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comments/modernComment_7FB4775C_20BA39FE.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6"/>
  </p:sldMasterIdLst>
  <p:notesMasterIdLst>
    <p:notesMasterId r:id="rId50"/>
  </p:notesMasterIdLst>
  <p:handoutMasterIdLst>
    <p:handoutMasterId r:id="rId51"/>
  </p:handoutMasterIdLst>
  <p:sldIdLst>
    <p:sldId id="2142533431" r:id="rId7"/>
    <p:sldId id="341" r:id="rId8"/>
    <p:sldId id="2142533468" r:id="rId9"/>
    <p:sldId id="2142533440" r:id="rId10"/>
    <p:sldId id="342" r:id="rId11"/>
    <p:sldId id="2142533441" r:id="rId12"/>
    <p:sldId id="2142533442" r:id="rId13"/>
    <p:sldId id="281" r:id="rId14"/>
    <p:sldId id="376" r:id="rId15"/>
    <p:sldId id="351" r:id="rId16"/>
    <p:sldId id="329" r:id="rId17"/>
    <p:sldId id="330" r:id="rId18"/>
    <p:sldId id="381" r:id="rId19"/>
    <p:sldId id="379" r:id="rId20"/>
    <p:sldId id="354" r:id="rId21"/>
    <p:sldId id="2142533469" r:id="rId22"/>
    <p:sldId id="2142533356" r:id="rId23"/>
    <p:sldId id="2142533430" r:id="rId24"/>
    <p:sldId id="2142533458" r:id="rId25"/>
    <p:sldId id="410" r:id="rId26"/>
    <p:sldId id="426" r:id="rId27"/>
    <p:sldId id="2142533459" r:id="rId28"/>
    <p:sldId id="2142533470" r:id="rId29"/>
    <p:sldId id="349" r:id="rId30"/>
    <p:sldId id="2142533414" r:id="rId31"/>
    <p:sldId id="2142533435" r:id="rId32"/>
    <p:sldId id="2142533436" r:id="rId33"/>
    <p:sldId id="2142533438" r:id="rId34"/>
    <p:sldId id="2142533439" r:id="rId35"/>
    <p:sldId id="2142533443" r:id="rId36"/>
    <p:sldId id="2142533444" r:id="rId37"/>
    <p:sldId id="2142533446" r:id="rId38"/>
    <p:sldId id="2142533447" r:id="rId39"/>
    <p:sldId id="2142533448" r:id="rId40"/>
    <p:sldId id="2142533449" r:id="rId41"/>
    <p:sldId id="2142533451" r:id="rId42"/>
    <p:sldId id="2142533452" r:id="rId43"/>
    <p:sldId id="2142533471" r:id="rId44"/>
    <p:sldId id="404" r:id="rId45"/>
    <p:sldId id="2142533453" r:id="rId46"/>
    <p:sldId id="2142533454" r:id="rId47"/>
    <p:sldId id="2142533456" r:id="rId48"/>
    <p:sldId id="2142533457" r:id="rId49"/>
  </p:sldIdLst>
  <p:sldSz cx="18288000" cy="10287000"/>
  <p:notesSz cx="6858000" cy="9144000"/>
  <p:embeddedFontLst>
    <p:embeddedFont>
      <p:font typeface="Century Gothic" panose="020B0502020202020204" pitchFamily="34" charset="0"/>
      <p:regular r:id="rId52"/>
      <p:bold r:id="rId53"/>
      <p:italic r:id="rId54"/>
      <p:boldItalic r:id="rId55"/>
    </p:embeddedFont>
    <p:embeddedFont>
      <p:font typeface="Verdana" panose="020B060403050404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id="{F902309B-EEF7-4AAD-AA4B-5E6EDB261B4C}">
          <p14:sldIdLst/>
        </p14:section>
        <p14:section name="Course Introduction" id="{80C29236-CF97-4031-AAE6-F377852C9483}">
          <p14:sldIdLst>
            <p14:sldId id="2142533431"/>
            <p14:sldId id="341"/>
            <p14:sldId id="2142533468"/>
            <p14:sldId id="2142533440"/>
            <p14:sldId id="342"/>
            <p14:sldId id="2142533441"/>
            <p14:sldId id="2142533442"/>
          </p14:sldIdLst>
        </p14:section>
        <p14:section name="Introductory Information" id="{365FCCD8-8E5A-4180-A098-E976D532F02A}">
          <p14:sldIdLst>
            <p14:sldId id="281"/>
          </p14:sldIdLst>
        </p14:section>
        <p14:section name="Logging into CWS-CARES" id="{C019FFEC-03C4-4AF8-A1FC-31C4D57050F0}">
          <p14:sldIdLst>
            <p14:sldId id="376"/>
            <p14:sldId id="351"/>
            <p14:sldId id="329"/>
            <p14:sldId id="330"/>
          </p14:sldIdLst>
        </p14:section>
        <p14:section name="CWS-CARES Terminology" id="{2A09E09D-12D4-45D5-9E9E-5292159762EA}">
          <p14:sldIdLst>
            <p14:sldId id="381"/>
            <p14:sldId id="379"/>
          </p14:sldIdLst>
        </p14:section>
        <p14:section name="ILT Course Content" id="{4D860CB9-11DE-4CC3-9344-BC394D89DC38}">
          <p14:sldIdLst>
            <p14:sldId id="354"/>
            <p14:sldId id="2142533469"/>
            <p14:sldId id="2142533356"/>
            <p14:sldId id="2142533430"/>
            <p14:sldId id="2142533458"/>
            <p14:sldId id="410"/>
            <p14:sldId id="426"/>
            <p14:sldId id="2142533459"/>
            <p14:sldId id="2142533470"/>
            <p14:sldId id="349"/>
            <p14:sldId id="2142533414"/>
            <p14:sldId id="2142533435"/>
            <p14:sldId id="2142533436"/>
            <p14:sldId id="2142533438"/>
            <p14:sldId id="2142533439"/>
            <p14:sldId id="2142533443"/>
            <p14:sldId id="2142533444"/>
            <p14:sldId id="2142533446"/>
            <p14:sldId id="2142533447"/>
            <p14:sldId id="2142533448"/>
            <p14:sldId id="2142533449"/>
            <p14:sldId id="2142533451"/>
            <p14:sldId id="2142533452"/>
          </p14:sldIdLst>
        </p14:section>
        <p14:section name="Closing the Course" id="{9CE34276-6F19-4268-8617-3870107D93CC}">
          <p14:sldIdLst>
            <p14:sldId id="2142533471"/>
            <p14:sldId id="404"/>
          </p14:sldIdLst>
        </p14:section>
        <p14:section name="Set Aside (Not for Counties)" id="{FF39F537-EE2F-40ED-910E-4945B4FE6CBD}">
          <p14:sldIdLst>
            <p14:sldId id="2142533453"/>
            <p14:sldId id="2142533454"/>
            <p14:sldId id="2142533456"/>
            <p14:sldId id="2142533457"/>
          </p14:sldIdLst>
        </p14:section>
      </p14:sectionLst>
    </p:ex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0D710C-CC96-2332-AFA4-AACFEC6C148B}" name="Hagar, Becky@OTSI" initials="HB" userId="S::becky.hagar@otsi.ca.gov::802acc92-00cf-4174-a656-703b6485b3d8" providerId="AD"/>
  <p188:author id="{04152225-3047-384D-5BDF-C56E6EA6FEC9}" name="Moua, Sadie@OTSI" initials="MS" userId="S::sadie.moua@otsi.ca.gov::e5f70651-d18d-4ce1-9777-1a9480717db2" providerId="AD"/>
  <p188:author id="{6135FF26-999D-EA67-A436-BCB1D0135C0D}" name="Espinoza, Angela@OTSI" initials="EA" userId="S::angela.espinoza@otsi.ca.gov::24e7f1e2-f4a8-4ab2-8c4b-4e27fabdb6c9" providerId="AD"/>
  <p188:author id="{33088333-B176-D36A-2019-B1BEF739F164}" name="Ambilwade, Tejal@OTSI" initials="TA" userId="S::Tejal.Ambilwade@otsi.ca.gov::2ea727ba-3032-4e00-b3f3-01c236d47998" providerId="AD"/>
  <p188:author id="{E01CAD33-9EC4-6BEC-F121-6FB0038E3727}" name="Huang, Jeric@OTSI" initials="HJ" userId="S::jeric.huang@otsi.ca.gov::ba467da1-7b65-4157-9e11-962d44094609" providerId="AD"/>
  <p188:author id="{DC0BA943-1BE9-42EF-5A54-5AEEF59B50E5}" name="Gonzalez, Tricia@OTSI" initials="GT" userId="S::tricia.gonzalez@otsi.ca.gov::c59ddcb0-07a0-430e-bb5e-f506f3001e28" providerId="AD"/>
  <p188:author id="{FC670C4A-FDC2-588B-9740-B27220C85336}" name="Moua, Sadie@OTSI" initials="SM" userId="S::Sadie.Moua@otsi.ca.gov::e5f70651-d18d-4ce1-9777-1a9480717db2" providerId="AD"/>
  <p188:author id="{F1D79E59-EFE7-7732-356A-A62904308DD6}" name="Puls, Richard@OTSI" initials="PR" userId="S::richard.puls@otsi.ca.gov::f90405e1-8ae8-4071-abae-932aae312ce5" providerId="AD"/>
  <p188:author id="{4EEEB97C-836C-0FB7-2723-5D969A33D534}" name="Huang, Jeric@OTSI" initials="JH" userId="S::Jeric.Huang@otsi.ca.gov::ba467da1-7b65-4157-9e11-962d44094609" providerId="AD"/>
  <p188:author id="{700EBC7C-4DFF-0169-C907-81535DDFD030}" name="Ghiya, Sneha@OTSI" initials="SG" userId="S::Sneha.Ghiya@otsi.ca.gov::cfbca0b5-38bc-40be-ac11-9132ed170dd1" providerId="AD"/>
  <p188:author id="{79F6B57F-5FC0-9139-5316-405734F839A6}" name="Katie Kim" initials="KK" userId="S::Katie.Kim@otsi.ca.gov::6a6cc8fd-2bad-4087-8575-553b6844ebe3" providerId="AD"/>
  <p188:author id="{7E8EF48B-ABDC-6773-5BA6-9A652592EFD8}" name="Kee, Patrick@OTSI" initials="PK" userId="S::Patrick.Kee@otsi.ca.gov::64cc76fa-740d-4a73-85f8-71329805322f" providerId="AD"/>
  <p188:author id="{57EB1A8F-3465-E72F-DDE2-4501DF57B88B}" name="Soto, Jessica@OTSI" initials="SJ" userId="S::jessica.soto@otsi.ca.gov::a39f37cc-8bcd-44aa-8c8a-d13b69c7ac24" providerId="AD"/>
  <p188:author id="{100A3894-8A54-6661-9B2F-89462836D99C}" name="Espinoza, Angela@OTSI" initials="AE" userId="S::Angela.Espinoza@otsi.ca.gov::24e7f1e2-f4a8-4ab2-8c4b-4e27fabdb6c9" providerId="AD"/>
  <p188:author id="{22BB2796-46E6-DE34-289B-DB6386B6A0C6}" name="Gurrola, Toni@OTSI" initials="GT" userId="Gurrola, Toni@OTSI" providerId="None"/>
  <p188:author id="{D1379E9B-1DA4-561B-CDDB-06BCE14CB117}" name="Puls, Richard@OTSI" initials="RP" userId="S::Richard.Puls@otsi.ca.gov::f90405e1-8ae8-4071-abae-932aae312ce5" providerId="AD"/>
  <p188:author id="{0537F3B1-4701-C224-1070-4CF23D971D6F}" name="Vo, Nhu@OTSI" initials="VN" userId="S::nhu.vo@otsi.ca.gov::d0d7280e-5848-44d0-a43b-5cc21194580e" providerId="AD"/>
  <p188:author id="{6E534DC9-5BA8-420B-B33B-BB784C31C053}" name="Gregory, Pat@OTSI" initials="" userId="S::Pat.Gregory@otsi.ca.gov::fc81d5b1-0a98-4217-8a3e-4579320e7eb0" providerId="AD"/>
  <p188:author id="{29C36AD1-A30E-1D19-5F0C-FE1FA478C41C}" name="Ferrara, Brianna@OTSI" initials="FB" userId="S::brianna.ferrara@otsi.ca.gov::4f5b95ce-89d2-4503-98c1-32ce949e9b5f" providerId="AD"/>
  <p188:author id="{4209F2D5-01A8-E0B0-75F6-CE8135D80669}" name="Ryssdal, Adin@OTSI" initials="AR" userId="S::Adin.Ryssdal@otsi.ca.gov::beb418ba-8f80-437b-b1c5-d2c13a42f7e1" providerId="AD"/>
  <p188:author id="{8301F4D5-F871-1A28-55E0-77EF058ACB2F}" name="Gregory, Pat@OTSI" initials="GP" userId="S::pat.gregory@otsi.ca.gov::fc81d5b1-0a98-4217-8a3e-4579320e7e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D29"/>
    <a:srgbClr val="1BA8FA"/>
    <a:srgbClr val="A4D545"/>
    <a:srgbClr val="053D53"/>
    <a:srgbClr val="E7F4FF"/>
    <a:srgbClr val="F3F9FF"/>
    <a:srgbClr val="1BA7FA"/>
    <a:srgbClr val="FBFBFB"/>
    <a:srgbClr val="008E8E"/>
    <a:srgbClr val="DCE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1A50AB-D009-0A48-4A08-105B134C785C}" v="3" dt="2026-09-22T22:51:09.3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240"/>
        <p:guide pos="576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font" Target="fonts/font4.fntdata"/><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customXml" Target="../customXml/item5.xml"/><Relationship Id="rId61"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font" Target="fonts/font5.fntdata"/><Relationship Id="rId64"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8.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3.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font" Target="fonts/font6.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1.fntdata"/><Relationship Id="rId60" Type="http://schemas.openxmlformats.org/officeDocument/2006/relationships/presProps" Target="presProps.xml"/><Relationship Id="rId65"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omments/modernComment_7FB4775C_20BA39FE.xml><?xml version="1.0" encoding="utf-8"?>
<p188:cmLst xmlns:a="http://schemas.openxmlformats.org/drawingml/2006/main" xmlns:r="http://schemas.openxmlformats.org/officeDocument/2006/relationships" xmlns:p188="http://schemas.microsoft.com/office/powerpoint/2018/8/main">
  <p188:cm id="{FF0B2E25-3BF9-4A3F-BD75-29B5B4AAEADB}" authorId="{0537F3B1-4701-C224-1070-4CF23D971D6F}" status="resolved" created="2026-03-23T15:50:28.567" complete="100000">
    <ac:txMkLst xmlns:ac="http://schemas.microsoft.com/office/drawing/2013/main/command">
      <pc:docMk xmlns:pc="http://schemas.microsoft.com/office/powerpoint/2013/main/command"/>
      <pc:sldMk xmlns:pc="http://schemas.microsoft.com/office/powerpoint/2013/main/command" cId="105043748" sldId="485"/>
      <ac:spMk id="13" creationId="{763E564E-6B97-F744-F0F8-46CA3479EFE8}"/>
      <ac:txMk cp="15" len="19">
        <ac:context len="246" hash="4181309491"/>
      </ac:txMk>
    </ac:txMkLst>
    <p188:pos x="1680072" y="599042"/>
    <p188:txBody>
      <a:bodyPr/>
      <a:lstStyle/>
      <a:p>
        <a:r>
          <a:rPr lang="en-US"/>
          <a:t>[@Murray, Lisa@OTSI] QA not Teams Chat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7DA33C-A684-E27B-39FB-7E99544C57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813D90-46F2-42D4-C391-731B89910D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6C95C-6282-4C91-81BC-D916DF12E5EF}" type="datetimeFigureOut">
              <a:rPr lang="en-US" smtClean="0"/>
              <a:t>9/23/2026</a:t>
            </a:fld>
            <a:endParaRPr lang="en-US"/>
          </a:p>
        </p:txBody>
      </p:sp>
      <p:sp>
        <p:nvSpPr>
          <p:cNvPr id="4" name="Footer Placeholder 3">
            <a:extLst>
              <a:ext uri="{FF2B5EF4-FFF2-40B4-BE49-F238E27FC236}">
                <a16:creationId xmlns:a16="http://schemas.microsoft.com/office/drawing/2014/main" id="{2ADC22F1-1F2C-8217-DA88-7DD026F176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8A8252-D942-37CB-1C3F-95A2F5B946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2D1ACB-6FD0-4A17-A85A-C42ECA8DCC1D}" type="slidenum">
              <a:rPr lang="en-US" smtClean="0"/>
              <a:t>‹#›</a:t>
            </a:fld>
            <a:endParaRPr lang="en-US"/>
          </a:p>
        </p:txBody>
      </p:sp>
    </p:spTree>
    <p:extLst>
      <p:ext uri="{BB962C8B-B14F-4D97-AF65-F5344CB8AC3E}">
        <p14:creationId xmlns:p14="http://schemas.microsoft.com/office/powerpoint/2010/main" val="2599256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773C7D-B092-4542-9C1D-CB85394878F6}"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83F0CC-6F98-4B0A-97C3-9B98A3C2EDF3}" type="slidenum">
              <a:rPr lang="en-US" smtClean="0"/>
              <a:t>‹#›</a:t>
            </a:fld>
            <a:endParaRPr lang="en-US"/>
          </a:p>
        </p:txBody>
      </p:sp>
    </p:spTree>
    <p:extLst>
      <p:ext uri="{BB962C8B-B14F-4D97-AF65-F5344CB8AC3E}">
        <p14:creationId xmlns:p14="http://schemas.microsoft.com/office/powerpoint/2010/main" val="2413641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1</a:t>
            </a:fld>
            <a:endParaRPr lang="en-US"/>
          </a:p>
        </p:txBody>
      </p:sp>
    </p:spTree>
    <p:extLst>
      <p:ext uri="{BB962C8B-B14F-4D97-AF65-F5344CB8AC3E}">
        <p14:creationId xmlns:p14="http://schemas.microsoft.com/office/powerpoint/2010/main" val="4025662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2</a:t>
            </a:fld>
            <a:endParaRPr lang="en-US"/>
          </a:p>
        </p:txBody>
      </p:sp>
    </p:spTree>
    <p:extLst>
      <p:ext uri="{BB962C8B-B14F-4D97-AF65-F5344CB8AC3E}">
        <p14:creationId xmlns:p14="http://schemas.microsoft.com/office/powerpoint/2010/main" val="115362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r>
              <a:rPr lang="en-US" b="1">
                <a:latin typeface="Verdana"/>
                <a:ea typeface="Verdana"/>
              </a:rPr>
              <a:t>Instructor Notes:</a:t>
            </a:r>
          </a:p>
          <a:p>
            <a:pPr defTabSz="998946">
              <a:defRPr/>
            </a:pPr>
            <a:endParaRPr lang="en-US" b="1">
              <a:latin typeface="Verdana" panose="020B0604030504040204" pitchFamily="34" charset="0"/>
              <a:ea typeface="Verdana" panose="020B0604030504040204" pitchFamily="34" charset="0"/>
            </a:endParaRPr>
          </a:p>
          <a:p>
            <a:pPr defTabSz="998946">
              <a:defRPr/>
            </a:pPr>
            <a:r>
              <a:rPr lang="en-US" b="1">
                <a:latin typeface="Verdana"/>
                <a:ea typeface="Verdana"/>
              </a:rPr>
              <a:t>Do:</a:t>
            </a:r>
          </a:p>
          <a:p>
            <a:pPr marL="186690" indent="-186690">
              <a:buFont typeface="Arial" panose="020B0604020202020204" pitchFamily="34" charset="0"/>
              <a:buChar char="•"/>
            </a:pPr>
            <a:r>
              <a:rPr lang="en-US">
                <a:latin typeface="Verdana"/>
                <a:ea typeface="Verdana"/>
              </a:rPr>
              <a:t>Display PPT slide.</a:t>
            </a:r>
          </a:p>
          <a:p>
            <a:pPr marL="186690" indent="-186690" defTabSz="982658">
              <a:buFont typeface="Arial" panose="020B0604020202020204" pitchFamily="34" charset="0"/>
              <a:buChar char="•"/>
              <a:defRPr/>
            </a:pPr>
            <a:r>
              <a:rPr lang="en-US">
                <a:latin typeface="Verdana"/>
                <a:ea typeface="Verdana"/>
              </a:rPr>
              <a:t>Review the slide.</a:t>
            </a:r>
          </a:p>
          <a:p>
            <a:pPr defTabSz="982658">
              <a:defRPr/>
            </a:pPr>
            <a:endParaRPr lang="en-US">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3</a:t>
            </a:fld>
            <a:endParaRPr lang="en-US"/>
          </a:p>
        </p:txBody>
      </p:sp>
    </p:spTree>
    <p:extLst>
      <p:ext uri="{BB962C8B-B14F-4D97-AF65-F5344CB8AC3E}">
        <p14:creationId xmlns:p14="http://schemas.microsoft.com/office/powerpoint/2010/main" val="1912786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4ECDD-FA1B-82F3-2775-D497F55CB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ED467-5FA5-6E1E-F3A3-9B83DF066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99210-9F32-FB10-92C2-B64B0EFCE8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4D1D73-B94C-2805-252A-AD970EE674B7}"/>
              </a:ext>
            </a:extLst>
          </p:cNvPr>
          <p:cNvSpPr>
            <a:spLocks noGrp="1"/>
          </p:cNvSpPr>
          <p:nvPr>
            <p:ph type="sldNum" sz="quarter" idx="5"/>
          </p:nvPr>
        </p:nvSpPr>
        <p:spPr/>
        <p:txBody>
          <a:bodyPr/>
          <a:lstStyle/>
          <a:p>
            <a:fld id="{6783F0CC-6F98-4B0A-97C3-9B98A3C2EDF3}" type="slidenum">
              <a:rPr lang="en-US" smtClean="0"/>
              <a:t>4</a:t>
            </a:fld>
            <a:endParaRPr lang="en-US"/>
          </a:p>
        </p:txBody>
      </p:sp>
    </p:spTree>
    <p:extLst>
      <p:ext uri="{BB962C8B-B14F-4D97-AF65-F5344CB8AC3E}">
        <p14:creationId xmlns:p14="http://schemas.microsoft.com/office/powerpoint/2010/main" val="3808347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5</a:t>
            </a:fld>
            <a:endParaRPr lang="en-US"/>
          </a:p>
        </p:txBody>
      </p:sp>
    </p:spTree>
    <p:extLst>
      <p:ext uri="{BB962C8B-B14F-4D97-AF65-F5344CB8AC3E}">
        <p14:creationId xmlns:p14="http://schemas.microsoft.com/office/powerpoint/2010/main" val="380861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A8D4-C7EF-3D19-BEA7-787CCB970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CE1FD-A034-E871-0E6D-C0A072463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38582-B52F-5AA0-4340-BBD3C6C5B9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706716-D172-FCE0-B879-8A61D932BEC1}"/>
              </a:ext>
            </a:extLst>
          </p:cNvPr>
          <p:cNvSpPr>
            <a:spLocks noGrp="1"/>
          </p:cNvSpPr>
          <p:nvPr>
            <p:ph type="sldNum" sz="quarter" idx="5"/>
          </p:nvPr>
        </p:nvSpPr>
        <p:spPr/>
        <p:txBody>
          <a:bodyPr/>
          <a:lstStyle/>
          <a:p>
            <a:fld id="{6783F0CC-6F98-4B0A-97C3-9B98A3C2EDF3}" type="slidenum">
              <a:rPr lang="en-US" smtClean="0"/>
              <a:t>6</a:t>
            </a:fld>
            <a:endParaRPr lang="en-US"/>
          </a:p>
        </p:txBody>
      </p:sp>
    </p:spTree>
    <p:extLst>
      <p:ext uri="{BB962C8B-B14F-4D97-AF65-F5344CB8AC3E}">
        <p14:creationId xmlns:p14="http://schemas.microsoft.com/office/powerpoint/2010/main" val="3475396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6CF23-D5BB-8609-F19E-5CEB4C1AA2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B3D99F-3257-2819-8A20-32CB51DB6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BFFEBF-4055-A1E8-E232-32472262C0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AC34BD-D2E1-F751-25CD-42F310E2885E}"/>
              </a:ext>
            </a:extLst>
          </p:cNvPr>
          <p:cNvSpPr>
            <a:spLocks noGrp="1"/>
          </p:cNvSpPr>
          <p:nvPr>
            <p:ph type="sldNum" sz="quarter" idx="5"/>
          </p:nvPr>
        </p:nvSpPr>
        <p:spPr/>
        <p:txBody>
          <a:bodyPr/>
          <a:lstStyle/>
          <a:p>
            <a:fld id="{6783F0CC-6F98-4B0A-97C3-9B98A3C2EDF3}" type="slidenum">
              <a:rPr lang="en-US" smtClean="0"/>
              <a:t>7</a:t>
            </a:fld>
            <a:endParaRPr lang="en-US"/>
          </a:p>
        </p:txBody>
      </p:sp>
    </p:spTree>
    <p:extLst>
      <p:ext uri="{BB962C8B-B14F-4D97-AF65-F5344CB8AC3E}">
        <p14:creationId xmlns:p14="http://schemas.microsoft.com/office/powerpoint/2010/main" val="789002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557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8</a:t>
            </a:fld>
            <a:endParaRPr lang="en-US"/>
          </a:p>
        </p:txBody>
      </p:sp>
    </p:spTree>
    <p:extLst>
      <p:ext uri="{BB962C8B-B14F-4D97-AF65-F5344CB8AC3E}">
        <p14:creationId xmlns:p14="http://schemas.microsoft.com/office/powerpoint/2010/main" val="264119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D514F-BA2A-D197-48E2-B65B6C4E3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A4158-659A-785A-2973-54E617EB9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8D0EE4-6514-C75D-2C21-B958ABF9E0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8D2D6A-BC41-7A0E-8EEF-BE12DDBC5E56}"/>
              </a:ext>
            </a:extLst>
          </p:cNvPr>
          <p:cNvSpPr>
            <a:spLocks noGrp="1"/>
          </p:cNvSpPr>
          <p:nvPr>
            <p:ph type="sldNum" sz="quarter" idx="5"/>
          </p:nvPr>
        </p:nvSpPr>
        <p:spPr/>
        <p:txBody>
          <a:bodyPr/>
          <a:lstStyle/>
          <a:p>
            <a:fld id="{6783F0CC-6F98-4B0A-97C3-9B98A3C2EDF3}" type="slidenum">
              <a:rPr lang="en-US" smtClean="0"/>
              <a:t>9</a:t>
            </a:fld>
            <a:endParaRPr lang="en-US"/>
          </a:p>
        </p:txBody>
      </p:sp>
    </p:spTree>
    <p:extLst>
      <p:ext uri="{BB962C8B-B14F-4D97-AF65-F5344CB8AC3E}">
        <p14:creationId xmlns:p14="http://schemas.microsoft.com/office/powerpoint/2010/main" val="3086726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10</a:t>
            </a:fld>
            <a:endParaRPr lang="en-US"/>
          </a:p>
        </p:txBody>
      </p:sp>
    </p:spTree>
    <p:extLst>
      <p:ext uri="{BB962C8B-B14F-4D97-AF65-F5344CB8AC3E}">
        <p14:creationId xmlns:p14="http://schemas.microsoft.com/office/powerpoint/2010/main" val="129580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11</a:t>
            </a:fld>
            <a:endParaRPr lang="en-US"/>
          </a:p>
        </p:txBody>
      </p:sp>
    </p:spTree>
    <p:extLst>
      <p:ext uri="{BB962C8B-B14F-4D97-AF65-F5344CB8AC3E}">
        <p14:creationId xmlns:p14="http://schemas.microsoft.com/office/powerpoint/2010/main" val="2816132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12</a:t>
            </a:fld>
            <a:endParaRPr lang="en-US"/>
          </a:p>
        </p:txBody>
      </p:sp>
    </p:spTree>
    <p:extLst>
      <p:ext uri="{BB962C8B-B14F-4D97-AF65-F5344CB8AC3E}">
        <p14:creationId xmlns:p14="http://schemas.microsoft.com/office/powerpoint/2010/main" val="4216264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DE79D-F7B7-046C-72AB-86EE54C63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97D28-6DDB-B514-DAC6-4927570E4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D5733D-6DC9-1EB6-DD79-6BF1C7AA3E0F}"/>
              </a:ext>
            </a:extLst>
          </p:cNvPr>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a:extLst>
              <a:ext uri="{FF2B5EF4-FFF2-40B4-BE49-F238E27FC236}">
                <a16:creationId xmlns:a16="http://schemas.microsoft.com/office/drawing/2014/main" id="{2F2FE119-A7A9-21D3-D3D2-8235E16E8559}"/>
              </a:ext>
            </a:extLst>
          </p:cNvPr>
          <p:cNvSpPr>
            <a:spLocks noGrp="1"/>
          </p:cNvSpPr>
          <p:nvPr>
            <p:ph type="sldNum" sz="quarter" idx="5"/>
          </p:nvPr>
        </p:nvSpPr>
        <p:spPr/>
        <p:txBody>
          <a:bodyPr/>
          <a:lstStyle/>
          <a:p>
            <a:fld id="{6783F0CC-6F98-4B0A-97C3-9B98A3C2EDF3}" type="slidenum">
              <a:rPr lang="en-US" smtClean="0"/>
              <a:t>13</a:t>
            </a:fld>
            <a:endParaRPr lang="en-US"/>
          </a:p>
        </p:txBody>
      </p:sp>
    </p:spTree>
    <p:extLst>
      <p:ext uri="{BB962C8B-B14F-4D97-AF65-F5344CB8AC3E}">
        <p14:creationId xmlns:p14="http://schemas.microsoft.com/office/powerpoint/2010/main" val="3038874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6419-6674-D97F-954F-C8BBCB1BE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9CF33-0E81-A8F7-4CE2-98B54904A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6134CB-A6C4-F503-0B79-524EA84BAC40}"/>
              </a:ext>
            </a:extLst>
          </p:cNvPr>
          <p:cNvSpPr>
            <a:spLocks noGrp="1"/>
          </p:cNvSpPr>
          <p:nvPr>
            <p:ph type="body" idx="1"/>
          </p:nvPr>
        </p:nvSpPr>
        <p:spPr/>
        <p:txBody>
          <a:bodyPr/>
          <a:lstStyle/>
          <a:p>
            <a:pPr defTabSz="998946">
              <a:defRPr/>
            </a:pPr>
            <a:endParaRPr lang="en-US">
              <a:highlight>
                <a:srgbClr val="FFFFFF"/>
              </a:highlight>
            </a:endParaRPr>
          </a:p>
        </p:txBody>
      </p:sp>
      <p:sp>
        <p:nvSpPr>
          <p:cNvPr id="4" name="Slide Number Placeholder 3">
            <a:extLst>
              <a:ext uri="{FF2B5EF4-FFF2-40B4-BE49-F238E27FC236}">
                <a16:creationId xmlns:a16="http://schemas.microsoft.com/office/drawing/2014/main" id="{F865D7B1-8E44-2D36-3E11-467635A2E60A}"/>
              </a:ext>
            </a:extLst>
          </p:cNvPr>
          <p:cNvSpPr>
            <a:spLocks noGrp="1"/>
          </p:cNvSpPr>
          <p:nvPr>
            <p:ph type="sldNum" sz="quarter" idx="5"/>
          </p:nvPr>
        </p:nvSpPr>
        <p:spPr/>
        <p:txBody>
          <a:bodyPr/>
          <a:lstStyle/>
          <a:p>
            <a:fld id="{6783F0CC-6F98-4B0A-97C3-9B98A3C2EDF3}" type="slidenum">
              <a:rPr lang="en-US" smtClean="0"/>
              <a:t>14</a:t>
            </a:fld>
            <a:endParaRPr lang="en-US"/>
          </a:p>
        </p:txBody>
      </p:sp>
    </p:spTree>
    <p:extLst>
      <p:ext uri="{BB962C8B-B14F-4D97-AF65-F5344CB8AC3E}">
        <p14:creationId xmlns:p14="http://schemas.microsoft.com/office/powerpoint/2010/main" val="1689045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A0D1E-7344-53D6-7CE1-B75142D3E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30E0F-5156-9519-7ADD-B550357BC3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994EA-FFBB-E481-B4C1-0DF121520917}"/>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CA3742CA-5144-937D-D6F7-74CE9B912957}"/>
              </a:ext>
            </a:extLst>
          </p:cNvPr>
          <p:cNvSpPr>
            <a:spLocks noGrp="1"/>
          </p:cNvSpPr>
          <p:nvPr>
            <p:ph type="sldNum" sz="quarter" idx="5"/>
          </p:nvPr>
        </p:nvSpPr>
        <p:spPr/>
        <p:txBody>
          <a:bodyPr/>
          <a:lstStyle/>
          <a:p>
            <a:fld id="{6783F0CC-6F98-4B0A-97C3-9B98A3C2EDF3}" type="slidenum">
              <a:rPr lang="en-US" smtClean="0"/>
              <a:t>15</a:t>
            </a:fld>
            <a:endParaRPr lang="en-US"/>
          </a:p>
        </p:txBody>
      </p:sp>
    </p:spTree>
    <p:extLst>
      <p:ext uri="{BB962C8B-B14F-4D97-AF65-F5344CB8AC3E}">
        <p14:creationId xmlns:p14="http://schemas.microsoft.com/office/powerpoint/2010/main" val="2285191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0F6DD-9944-0617-3005-E88B52E0DF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FE5D6-278D-B78F-1A85-2B96C1B22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C655A-B362-2FBE-164F-2E4476A4A3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59A964-43C4-B3EC-D9A8-6095694B9F85}"/>
              </a:ext>
            </a:extLst>
          </p:cNvPr>
          <p:cNvSpPr>
            <a:spLocks noGrp="1"/>
          </p:cNvSpPr>
          <p:nvPr>
            <p:ph type="sldNum" sz="quarter" idx="5"/>
          </p:nvPr>
        </p:nvSpPr>
        <p:spPr/>
        <p:txBody>
          <a:bodyPr/>
          <a:lstStyle/>
          <a:p>
            <a:fld id="{6783F0CC-6F98-4B0A-97C3-9B98A3C2EDF3}" type="slidenum">
              <a:rPr lang="en-US" smtClean="0"/>
              <a:t>16</a:t>
            </a:fld>
            <a:endParaRPr lang="en-US"/>
          </a:p>
        </p:txBody>
      </p:sp>
    </p:spTree>
    <p:extLst>
      <p:ext uri="{BB962C8B-B14F-4D97-AF65-F5344CB8AC3E}">
        <p14:creationId xmlns:p14="http://schemas.microsoft.com/office/powerpoint/2010/main" val="2671472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B7B1-E8BF-095A-D6EC-44FEBDDC6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E3153-4408-EF80-9820-A90D35F9B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2AB55-1319-FA84-F85C-863DC5A98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35B276-D1F2-B821-E558-C8916236BD4A}"/>
              </a:ext>
            </a:extLst>
          </p:cNvPr>
          <p:cNvSpPr>
            <a:spLocks noGrp="1"/>
          </p:cNvSpPr>
          <p:nvPr>
            <p:ph type="sldNum" sz="quarter" idx="5"/>
          </p:nvPr>
        </p:nvSpPr>
        <p:spPr/>
        <p:txBody>
          <a:bodyPr/>
          <a:lstStyle/>
          <a:p>
            <a:fld id="{6783F0CC-6F98-4B0A-97C3-9B98A3C2EDF3}" type="slidenum">
              <a:rPr lang="en-US" smtClean="0"/>
              <a:t>17</a:t>
            </a:fld>
            <a:endParaRPr lang="en-US"/>
          </a:p>
        </p:txBody>
      </p:sp>
    </p:spTree>
    <p:extLst>
      <p:ext uri="{BB962C8B-B14F-4D97-AF65-F5344CB8AC3E}">
        <p14:creationId xmlns:p14="http://schemas.microsoft.com/office/powerpoint/2010/main" val="1410436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0B73E-A961-A7BC-D1A6-EC850C9DA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0F384-315F-F9B1-61E7-C6261089E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0E5A2-64DC-709D-F787-FD9CE6F5D7F9}"/>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130EE914-B719-4465-7859-5911316EAB52}"/>
              </a:ext>
            </a:extLst>
          </p:cNvPr>
          <p:cNvSpPr>
            <a:spLocks noGrp="1"/>
          </p:cNvSpPr>
          <p:nvPr>
            <p:ph type="sldNum" sz="quarter" idx="5"/>
          </p:nvPr>
        </p:nvSpPr>
        <p:spPr/>
        <p:txBody>
          <a:bodyPr/>
          <a:lstStyle/>
          <a:p>
            <a:fld id="{6783F0CC-6F98-4B0A-97C3-9B98A3C2EDF3}" type="slidenum">
              <a:rPr lang="en-US" smtClean="0"/>
              <a:t>18</a:t>
            </a:fld>
            <a:endParaRPr lang="en-US"/>
          </a:p>
        </p:txBody>
      </p:sp>
    </p:spTree>
    <p:extLst>
      <p:ext uri="{BB962C8B-B14F-4D97-AF65-F5344CB8AC3E}">
        <p14:creationId xmlns:p14="http://schemas.microsoft.com/office/powerpoint/2010/main" val="1573870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20</a:t>
            </a:fld>
            <a:endParaRPr lang="en-US"/>
          </a:p>
        </p:txBody>
      </p:sp>
    </p:spTree>
    <p:extLst>
      <p:ext uri="{BB962C8B-B14F-4D97-AF65-F5344CB8AC3E}">
        <p14:creationId xmlns:p14="http://schemas.microsoft.com/office/powerpoint/2010/main" val="601849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BC72-2708-27EA-E4C6-4187966B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1432-A672-BEAF-4984-523678215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55FC-AEF7-D547-6580-67AFDC2BA29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01E16E-C7E9-AD97-4C92-91CD9A18C009}"/>
              </a:ext>
            </a:extLst>
          </p:cNvPr>
          <p:cNvSpPr>
            <a:spLocks noGrp="1"/>
          </p:cNvSpPr>
          <p:nvPr>
            <p:ph type="sldNum" sz="quarter" idx="5"/>
          </p:nvPr>
        </p:nvSpPr>
        <p:spPr/>
        <p:txBody>
          <a:bodyPr/>
          <a:lstStyle/>
          <a:p>
            <a:fld id="{6783F0CC-6F98-4B0A-97C3-9B98A3C2EDF3}" type="slidenum">
              <a:rPr lang="en-US" smtClean="0"/>
              <a:t>21</a:t>
            </a:fld>
            <a:endParaRPr lang="en-US"/>
          </a:p>
        </p:txBody>
      </p:sp>
    </p:spTree>
    <p:extLst>
      <p:ext uri="{BB962C8B-B14F-4D97-AF65-F5344CB8AC3E}">
        <p14:creationId xmlns:p14="http://schemas.microsoft.com/office/powerpoint/2010/main" val="3762142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40FCD-3F41-0942-DF04-DFF6A2D309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AA2C1-A21C-5A8E-E97F-8403FF6248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652163-BEDB-8D0C-456D-DADA49E81F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E6D634-18E7-C53C-F1F7-E9CEEFA8AD12}"/>
              </a:ext>
            </a:extLst>
          </p:cNvPr>
          <p:cNvSpPr>
            <a:spLocks noGrp="1"/>
          </p:cNvSpPr>
          <p:nvPr>
            <p:ph type="sldNum" sz="quarter" idx="5"/>
          </p:nvPr>
        </p:nvSpPr>
        <p:spPr/>
        <p:txBody>
          <a:bodyPr/>
          <a:lstStyle/>
          <a:p>
            <a:fld id="{6783F0CC-6F98-4B0A-97C3-9B98A3C2EDF3}" type="slidenum">
              <a:rPr lang="en-US" smtClean="0"/>
              <a:t>22</a:t>
            </a:fld>
            <a:endParaRPr lang="en-US"/>
          </a:p>
        </p:txBody>
      </p:sp>
    </p:spTree>
    <p:extLst>
      <p:ext uri="{BB962C8B-B14F-4D97-AF65-F5344CB8AC3E}">
        <p14:creationId xmlns:p14="http://schemas.microsoft.com/office/powerpoint/2010/main" val="391357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36B42-E54C-4041-4D4B-0838F6FE46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611ED1-588E-10C2-B43D-5716BA9226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61A9A2-AC4B-C13C-FA7A-CB310558A6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FB150C-AB0B-46A4-EFDC-89083868AB35}"/>
              </a:ext>
            </a:extLst>
          </p:cNvPr>
          <p:cNvSpPr>
            <a:spLocks noGrp="1"/>
          </p:cNvSpPr>
          <p:nvPr>
            <p:ph type="sldNum" sz="quarter" idx="5"/>
          </p:nvPr>
        </p:nvSpPr>
        <p:spPr/>
        <p:txBody>
          <a:bodyPr/>
          <a:lstStyle/>
          <a:p>
            <a:fld id="{6783F0CC-6F98-4B0A-97C3-9B98A3C2EDF3}" type="slidenum">
              <a:rPr lang="en-US" smtClean="0"/>
              <a:t>23</a:t>
            </a:fld>
            <a:endParaRPr lang="en-US"/>
          </a:p>
        </p:txBody>
      </p:sp>
    </p:spTree>
    <p:extLst>
      <p:ext uri="{BB962C8B-B14F-4D97-AF65-F5344CB8AC3E}">
        <p14:creationId xmlns:p14="http://schemas.microsoft.com/office/powerpoint/2010/main" val="32142799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24</a:t>
            </a:fld>
            <a:endParaRPr lang="en-US"/>
          </a:p>
        </p:txBody>
      </p:sp>
    </p:spTree>
    <p:extLst>
      <p:ext uri="{BB962C8B-B14F-4D97-AF65-F5344CB8AC3E}">
        <p14:creationId xmlns:p14="http://schemas.microsoft.com/office/powerpoint/2010/main" val="2057613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844CE-07AC-3933-0D9E-C659796A8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9854B-5303-E737-D4CE-E51214119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A661A-612F-022C-7F8D-2A513D9EFCEE}"/>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D6E8CC06-301F-DDAB-06DA-B5FF4BA647CF}"/>
              </a:ext>
            </a:extLst>
          </p:cNvPr>
          <p:cNvSpPr>
            <a:spLocks noGrp="1"/>
          </p:cNvSpPr>
          <p:nvPr>
            <p:ph type="sldNum" sz="quarter" idx="5"/>
          </p:nvPr>
        </p:nvSpPr>
        <p:spPr/>
        <p:txBody>
          <a:bodyPr/>
          <a:lstStyle/>
          <a:p>
            <a:fld id="{6783F0CC-6F98-4B0A-97C3-9B98A3C2EDF3}" type="slidenum">
              <a:rPr lang="en-US" smtClean="0"/>
              <a:t>25</a:t>
            </a:fld>
            <a:endParaRPr lang="en-US"/>
          </a:p>
        </p:txBody>
      </p:sp>
    </p:spTree>
    <p:extLst>
      <p:ext uri="{BB962C8B-B14F-4D97-AF65-F5344CB8AC3E}">
        <p14:creationId xmlns:p14="http://schemas.microsoft.com/office/powerpoint/2010/main" val="3418922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FDDAB-C372-8A2B-ED30-5F12F9633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2E661A-636E-A553-399F-1B114281E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DFE0E-4597-EA06-9ABD-64736A70D8B2}"/>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7273BA47-5301-60A6-8B8F-DC90D45EDD1C}"/>
              </a:ext>
            </a:extLst>
          </p:cNvPr>
          <p:cNvSpPr>
            <a:spLocks noGrp="1"/>
          </p:cNvSpPr>
          <p:nvPr>
            <p:ph type="sldNum" sz="quarter" idx="5"/>
          </p:nvPr>
        </p:nvSpPr>
        <p:spPr/>
        <p:txBody>
          <a:bodyPr/>
          <a:lstStyle/>
          <a:p>
            <a:fld id="{6783F0CC-6F98-4B0A-97C3-9B98A3C2EDF3}" type="slidenum">
              <a:rPr lang="en-US" smtClean="0"/>
              <a:t>26</a:t>
            </a:fld>
            <a:endParaRPr lang="en-US"/>
          </a:p>
        </p:txBody>
      </p:sp>
    </p:spTree>
    <p:extLst>
      <p:ext uri="{BB962C8B-B14F-4D97-AF65-F5344CB8AC3E}">
        <p14:creationId xmlns:p14="http://schemas.microsoft.com/office/powerpoint/2010/main" val="1715661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27</a:t>
            </a:fld>
            <a:endParaRPr lang="en-US"/>
          </a:p>
        </p:txBody>
      </p:sp>
    </p:spTree>
    <p:extLst>
      <p:ext uri="{BB962C8B-B14F-4D97-AF65-F5344CB8AC3E}">
        <p14:creationId xmlns:p14="http://schemas.microsoft.com/office/powerpoint/2010/main" val="6018496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BC72-2708-27EA-E4C6-4187966B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1432-A672-BEAF-4984-523678215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55FC-AEF7-D547-6580-67AFDC2BA29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01E16E-C7E9-AD97-4C92-91CD9A18C009}"/>
              </a:ext>
            </a:extLst>
          </p:cNvPr>
          <p:cNvSpPr>
            <a:spLocks noGrp="1"/>
          </p:cNvSpPr>
          <p:nvPr>
            <p:ph type="sldNum" sz="quarter" idx="5"/>
          </p:nvPr>
        </p:nvSpPr>
        <p:spPr/>
        <p:txBody>
          <a:bodyPr/>
          <a:lstStyle/>
          <a:p>
            <a:fld id="{6783F0CC-6F98-4B0A-97C3-9B98A3C2EDF3}" type="slidenum">
              <a:rPr lang="en-US" smtClean="0"/>
              <a:t>28</a:t>
            </a:fld>
            <a:endParaRPr lang="en-US"/>
          </a:p>
        </p:txBody>
      </p:sp>
    </p:spTree>
    <p:extLst>
      <p:ext uri="{BB962C8B-B14F-4D97-AF65-F5344CB8AC3E}">
        <p14:creationId xmlns:p14="http://schemas.microsoft.com/office/powerpoint/2010/main" val="37621428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B7B1-E8BF-095A-D6EC-44FEBDDC6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E3153-4408-EF80-9820-A90D35F9B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2AB55-1319-FA84-F85C-863DC5A98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35B276-D1F2-B821-E558-C8916236BD4A}"/>
              </a:ext>
            </a:extLst>
          </p:cNvPr>
          <p:cNvSpPr>
            <a:spLocks noGrp="1"/>
          </p:cNvSpPr>
          <p:nvPr>
            <p:ph type="sldNum" sz="quarter" idx="5"/>
          </p:nvPr>
        </p:nvSpPr>
        <p:spPr/>
        <p:txBody>
          <a:bodyPr/>
          <a:lstStyle/>
          <a:p>
            <a:fld id="{6783F0CC-6F98-4B0A-97C3-9B98A3C2EDF3}" type="slidenum">
              <a:rPr lang="en-US" smtClean="0"/>
              <a:t>29</a:t>
            </a:fld>
            <a:endParaRPr lang="en-US"/>
          </a:p>
        </p:txBody>
      </p:sp>
    </p:spTree>
    <p:extLst>
      <p:ext uri="{BB962C8B-B14F-4D97-AF65-F5344CB8AC3E}">
        <p14:creationId xmlns:p14="http://schemas.microsoft.com/office/powerpoint/2010/main" val="14104362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5CD95-EEF6-86BE-E82A-CD68FD689A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FD5771-B707-263E-BF2C-B98F204DA6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C5E3E4-8306-263D-7A81-C916E712F080}"/>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DE1BC34F-21FA-E619-E866-5617BFD92C9B}"/>
              </a:ext>
            </a:extLst>
          </p:cNvPr>
          <p:cNvSpPr>
            <a:spLocks noGrp="1"/>
          </p:cNvSpPr>
          <p:nvPr>
            <p:ph type="sldNum" sz="quarter" idx="5"/>
          </p:nvPr>
        </p:nvSpPr>
        <p:spPr/>
        <p:txBody>
          <a:bodyPr/>
          <a:lstStyle/>
          <a:p>
            <a:fld id="{6783F0CC-6F98-4B0A-97C3-9B98A3C2EDF3}" type="slidenum">
              <a:rPr lang="en-US" smtClean="0"/>
              <a:t>30</a:t>
            </a:fld>
            <a:endParaRPr lang="en-US"/>
          </a:p>
        </p:txBody>
      </p:sp>
    </p:spTree>
    <p:extLst>
      <p:ext uri="{BB962C8B-B14F-4D97-AF65-F5344CB8AC3E}">
        <p14:creationId xmlns:p14="http://schemas.microsoft.com/office/powerpoint/2010/main" val="11425957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17244-A6CA-4543-EB9F-A680CA84D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33653-2E54-C67D-4D5C-034BAC44D6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26A27-492D-EE27-C77C-DDBD3FB7EF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442DB6-EC2A-234C-28FD-89905F525576}"/>
              </a:ext>
            </a:extLst>
          </p:cNvPr>
          <p:cNvSpPr>
            <a:spLocks noGrp="1"/>
          </p:cNvSpPr>
          <p:nvPr>
            <p:ph type="sldNum" sz="quarter" idx="5"/>
          </p:nvPr>
        </p:nvSpPr>
        <p:spPr/>
        <p:txBody>
          <a:bodyPr/>
          <a:lstStyle/>
          <a:p>
            <a:fld id="{6783F0CC-6F98-4B0A-97C3-9B98A3C2EDF3}" type="slidenum">
              <a:rPr lang="en-US" smtClean="0"/>
              <a:t>31</a:t>
            </a:fld>
            <a:endParaRPr lang="en-US"/>
          </a:p>
        </p:txBody>
      </p:sp>
    </p:spTree>
    <p:extLst>
      <p:ext uri="{BB962C8B-B14F-4D97-AF65-F5344CB8AC3E}">
        <p14:creationId xmlns:p14="http://schemas.microsoft.com/office/powerpoint/2010/main" val="29198647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29F42-4507-B9A4-16E8-F0E05554A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23DD7D-FAA7-A0CF-61E6-EE23EED6A7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3D06B1-7810-4970-ADAB-48715ABDA37D}"/>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928F47-59B8-D0D3-587E-D489992B9C3D}"/>
              </a:ext>
            </a:extLst>
          </p:cNvPr>
          <p:cNvSpPr>
            <a:spLocks noGrp="1"/>
          </p:cNvSpPr>
          <p:nvPr>
            <p:ph type="sldNum" sz="quarter" idx="5"/>
          </p:nvPr>
        </p:nvSpPr>
        <p:spPr/>
        <p:txBody>
          <a:bodyPr/>
          <a:lstStyle/>
          <a:p>
            <a:fld id="{6783F0CC-6F98-4B0A-97C3-9B98A3C2EDF3}" type="slidenum">
              <a:rPr lang="en-US" smtClean="0"/>
              <a:t>32</a:t>
            </a:fld>
            <a:endParaRPr lang="en-US"/>
          </a:p>
        </p:txBody>
      </p:sp>
    </p:spTree>
    <p:extLst>
      <p:ext uri="{BB962C8B-B14F-4D97-AF65-F5344CB8AC3E}">
        <p14:creationId xmlns:p14="http://schemas.microsoft.com/office/powerpoint/2010/main" val="30601964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EF0F9-E49C-F0FD-EA27-6E6B9F4519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5070C-7809-8BB3-CDC0-0B1903678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BBD188-D4F4-54D8-E098-83ABA534E3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54600C-3B9F-7236-FF94-C61EA741479A}"/>
              </a:ext>
            </a:extLst>
          </p:cNvPr>
          <p:cNvSpPr>
            <a:spLocks noGrp="1"/>
          </p:cNvSpPr>
          <p:nvPr>
            <p:ph type="sldNum" sz="quarter" idx="5"/>
          </p:nvPr>
        </p:nvSpPr>
        <p:spPr/>
        <p:txBody>
          <a:bodyPr/>
          <a:lstStyle/>
          <a:p>
            <a:fld id="{6783F0CC-6F98-4B0A-97C3-9B98A3C2EDF3}" type="slidenum">
              <a:rPr lang="en-US" smtClean="0"/>
              <a:t>33</a:t>
            </a:fld>
            <a:endParaRPr lang="en-US"/>
          </a:p>
        </p:txBody>
      </p:sp>
    </p:spTree>
    <p:extLst>
      <p:ext uri="{BB962C8B-B14F-4D97-AF65-F5344CB8AC3E}">
        <p14:creationId xmlns:p14="http://schemas.microsoft.com/office/powerpoint/2010/main" val="41040485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48D75-1C72-9431-DED6-C136BE6B5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04CD6C-DABE-80C1-21B4-635E874AFA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09BCE6-1EC6-7CA7-54AC-A583960CD97B}"/>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4B047D57-7A0D-CE84-065B-1DD2A9D00387}"/>
              </a:ext>
            </a:extLst>
          </p:cNvPr>
          <p:cNvSpPr>
            <a:spLocks noGrp="1"/>
          </p:cNvSpPr>
          <p:nvPr>
            <p:ph type="sldNum" sz="quarter" idx="5"/>
          </p:nvPr>
        </p:nvSpPr>
        <p:spPr/>
        <p:txBody>
          <a:bodyPr/>
          <a:lstStyle/>
          <a:p>
            <a:fld id="{6783F0CC-6F98-4B0A-97C3-9B98A3C2EDF3}" type="slidenum">
              <a:rPr lang="en-US" smtClean="0"/>
              <a:t>34</a:t>
            </a:fld>
            <a:endParaRPr lang="en-US"/>
          </a:p>
        </p:txBody>
      </p:sp>
    </p:spTree>
    <p:extLst>
      <p:ext uri="{BB962C8B-B14F-4D97-AF65-F5344CB8AC3E}">
        <p14:creationId xmlns:p14="http://schemas.microsoft.com/office/powerpoint/2010/main" val="33970358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505AB-B6C2-E03E-B2F0-2F6852D66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CC57D-3B8F-5881-035A-930DEA472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494E4-F1D6-1E7A-A19D-DB2EF84D6F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52377E-B3AA-6BE2-6D8B-D3FE48C9D448}"/>
              </a:ext>
            </a:extLst>
          </p:cNvPr>
          <p:cNvSpPr>
            <a:spLocks noGrp="1"/>
          </p:cNvSpPr>
          <p:nvPr>
            <p:ph type="sldNum" sz="quarter" idx="5"/>
          </p:nvPr>
        </p:nvSpPr>
        <p:spPr/>
        <p:txBody>
          <a:bodyPr/>
          <a:lstStyle/>
          <a:p>
            <a:fld id="{6783F0CC-6F98-4B0A-97C3-9B98A3C2EDF3}" type="slidenum">
              <a:rPr lang="en-US" smtClean="0"/>
              <a:t>35</a:t>
            </a:fld>
            <a:endParaRPr lang="en-US"/>
          </a:p>
        </p:txBody>
      </p:sp>
    </p:spTree>
    <p:extLst>
      <p:ext uri="{BB962C8B-B14F-4D97-AF65-F5344CB8AC3E}">
        <p14:creationId xmlns:p14="http://schemas.microsoft.com/office/powerpoint/2010/main" val="2357886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37A7E-79D5-03C0-1815-5CA0259323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764F7-DEBA-4C55-543A-AE823711F4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176BD4-989C-D018-F83B-066A5EE561A4}"/>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BECBFAD-3321-73EB-B0FD-DD81D8410555}"/>
              </a:ext>
            </a:extLst>
          </p:cNvPr>
          <p:cNvSpPr>
            <a:spLocks noGrp="1"/>
          </p:cNvSpPr>
          <p:nvPr>
            <p:ph type="sldNum" sz="quarter" idx="5"/>
          </p:nvPr>
        </p:nvSpPr>
        <p:spPr/>
        <p:txBody>
          <a:bodyPr/>
          <a:lstStyle/>
          <a:p>
            <a:fld id="{6783F0CC-6F98-4B0A-97C3-9B98A3C2EDF3}" type="slidenum">
              <a:rPr lang="en-US" smtClean="0"/>
              <a:t>36</a:t>
            </a:fld>
            <a:endParaRPr lang="en-US"/>
          </a:p>
        </p:txBody>
      </p:sp>
    </p:spTree>
    <p:extLst>
      <p:ext uri="{BB962C8B-B14F-4D97-AF65-F5344CB8AC3E}">
        <p14:creationId xmlns:p14="http://schemas.microsoft.com/office/powerpoint/2010/main" val="15105693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A597B-B7A2-6C25-2323-C76D969AF7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6B97F-1ABE-7BDC-97FC-CA0E157161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5DC273-F6EB-2D31-96A6-260A4AC2BF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92469B-3E14-5C68-DC53-702369D3742B}"/>
              </a:ext>
            </a:extLst>
          </p:cNvPr>
          <p:cNvSpPr>
            <a:spLocks noGrp="1"/>
          </p:cNvSpPr>
          <p:nvPr>
            <p:ph type="sldNum" sz="quarter" idx="5"/>
          </p:nvPr>
        </p:nvSpPr>
        <p:spPr/>
        <p:txBody>
          <a:bodyPr/>
          <a:lstStyle/>
          <a:p>
            <a:fld id="{6783F0CC-6F98-4B0A-97C3-9B98A3C2EDF3}" type="slidenum">
              <a:rPr lang="en-US" smtClean="0"/>
              <a:t>37</a:t>
            </a:fld>
            <a:endParaRPr lang="en-US"/>
          </a:p>
        </p:txBody>
      </p:sp>
    </p:spTree>
    <p:extLst>
      <p:ext uri="{BB962C8B-B14F-4D97-AF65-F5344CB8AC3E}">
        <p14:creationId xmlns:p14="http://schemas.microsoft.com/office/powerpoint/2010/main" val="10581582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BD019-A2D6-F1EC-EF33-2289F4E4F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63039-1955-A71D-D680-2D7046BE0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75B85-6704-5A1E-6D5E-72D9F22716D7}"/>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413EC41-51A1-14B1-5395-43100CCD84E2}"/>
              </a:ext>
            </a:extLst>
          </p:cNvPr>
          <p:cNvSpPr>
            <a:spLocks noGrp="1"/>
          </p:cNvSpPr>
          <p:nvPr>
            <p:ph type="sldNum" sz="quarter" idx="5"/>
          </p:nvPr>
        </p:nvSpPr>
        <p:spPr/>
        <p:txBody>
          <a:bodyPr/>
          <a:lstStyle/>
          <a:p>
            <a:fld id="{6783F0CC-6F98-4B0A-97C3-9B98A3C2EDF3}" type="slidenum">
              <a:rPr lang="en-US" smtClean="0"/>
              <a:t>38</a:t>
            </a:fld>
            <a:endParaRPr lang="en-US"/>
          </a:p>
        </p:txBody>
      </p:sp>
    </p:spTree>
    <p:extLst>
      <p:ext uri="{BB962C8B-B14F-4D97-AF65-F5344CB8AC3E}">
        <p14:creationId xmlns:p14="http://schemas.microsoft.com/office/powerpoint/2010/main" val="2342833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87BE-D33A-1548-8872-D91AA0FAF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54EA1-5B73-92EE-8625-AE010C0FA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24629-046C-342E-2F12-C9FF20C9B4E9}"/>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93760F78-F09C-8412-C5F3-B033594EB7AE}"/>
              </a:ext>
            </a:extLst>
          </p:cNvPr>
          <p:cNvSpPr>
            <a:spLocks noGrp="1"/>
          </p:cNvSpPr>
          <p:nvPr>
            <p:ph type="sldNum" sz="quarter" idx="5"/>
          </p:nvPr>
        </p:nvSpPr>
        <p:spPr/>
        <p:txBody>
          <a:bodyPr/>
          <a:lstStyle/>
          <a:p>
            <a:fld id="{6783F0CC-6F98-4B0A-97C3-9B98A3C2EDF3}" type="slidenum">
              <a:rPr lang="en-US" smtClean="0"/>
              <a:t>39</a:t>
            </a:fld>
            <a:endParaRPr lang="en-US"/>
          </a:p>
        </p:txBody>
      </p:sp>
    </p:spTree>
    <p:extLst>
      <p:ext uri="{BB962C8B-B14F-4D97-AF65-F5344CB8AC3E}">
        <p14:creationId xmlns:p14="http://schemas.microsoft.com/office/powerpoint/2010/main" val="3960372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21B6A-2213-A914-49F0-0D9440D10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24346-B556-0355-1E6D-4626525EB6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39999C-9B3E-30FF-55A2-94E5910FFC85}"/>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98DB6924-FA2B-6A7D-5FA3-E8377965DADA}"/>
              </a:ext>
            </a:extLst>
          </p:cNvPr>
          <p:cNvSpPr>
            <a:spLocks noGrp="1"/>
          </p:cNvSpPr>
          <p:nvPr>
            <p:ph type="sldNum" sz="quarter" idx="5"/>
          </p:nvPr>
        </p:nvSpPr>
        <p:spPr/>
        <p:txBody>
          <a:bodyPr/>
          <a:lstStyle/>
          <a:p>
            <a:fld id="{6783F0CC-6F98-4B0A-97C3-9B98A3C2EDF3}" type="slidenum">
              <a:rPr lang="en-US" smtClean="0"/>
              <a:t>40</a:t>
            </a:fld>
            <a:endParaRPr lang="en-US"/>
          </a:p>
        </p:txBody>
      </p:sp>
    </p:spTree>
    <p:extLst>
      <p:ext uri="{BB962C8B-B14F-4D97-AF65-F5344CB8AC3E}">
        <p14:creationId xmlns:p14="http://schemas.microsoft.com/office/powerpoint/2010/main" val="5487485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DA49F-DDBE-5F43-0FEE-1353EAF6C7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74D619-0B7D-71C9-CEE2-21E904BEF7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094A84-A138-CB22-18DD-F12344BB06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5E27C4-B1E8-EB6D-7DA3-818A8FCBD554}"/>
              </a:ext>
            </a:extLst>
          </p:cNvPr>
          <p:cNvSpPr>
            <a:spLocks noGrp="1"/>
          </p:cNvSpPr>
          <p:nvPr>
            <p:ph type="sldNum" sz="quarter" idx="5"/>
          </p:nvPr>
        </p:nvSpPr>
        <p:spPr/>
        <p:txBody>
          <a:bodyPr/>
          <a:lstStyle/>
          <a:p>
            <a:fld id="{6783F0CC-6F98-4B0A-97C3-9B98A3C2EDF3}" type="slidenum">
              <a:rPr lang="en-US" smtClean="0"/>
              <a:t>41</a:t>
            </a:fld>
            <a:endParaRPr lang="en-US"/>
          </a:p>
        </p:txBody>
      </p:sp>
    </p:spTree>
    <p:extLst>
      <p:ext uri="{BB962C8B-B14F-4D97-AF65-F5344CB8AC3E}">
        <p14:creationId xmlns:p14="http://schemas.microsoft.com/office/powerpoint/2010/main" val="28443587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0FF4A-2D5C-4CB1-255C-5DA07EF82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6073AF-36FE-3283-0690-03A33A4A1D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7E057E-AA46-E510-7683-B3DA307DE0E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42B22EDF-4555-9DE0-E6CA-E56ECF92A92A}"/>
              </a:ext>
            </a:extLst>
          </p:cNvPr>
          <p:cNvSpPr>
            <a:spLocks noGrp="1"/>
          </p:cNvSpPr>
          <p:nvPr>
            <p:ph type="sldNum" sz="quarter" idx="5"/>
          </p:nvPr>
        </p:nvSpPr>
        <p:spPr/>
        <p:txBody>
          <a:bodyPr/>
          <a:lstStyle/>
          <a:p>
            <a:fld id="{6783F0CC-6F98-4B0A-97C3-9B98A3C2EDF3}" type="slidenum">
              <a:rPr lang="en-US" smtClean="0"/>
              <a:t>42</a:t>
            </a:fld>
            <a:endParaRPr lang="en-US"/>
          </a:p>
        </p:txBody>
      </p:sp>
    </p:spTree>
    <p:extLst>
      <p:ext uri="{BB962C8B-B14F-4D97-AF65-F5344CB8AC3E}">
        <p14:creationId xmlns:p14="http://schemas.microsoft.com/office/powerpoint/2010/main" val="32900726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119EF-1CD1-5007-82F1-C0EFEF676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E47800-42DB-135D-FEDC-5E0DC73711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21EC72-B4A2-163F-B02A-780E8699FF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44C543-2632-5D87-ECC9-37CBF9D6AE22}"/>
              </a:ext>
            </a:extLst>
          </p:cNvPr>
          <p:cNvSpPr>
            <a:spLocks noGrp="1"/>
          </p:cNvSpPr>
          <p:nvPr>
            <p:ph type="sldNum" sz="quarter" idx="5"/>
          </p:nvPr>
        </p:nvSpPr>
        <p:spPr/>
        <p:txBody>
          <a:bodyPr/>
          <a:lstStyle/>
          <a:p>
            <a:fld id="{6783F0CC-6F98-4B0A-97C3-9B98A3C2EDF3}" type="slidenum">
              <a:rPr lang="en-US" smtClean="0"/>
              <a:t>43</a:t>
            </a:fld>
            <a:endParaRPr lang="en-US"/>
          </a:p>
        </p:txBody>
      </p:sp>
    </p:spTree>
    <p:extLst>
      <p:ext uri="{BB962C8B-B14F-4D97-AF65-F5344CB8AC3E}">
        <p14:creationId xmlns:p14="http://schemas.microsoft.com/office/powerpoint/2010/main" val="32424733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_Light">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tx1"/>
                </a:solidFill>
              </a:defRPr>
            </a:lvl1pPr>
          </a:lstStyle>
          <a:p>
            <a:fld id="{7A83BF4E-8522-4035-81EE-013A62056697}"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10" name="Picture 9" descr="Logo, company name&#10;&#10;AI-generated content may be incorrect.">
            <a:extLst>
              <a:ext uri="{FF2B5EF4-FFF2-40B4-BE49-F238E27FC236}">
                <a16:creationId xmlns:a16="http://schemas.microsoft.com/office/drawing/2014/main" id="{2BC52741-ED42-D12C-34C8-A182916A7B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9936" y="647700"/>
            <a:ext cx="3886200" cy="1828800"/>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Dark">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solidFill>
                  <a:schemeClr val="bg1"/>
                </a:solidFill>
              </a:defRPr>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bg1"/>
                </a:solidFill>
              </a:defRPr>
            </a:lvl1pPr>
          </a:lstStyle>
          <a:p>
            <a:fld id="{50A341BE-C67B-44C9-9BE8-5100D4C473CB}"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6" name="Picture 5" descr="Logo&#10;&#10;AI-generated content may be incorrect.">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600" y="723900"/>
            <a:ext cx="3886208" cy="1752600"/>
          </a:xfrm>
          <a:prstGeom prst="rect">
            <a:avLst/>
          </a:prstGeom>
        </p:spPr>
      </p:pic>
    </p:spTree>
    <p:extLst>
      <p:ext uri="{BB962C8B-B14F-4D97-AF65-F5344CB8AC3E}">
        <p14:creationId xmlns:p14="http://schemas.microsoft.com/office/powerpoint/2010/main" val="538640171"/>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Right picture with dark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lvl1pPr>
            <a:lvl2pPr marL="914400" indent="-457200">
              <a:spcBef>
                <a:spcPts val="0"/>
              </a:spcBef>
              <a:spcAft>
                <a:spcPts val="600"/>
              </a:spcAft>
              <a:buFont typeface="Arial" panose="020B0604020202020204" pitchFamily="34" charset="0"/>
              <a:buChar char="•"/>
              <a:defRPr sz="2400"/>
            </a:lvl2pPr>
            <a:lvl3pPr marL="1257300" indent="-342900">
              <a:buFont typeface="Arial" panose="020B0604020202020204" pitchFamily="34" charset="0"/>
              <a:buChar char="•"/>
              <a:defRPr sz="2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2"/>
            <a:r>
              <a:rPr lang="en-US"/>
              <a:t>What were you thinking? Don’t do this.</a:t>
            </a:r>
          </a:p>
          <a:p>
            <a:pPr lvl="1"/>
            <a:endParaRPr lang="en-US"/>
          </a:p>
        </p:txBody>
      </p:sp>
      <p:sp>
        <p:nvSpPr>
          <p:cNvPr id="5" name="Date Placeholder 4"/>
          <p:cNvSpPr>
            <a:spLocks noGrp="1"/>
          </p:cNvSpPr>
          <p:nvPr>
            <p:ph type="dt" sz="half" idx="10"/>
          </p:nvPr>
        </p:nvSpPr>
        <p:spPr>
          <a:xfrm>
            <a:off x="914400" y="9777694"/>
            <a:ext cx="2362200" cy="365123"/>
          </a:xfrm>
        </p:spPr>
        <p:txBody>
          <a:bodyPr/>
          <a:lstStyle/>
          <a:p>
            <a:fld id="{15B62600-9722-427C-8361-56AFD99DBA20}"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2046194" y="1499348"/>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89720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Dark 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solidFill>
                  <a:schemeClr val="tx1"/>
                </a:solidFill>
              </a:defRPr>
            </a:lvl1pPr>
            <a:lvl2pPr marL="914400" indent="-457200">
              <a:spcBef>
                <a:spcPts val="0"/>
              </a:spcBef>
              <a:spcAft>
                <a:spcPts val="600"/>
              </a:spcAft>
              <a:buFont typeface="Arial" panose="020B0604020202020204" pitchFamily="34" charset="0"/>
              <a:buChar char="•"/>
              <a:defRPr sz="2400">
                <a:solidFill>
                  <a:schemeClr val="tx1"/>
                </a:solidFill>
              </a:defRPr>
            </a:lvl2pPr>
            <a:lvl3pPr marL="1257300" indent="-342900">
              <a:buFont typeface="Arial" panose="020B0604020202020204" pitchFamily="34" charset="0"/>
              <a:buChar char="•"/>
              <a:defRPr sz="2000">
                <a:solidFill>
                  <a:schemeClr val="tx1"/>
                </a:solidFill>
              </a:defRPr>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1"/>
            <a:endParaRPr lang="en-US"/>
          </a:p>
        </p:txBody>
      </p:sp>
      <p:sp>
        <p:nvSpPr>
          <p:cNvPr id="5" name="Date Placeholder 4"/>
          <p:cNvSpPr>
            <a:spLocks noGrp="1"/>
          </p:cNvSpPr>
          <p:nvPr>
            <p:ph type="dt" sz="half" idx="10"/>
          </p:nvPr>
        </p:nvSpPr>
        <p:spPr/>
        <p:txBody>
          <a:bodyPr/>
          <a:lstStyle/>
          <a:p>
            <a:fld id="{D7822577-7E2A-481C-8E47-CCBF17370F9D}"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914400" y="2857500"/>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1916071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asi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47D29D20-C43D-41DC-AAEE-AD7D2C14FE77}"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Basic Title and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5537746-5E4F-4D6B-95D4-5CA2F946D848}"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277440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Right Picture with bor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BD1179-B923-4BE3-B1B9-023928B824EF}"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4184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Right Picture with bor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796ED-F7DE-4554-897B-59F9893DA1AC}"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405392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Picture Takeover">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A82143D6-F176-B01E-EDD6-392E6F4ADE1D}"/>
              </a:ext>
            </a:extLst>
          </p:cNvPr>
          <p:cNvSpPr/>
          <p:nvPr userDrawn="1"/>
        </p:nvSpPr>
        <p:spPr>
          <a:xfrm>
            <a:off x="-1524000" y="-1562100"/>
            <a:ext cx="2910952" cy="2910952"/>
          </a:xfrm>
          <a:custGeom>
            <a:avLst/>
            <a:gdLst/>
            <a:ahLst/>
            <a:cxnLst/>
            <a:rect l="l" t="t" r="r" b="b"/>
            <a:pathLst>
              <a:path w="2910952" h="2910952">
                <a:moveTo>
                  <a:pt x="0" y="0"/>
                </a:moveTo>
                <a:lnTo>
                  <a:pt x="2910952" y="0"/>
                </a:lnTo>
                <a:lnTo>
                  <a:pt x="2910952" y="2910952"/>
                </a:lnTo>
                <a:lnTo>
                  <a:pt x="0" y="29109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93345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C2BF92-B5D7-42DE-81E1-93208E464280}" type="datetime1">
              <a:rPr lang="en-US" smtClean="0"/>
              <a:t>9/23/2026</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1_Right Picture Takeover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10287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C63ABD-843A-428B-987E-95DE3E64CDB5}" type="datetime1">
              <a:rPr lang="en-US" smtClean="0"/>
              <a:t>9/23/2026</a:t>
            </a:fld>
            <a:endParaRPr lang="en-US"/>
          </a:p>
        </p:txBody>
      </p:sp>
    </p:spTree>
    <p:extLst>
      <p:ext uri="{BB962C8B-B14F-4D97-AF65-F5344CB8AC3E}">
        <p14:creationId xmlns:p14="http://schemas.microsoft.com/office/powerpoint/2010/main" val="319751639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5605243B-99D7-47C2-9A8C-8C0AC14FFF7D}"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Logo, company name&#10;&#10;AI-generated content may be incorrect.">
            <a:extLst>
              <a:ext uri="{FF2B5EF4-FFF2-40B4-BE49-F238E27FC236}">
                <a16:creationId xmlns:a16="http://schemas.microsoft.com/office/drawing/2014/main" id="{E110E99E-E35C-5B29-04E6-DDC6530EA1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ig content slide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0746E924-1DEE-4A35-A087-93CCF20B00D1}"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72811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callou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21BD94F-A9BC-427D-811B-B0B812A8CBEC}"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F4FD5A23-6A52-462D-9486-6B92AA7270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442680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Left callou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62A9829-A6EA-4ED1-B418-209DDFB0C000}"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69644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iz Ques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32B540BA-282E-4A2A-ABCA-40A117B34A84}"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p:txBody>
      </p:sp>
    </p:spTree>
    <p:extLst>
      <p:ext uri="{BB962C8B-B14F-4D97-AF65-F5344CB8AC3E}">
        <p14:creationId xmlns:p14="http://schemas.microsoft.com/office/powerpoint/2010/main" val="43491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iz Question Al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600">
                <a:solidFill>
                  <a:schemeClr val="tx1"/>
                </a:solidFill>
              </a:defRPr>
            </a:lvl1pPr>
            <a:lvl2pPr marL="457200" indent="0">
              <a:buNone/>
              <a:defRPr sz="3200">
                <a:solidFill>
                  <a:schemeClr val="tx1"/>
                </a:solidFill>
              </a:defRPr>
            </a:lvl2pPr>
            <a:lvl3pPr marL="914400" indent="0">
              <a:buNone/>
              <a:defRPr sz="2800">
                <a:solidFill>
                  <a:schemeClr val="tx1"/>
                </a:solidFill>
              </a:defRPr>
            </a:lvl3pPr>
            <a:lvl4pPr marL="1371600" indent="0">
              <a:buNone/>
              <a:defRPr sz="2400">
                <a:solidFill>
                  <a:schemeClr val="tx1"/>
                </a:solidFill>
              </a:defRPr>
            </a:lvl4pPr>
            <a:lvl5pPr marL="1828800" indent="0">
              <a:buNone/>
              <a:defRPr sz="2400">
                <a:solidFill>
                  <a:schemeClr val="tx1"/>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BF78FE73-4082-4FCD-9C53-A67A432CAC79}"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474795432"/>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0BB0CB-70EA-4E5D-944E-EE5086F4496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7" descr="Logo, company name&#10;&#10;AI-generated content may be incorrect.">
            <a:extLst>
              <a:ext uri="{FF2B5EF4-FFF2-40B4-BE49-F238E27FC236}">
                <a16:creationId xmlns:a16="http://schemas.microsoft.com/office/drawing/2014/main" id="{EA362354-D238-BB5D-53D6-4D10D04E3C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191775-E4A1-4070-A94C-9904B0713AD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8389450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29A250-2AEA-41B6-9194-C1C296176EB0}"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1BAE409E-9305-EB42-D6C4-E5F1A9A49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2B8132-15B9-42AC-BDCF-2675A5C6FD02}"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9647294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7066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162300"/>
            <a:ext cx="8077200"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162300"/>
            <a:ext cx="8077198"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2AB013-52AE-429D-9732-F39E3C11C32C}"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1" name="Picture 10" descr="Logo, company name&#10;&#10;AI-generated content may be incorrect.">
            <a:extLst>
              <a:ext uri="{FF2B5EF4-FFF2-40B4-BE49-F238E27FC236}">
                <a16:creationId xmlns:a16="http://schemas.microsoft.com/office/drawing/2014/main" id="{DC7720FA-8A61-873F-8C24-7339C14B45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23544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ontent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83869380-5AB0-122D-FEF0-6ACE32B22EC4}"/>
              </a:ext>
            </a:extLst>
          </p:cNvPr>
          <p:cNvSpPr>
            <a:spLocks noGrp="1"/>
          </p:cNvSpPr>
          <p:nvPr>
            <p:ph type="body" idx="13"/>
          </p:nvPr>
        </p:nvSpPr>
        <p:spPr>
          <a:xfrm>
            <a:off x="9159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5AEC7163-7116-ECDE-5D94-D7DB7DEF326B}"/>
              </a:ext>
            </a:extLst>
          </p:cNvPr>
          <p:cNvSpPr>
            <a:spLocks noGrp="1"/>
          </p:cNvSpPr>
          <p:nvPr>
            <p:ph sz="half" idx="14"/>
          </p:nvPr>
        </p:nvSpPr>
        <p:spPr>
          <a:xfrm>
            <a:off x="9144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48116E42-BB31-4F93-52F5-1249D6CD5EBD}"/>
              </a:ext>
            </a:extLst>
          </p:cNvPr>
          <p:cNvSpPr>
            <a:spLocks noGrp="1"/>
          </p:cNvSpPr>
          <p:nvPr>
            <p:ph type="body" idx="15"/>
          </p:nvPr>
        </p:nvSpPr>
        <p:spPr>
          <a:xfrm>
            <a:off x="6553200" y="2400300"/>
            <a:ext cx="518303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14D5AEC-8517-D3FA-0821-C63EFFF9EC4D}"/>
              </a:ext>
            </a:extLst>
          </p:cNvPr>
          <p:cNvSpPr>
            <a:spLocks noGrp="1"/>
          </p:cNvSpPr>
          <p:nvPr>
            <p:ph sz="half" idx="16"/>
          </p:nvPr>
        </p:nvSpPr>
        <p:spPr>
          <a:xfrm>
            <a:off x="6553200" y="3009900"/>
            <a:ext cx="518303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A2085221-056A-1FC4-35E5-4506D18FDFFA}"/>
              </a:ext>
            </a:extLst>
          </p:cNvPr>
          <p:cNvSpPr>
            <a:spLocks noGrp="1"/>
          </p:cNvSpPr>
          <p:nvPr>
            <p:ph type="body" idx="17"/>
          </p:nvPr>
        </p:nvSpPr>
        <p:spPr>
          <a:xfrm>
            <a:off x="6554715" y="5981700"/>
            <a:ext cx="51816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a:extLst>
              <a:ext uri="{FF2B5EF4-FFF2-40B4-BE49-F238E27FC236}">
                <a16:creationId xmlns:a16="http://schemas.microsoft.com/office/drawing/2014/main" id="{2CBD753B-1631-AC4E-53CF-6A6836380476}"/>
              </a:ext>
            </a:extLst>
          </p:cNvPr>
          <p:cNvSpPr>
            <a:spLocks noGrp="1"/>
          </p:cNvSpPr>
          <p:nvPr>
            <p:ph sz="half" idx="18"/>
          </p:nvPr>
        </p:nvSpPr>
        <p:spPr>
          <a:xfrm>
            <a:off x="6553201" y="6596046"/>
            <a:ext cx="51816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435FFEC0-0F27-8130-0E0D-A67C64CB8CA1}"/>
              </a:ext>
            </a:extLst>
          </p:cNvPr>
          <p:cNvSpPr>
            <a:spLocks noGrp="1"/>
          </p:cNvSpPr>
          <p:nvPr>
            <p:ph type="body" idx="19"/>
          </p:nvPr>
        </p:nvSpPr>
        <p:spPr>
          <a:xfrm>
            <a:off x="120396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a:extLst>
              <a:ext uri="{FF2B5EF4-FFF2-40B4-BE49-F238E27FC236}">
                <a16:creationId xmlns:a16="http://schemas.microsoft.com/office/drawing/2014/main" id="{0FA0A2DF-FBF8-3442-DB1F-79BCC78D2726}"/>
              </a:ext>
            </a:extLst>
          </p:cNvPr>
          <p:cNvSpPr>
            <a:spLocks noGrp="1"/>
          </p:cNvSpPr>
          <p:nvPr>
            <p:ph sz="half" idx="20"/>
          </p:nvPr>
        </p:nvSpPr>
        <p:spPr>
          <a:xfrm>
            <a:off x="120396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CF761076-B0A5-294B-9C48-D9C8D9F792AF}"/>
              </a:ext>
            </a:extLst>
          </p:cNvPr>
          <p:cNvSpPr>
            <a:spLocks noGrp="1"/>
          </p:cNvSpPr>
          <p:nvPr>
            <p:ph type="body" idx="21"/>
          </p:nvPr>
        </p:nvSpPr>
        <p:spPr>
          <a:xfrm>
            <a:off x="120411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3">
            <a:extLst>
              <a:ext uri="{FF2B5EF4-FFF2-40B4-BE49-F238E27FC236}">
                <a16:creationId xmlns:a16="http://schemas.microsoft.com/office/drawing/2014/main" id="{A2532552-CD83-8825-F929-24E742B80189}"/>
              </a:ext>
            </a:extLst>
          </p:cNvPr>
          <p:cNvSpPr>
            <a:spLocks noGrp="1"/>
          </p:cNvSpPr>
          <p:nvPr>
            <p:ph sz="half" idx="22"/>
          </p:nvPr>
        </p:nvSpPr>
        <p:spPr>
          <a:xfrm>
            <a:off x="120396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579CF6-7EBC-48B0-B98D-2E16428080B7}"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21" name="Picture 20" descr="Logo, company name&#10;&#10;AI-generated content may be incorrect.">
            <a:extLst>
              <a:ext uri="{FF2B5EF4-FFF2-40B4-BE49-F238E27FC236}">
                <a16:creationId xmlns:a16="http://schemas.microsoft.com/office/drawing/2014/main" id="{8E342DB3-7DDA-BA65-DA47-FE92FFDFDA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984419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3121940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2982349"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2982349"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976487"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7173349"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7173349"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7167487"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11376073"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11376073"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11370211"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2976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7167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11370211"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4149452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CE26795-51F5-41CD-A7A2-AEF4D89E0B4F}"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Tree>
    <p:extLst>
      <p:ext uri="{BB962C8B-B14F-4D97-AF65-F5344CB8AC3E}">
        <p14:creationId xmlns:p14="http://schemas.microsoft.com/office/powerpoint/2010/main" val="48096852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9BDB4598-ED75-4F55-8D4C-4C472BCDF6B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descr="Logo, company name&#10;&#10;AI-generated content may be incorrect.">
            <a:extLst>
              <a:ext uri="{FF2B5EF4-FFF2-40B4-BE49-F238E27FC236}">
                <a16:creationId xmlns:a16="http://schemas.microsoft.com/office/drawing/2014/main" id="{180A68E6-AD10-1AAD-3DC8-87979BA7EE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687915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sz="1600">
                <a:solidFill>
                  <a:schemeClr val="tx1"/>
                </a:solidFill>
              </a:defRPr>
            </a:lvl1pPr>
          </a:lstStyle>
          <a:p>
            <a:fld id="{265B7153-2548-4B95-A40A-C44C83D437D5}"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able Placeholder 15">
            <a:extLst>
              <a:ext uri="{FF2B5EF4-FFF2-40B4-BE49-F238E27FC236}">
                <a16:creationId xmlns:a16="http://schemas.microsoft.com/office/drawing/2014/main" id="{3373ED37-ADC3-C5A6-1D21-83551A252B59}"/>
              </a:ext>
            </a:extLst>
          </p:cNvPr>
          <p:cNvSpPr>
            <a:spLocks noGrp="1"/>
          </p:cNvSpPr>
          <p:nvPr>
            <p:ph type="tbl" sz="quarter" idx="13"/>
          </p:nvPr>
        </p:nvSpPr>
        <p:spPr>
          <a:xfrm>
            <a:off x="914400" y="2476500"/>
            <a:ext cx="16459200" cy="6781800"/>
          </a:xfrm>
        </p:spPr>
        <p:txBody>
          <a:bodyPr/>
          <a:lstStyle>
            <a:lvl1pPr marL="0" indent="0">
              <a:buNone/>
              <a:defRPr/>
            </a:lvl1pPr>
          </a:lstStyle>
          <a:p>
            <a:endParaRPr lang="en-US"/>
          </a:p>
        </p:txBody>
      </p:sp>
      <p:pic>
        <p:nvPicPr>
          <p:cNvPr id="3" name="Picture 2" descr="Logo, company name&#10;&#10;AI-generated content may be incorrect.">
            <a:extLst>
              <a:ext uri="{FF2B5EF4-FFF2-40B4-BE49-F238E27FC236}">
                <a16:creationId xmlns:a16="http://schemas.microsoft.com/office/drawing/2014/main" id="{C3CD828C-7548-FA1F-B1CC-80153438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7137802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A6E0B8FA-FC79-460D-9B4E-EB814BA3F331}"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853599530"/>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Section">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FEF82A35-3A47-44CD-A95A-8F434A98807D}"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3" name="Picture 12" descr="Logo, company name&#10;&#10;AI-generated content may be incorrect.">
            <a:extLst>
              <a:ext uri="{FF2B5EF4-FFF2-40B4-BE49-F238E27FC236}">
                <a16:creationId xmlns:a16="http://schemas.microsoft.com/office/drawing/2014/main" id="{5841B2E7-B8C0-049D-2995-706613A02E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46390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Sec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84A0046-6F6E-450B-8219-114F4D16656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84201861"/>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68333D-DA5C-4A09-853F-85C5098A6ADE}"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Graphic Section Hea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8C128D-1A63-457C-8B9F-2AF2CF1D3B8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2073802244"/>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imple 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29174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0D22FA-FB2D-4926-94EC-5558BBB7C27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18709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slide with bottom text">
    <p:bg>
      <p:bgPr>
        <a:solidFill>
          <a:srgbClr val="FBFBFB"/>
        </a:solidFill>
        <a:effectLst/>
      </p:bgPr>
    </p:bg>
    <p:spTree>
      <p:nvGrpSpPr>
        <p:cNvPr id="1" name=""/>
        <p:cNvGrpSpPr/>
        <p:nvPr/>
      </p:nvGrpSpPr>
      <p:grpSpPr>
        <a:xfrm>
          <a:off x="0" y="0"/>
          <a:ext cx="0" cy="0"/>
          <a:chOff x="0" y="0"/>
          <a:chExt cx="0" cy="0"/>
        </a:xfrm>
      </p:grpSpPr>
      <p:sp useBgFill="1">
        <p:nvSpPr>
          <p:cNvPr id="8" name="Picture Placeholder 7">
            <a:extLst>
              <a:ext uri="{FF2B5EF4-FFF2-40B4-BE49-F238E27FC236}">
                <a16:creationId xmlns:a16="http://schemas.microsoft.com/office/drawing/2014/main" id="{C9121FF2-7141-F45B-1E69-30C879BCC410}"/>
              </a:ext>
            </a:extLst>
          </p:cNvPr>
          <p:cNvSpPr>
            <a:spLocks noGrp="1"/>
          </p:cNvSpPr>
          <p:nvPr>
            <p:ph type="pic" sz="quarter" idx="13"/>
          </p:nvPr>
        </p:nvSpPr>
        <p:spPr>
          <a:xfrm>
            <a:off x="0" y="0"/>
            <a:ext cx="18288000" cy="10287000"/>
          </a:xfrm>
        </p:spPr>
        <p:txBody>
          <a:bodyPr/>
          <a:lstStyle/>
          <a:p>
            <a:r>
              <a:rPr lang="en-US"/>
              <a:t>Click icon to add picture</a:t>
            </a:r>
          </a:p>
        </p:txBody>
      </p:sp>
      <p:sp>
        <p:nvSpPr>
          <p:cNvPr id="2" name="Title 1"/>
          <p:cNvSpPr>
            <a:spLocks noGrp="1"/>
          </p:cNvSpPr>
          <p:nvPr>
            <p:ph type="title" hasCustomPrompt="1"/>
          </p:nvPr>
        </p:nvSpPr>
        <p:spPr>
          <a:xfrm>
            <a:off x="0" y="6324600"/>
            <a:ext cx="18287999" cy="3962400"/>
          </a:xfrm>
          <a:solidFill>
            <a:schemeClr val="tx1"/>
          </a:solidFill>
          <a:ln>
            <a:solidFill>
              <a:schemeClr val="tx1"/>
            </a:solidFill>
          </a:ln>
        </p:spPr>
        <p:txBody>
          <a:bodyPr lIns="731520" tIns="274320" rIns="731520" anchor="t">
            <a:normAutofit/>
          </a:bodyPr>
          <a:lstStyle>
            <a:lvl1pPr algn="l">
              <a:defRPr sz="7200" b="1" cap="none">
                <a:solidFill>
                  <a:schemeClr val="bg1"/>
                </a:solidFill>
                <a:latin typeface="Century Gothic" panose="020B0502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504223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30302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FDB6D4-3BFC-4A31-ACE3-30DB10C0B8BC}"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3030200" cy="6042025"/>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8364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38357E-A0C3-4B7A-AD57-2DA296E22582}"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D7C2714D-6CA3-8862-D790-C0AAB3A62E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27185495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399" y="732773"/>
            <a:ext cx="16535400" cy="1219200"/>
          </a:xfrm>
        </p:spPr>
        <p:txBody>
          <a:bodyPr anchor="t">
            <a:normAutofit/>
          </a:bodyPr>
          <a:lstStyle>
            <a:lvl1pPr algn="l">
              <a:defRPr sz="4800" b="1" cap="none">
                <a:latin typeface="Century Gothic" panose="020B0502020202020204" pitchFamily="34" charset="0"/>
              </a:defRPr>
            </a:lvl1pPr>
          </a:lstStyle>
          <a:p>
            <a:r>
              <a:rPr lang="en-US"/>
              <a:t>Click to edit master title style</a:t>
            </a:r>
          </a:p>
        </p:txBody>
      </p:sp>
      <p:sp>
        <p:nvSpPr>
          <p:cNvPr id="4" name="Date Placeholder 3"/>
          <p:cNvSpPr>
            <a:spLocks noGrp="1"/>
          </p:cNvSpPr>
          <p:nvPr>
            <p:ph type="dt" sz="half" idx="10"/>
          </p:nvPr>
        </p:nvSpPr>
        <p:spPr/>
        <p:txBody>
          <a:bodyPr/>
          <a:lstStyle/>
          <a:p>
            <a:fld id="{21F8C738-9230-4D5C-88D9-88A54F96BA66}"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6F97EDEC-0159-709B-B10C-59BD53AB4251}"/>
              </a:ext>
            </a:extLst>
          </p:cNvPr>
          <p:cNvSpPr>
            <a:spLocks noGrp="1"/>
          </p:cNvSpPr>
          <p:nvPr>
            <p:ph type="body" sz="quarter" idx="14"/>
          </p:nvPr>
        </p:nvSpPr>
        <p:spPr>
          <a:xfrm>
            <a:off x="9448799"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Logo, company name&#10;&#10;AI-generated content may be incorrect.">
            <a:extLst>
              <a:ext uri="{FF2B5EF4-FFF2-40B4-BE49-F238E27FC236}">
                <a16:creationId xmlns:a16="http://schemas.microsoft.com/office/drawing/2014/main" id="{14F9A45D-6F30-0C5A-859F-B0414D6C89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3284727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mall left bor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F3F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5DFEFA-5E0C-435A-835E-A10885D64CA1}"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72391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arge photo with text below">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A20F352-E61D-932F-DA93-C0DB18CF4C9C}"/>
              </a:ext>
            </a:extLst>
          </p:cNvPr>
          <p:cNvSpPr>
            <a:spLocks noGrp="1"/>
          </p:cNvSpPr>
          <p:nvPr>
            <p:ph type="pic" sz="quarter" idx="14"/>
          </p:nvPr>
        </p:nvSpPr>
        <p:spPr>
          <a:xfrm>
            <a:off x="0" y="2271"/>
            <a:ext cx="18288000" cy="8341630"/>
          </a:xfrm>
          <a:solidFill>
            <a:schemeClr val="accent3"/>
          </a:solidFill>
        </p:spPr>
        <p:txBody>
          <a:bodyPr/>
          <a:lstStyle/>
          <a:p>
            <a:r>
              <a:rPr lang="en-US"/>
              <a:t>Click icon to add picture</a:t>
            </a:r>
          </a:p>
        </p:txBody>
      </p:sp>
      <p:sp>
        <p:nvSpPr>
          <p:cNvPr id="2" name="Title 1">
            <a:extLst>
              <a:ext uri="{FF2B5EF4-FFF2-40B4-BE49-F238E27FC236}">
                <a16:creationId xmlns:a16="http://schemas.microsoft.com/office/drawing/2014/main" id="{2ED75A3A-E8C3-50B7-F924-768EF152403A}"/>
              </a:ext>
            </a:extLst>
          </p:cNvPr>
          <p:cNvSpPr>
            <a:spLocks noGrp="1"/>
          </p:cNvSpPr>
          <p:nvPr>
            <p:ph type="title"/>
          </p:nvPr>
        </p:nvSpPr>
        <p:spPr>
          <a:xfrm>
            <a:off x="914400" y="8724900"/>
            <a:ext cx="15544800" cy="982662"/>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2DE012D3-446D-C32B-8819-2B74E9C6C8D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9082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4FA79BF-D1CD-1B4F-19BE-9D175FD90988}"/>
              </a:ext>
            </a:extLst>
          </p:cNvPr>
          <p:cNvSpPr/>
          <p:nvPr userDrawn="1"/>
        </p:nvSpPr>
        <p:spPr>
          <a:xfrm>
            <a:off x="16783050" y="9258300"/>
            <a:ext cx="838200" cy="838200"/>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DA77AF-1D68-458E-BA81-D94F19EB595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0" name="Picture 9" descr="Logo, company name&#10;&#10;AI-generated content may be incorrect.">
            <a:extLst>
              <a:ext uri="{FF2B5EF4-FFF2-40B4-BE49-F238E27FC236}">
                <a16:creationId xmlns:a16="http://schemas.microsoft.com/office/drawing/2014/main" id="{4D8218DB-4988-4DF1-4FC3-07D1F32E90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1_Content with Cap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32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B864D4-AE1F-4949-ABC4-043AE744A9F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52291833"/>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F50E13F5-D109-3920-8149-DD234E39CC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1_Blank Dar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0652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act">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5960391"/>
            <a:ext cx="8153400" cy="1828798"/>
          </a:xfrm>
        </p:spPr>
        <p:txBody>
          <a:bodyPr anchor="b">
            <a:noAutofit/>
          </a:bodyPr>
          <a:lstStyle>
            <a:lvl1pPr>
              <a:defRPr sz="9600">
                <a:solidFill>
                  <a:schemeClr val="bg1"/>
                </a:solidFill>
              </a:defRPr>
            </a:lvl1pPr>
          </a:lstStyle>
          <a:p>
            <a:r>
              <a:rPr lang="en-US"/>
              <a:t>Thank you!</a:t>
            </a:r>
          </a:p>
        </p:txBody>
      </p:sp>
      <p:sp>
        <p:nvSpPr>
          <p:cNvPr id="3" name="Subtitle 2"/>
          <p:cNvSpPr>
            <a:spLocks noGrp="1"/>
          </p:cNvSpPr>
          <p:nvPr>
            <p:ph type="subTitle" idx="1" hasCustomPrompt="1"/>
          </p:nvPr>
        </p:nvSpPr>
        <p:spPr>
          <a:xfrm>
            <a:off x="914400" y="8135812"/>
            <a:ext cx="2642048" cy="533400"/>
          </a:xfrm>
        </p:spPr>
        <p:txBody>
          <a:bodyPr/>
          <a:lstStyle>
            <a:lvl1pPr marL="0" indent="0" algn="l">
              <a:buNone/>
              <a:defRPr sz="2800" b="1">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Contact</a:t>
            </a:r>
          </a:p>
        </p:txBody>
      </p:sp>
      <p:sp>
        <p:nvSpPr>
          <p:cNvPr id="8" name="Text Placeholder 7">
            <a:extLst>
              <a:ext uri="{FF2B5EF4-FFF2-40B4-BE49-F238E27FC236}">
                <a16:creationId xmlns:a16="http://schemas.microsoft.com/office/drawing/2014/main" id="{BBF2914D-DD2A-247A-B8A7-B034E7A96B8F}"/>
              </a:ext>
            </a:extLst>
          </p:cNvPr>
          <p:cNvSpPr>
            <a:spLocks noGrp="1"/>
          </p:cNvSpPr>
          <p:nvPr>
            <p:ph type="body" sz="quarter" idx="11" hasCustomPrompt="1"/>
          </p:nvPr>
        </p:nvSpPr>
        <p:spPr>
          <a:xfrm>
            <a:off x="927100" y="9009062"/>
            <a:ext cx="6477000" cy="630238"/>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marL="1828800" indent="0">
              <a:buNone/>
              <a:defRPr>
                <a:solidFill>
                  <a:schemeClr val="bg1"/>
                </a:solidFill>
              </a:defRPr>
            </a:lvl5pPr>
          </a:lstStyle>
          <a:p>
            <a:pPr lvl="0"/>
            <a:r>
              <a:rPr lang="en-US"/>
              <a:t>email@otsi.ca.gov</a:t>
            </a:r>
          </a:p>
        </p:txBody>
      </p:sp>
      <p:pic>
        <p:nvPicPr>
          <p:cNvPr id="6" name="Picture 5" descr="Logo">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4400" y="722316"/>
            <a:ext cx="3886208" cy="1752600"/>
          </a:xfrm>
          <a:prstGeom prst="rect">
            <a:avLst/>
          </a:prstGeom>
        </p:spPr>
      </p:pic>
      <p:cxnSp>
        <p:nvCxnSpPr>
          <p:cNvPr id="9" name="Straight Connector 8">
            <a:extLst>
              <a:ext uri="{FF2B5EF4-FFF2-40B4-BE49-F238E27FC236}">
                <a16:creationId xmlns:a16="http://schemas.microsoft.com/office/drawing/2014/main" id="{B7CF3F0E-CAEE-6415-E6E8-4B3034D79CCA}"/>
              </a:ext>
            </a:extLst>
          </p:cNvPr>
          <p:cNvCxnSpPr>
            <a:cxnSpLocks/>
          </p:cNvCxnSpPr>
          <p:nvPr userDrawn="1"/>
        </p:nvCxnSpPr>
        <p:spPr>
          <a:xfrm>
            <a:off x="914400" y="8821612"/>
            <a:ext cx="2730795"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
        <p:nvSpPr>
          <p:cNvPr id="10" name="Freeform 2">
            <a:extLst>
              <a:ext uri="{FF2B5EF4-FFF2-40B4-BE49-F238E27FC236}">
                <a16:creationId xmlns:a16="http://schemas.microsoft.com/office/drawing/2014/main" id="{40C33AF1-609A-83F1-619A-BECD85A8438C}"/>
              </a:ext>
            </a:extLst>
          </p:cNvPr>
          <p:cNvSpPr/>
          <p:nvPr userDrawn="1"/>
        </p:nvSpPr>
        <p:spPr>
          <a:xfrm>
            <a:off x="9791268" y="-4533900"/>
            <a:ext cx="11279321" cy="11279321"/>
          </a:xfrm>
          <a:custGeom>
            <a:avLst/>
            <a:gdLst/>
            <a:ahLst/>
            <a:cxnLst/>
            <a:rect l="l" t="t" r="r" b="b"/>
            <a:pathLst>
              <a:path w="11279321" h="11279321">
                <a:moveTo>
                  <a:pt x="0" y="0"/>
                </a:moveTo>
                <a:lnTo>
                  <a:pt x="11279321" y="0"/>
                </a:lnTo>
                <a:lnTo>
                  <a:pt x="11279321" y="11279321"/>
                </a:lnTo>
                <a:lnTo>
                  <a:pt x="0" y="1127932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3" name="Text Placeholder 12">
            <a:extLst>
              <a:ext uri="{FF2B5EF4-FFF2-40B4-BE49-F238E27FC236}">
                <a16:creationId xmlns:a16="http://schemas.microsoft.com/office/drawing/2014/main" id="{E2DCC6A8-6743-0221-C0C0-DCB95617B2BD}"/>
              </a:ext>
            </a:extLst>
          </p:cNvPr>
          <p:cNvSpPr>
            <a:spLocks noGrp="1"/>
          </p:cNvSpPr>
          <p:nvPr>
            <p:ph type="body" sz="quarter" idx="10"/>
          </p:nvPr>
        </p:nvSpPr>
        <p:spPr>
          <a:xfrm>
            <a:off x="12801600" y="952500"/>
            <a:ext cx="4572000" cy="2133600"/>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82980135"/>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and 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5151" y="396242"/>
            <a:ext cx="15995088" cy="2286000"/>
          </a:xfrm>
        </p:spPr>
        <p:txBody>
          <a:bodyPr lIns="0" tIns="0" rIns="0" bIns="0" anchor="b" anchorCtr="0">
            <a:noAutofit/>
          </a:bodyPr>
          <a:lstStyle>
            <a:lvl1pPr>
              <a:defRPr sz="7500" b="1" spc="-150" baseline="0">
                <a:solidFill>
                  <a:schemeClr val="tx1"/>
                </a:solidFill>
              </a:defRPr>
            </a:lvl1pPr>
          </a:lstStyle>
          <a:p>
            <a:r>
              <a:rPr lang="en-US"/>
              <a:t>Click to add title</a:t>
            </a:r>
          </a:p>
        </p:txBody>
      </p:sp>
      <p:sp>
        <p:nvSpPr>
          <p:cNvPr id="113" name="Subtitle 2">
            <a:extLst>
              <a:ext uri="{FF2B5EF4-FFF2-40B4-BE49-F238E27FC236}">
                <a16:creationId xmlns:a16="http://schemas.microsoft.com/office/drawing/2014/main" id="{C08B9206-40BB-FE2A-7977-71C25FEBF78F}"/>
              </a:ext>
            </a:extLst>
          </p:cNvPr>
          <p:cNvSpPr>
            <a:spLocks noGrp="1"/>
          </p:cNvSpPr>
          <p:nvPr>
            <p:ph type="subTitle" idx="1" hasCustomPrompt="1"/>
          </p:nvPr>
        </p:nvSpPr>
        <p:spPr>
          <a:xfrm>
            <a:off x="1145150" y="3857995"/>
            <a:ext cx="6391115" cy="1847708"/>
          </a:xfrm>
        </p:spPr>
        <p:txBody>
          <a:bodyPr lIns="0" tIns="0" rIns="0" bIns="0" anchor="t" anchorCtr="0">
            <a:noAutofit/>
          </a:bodyPr>
          <a:lstStyle>
            <a:lvl1pPr marL="0" indent="0" algn="l">
              <a:lnSpc>
                <a:spcPct val="80000"/>
              </a:lnSpc>
              <a:buNone/>
              <a:defRPr sz="5400" b="1" cap="none" spc="0" baseline="0">
                <a:solidFill>
                  <a:schemeClr val="tx1"/>
                </a:solidFill>
              </a:defRPr>
            </a:lvl1pPr>
            <a:lvl2pPr marL="685800" indent="0" algn="ctr">
              <a:buNone/>
              <a:defRPr sz="3300"/>
            </a:lvl2pPr>
            <a:lvl3pPr marL="1371600" indent="0" algn="ctr">
              <a:buNone/>
              <a:defRPr sz="33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add subtitle</a:t>
            </a:r>
          </a:p>
        </p:txBody>
      </p:sp>
      <p:sp>
        <p:nvSpPr>
          <p:cNvPr id="110" name="Content Placeholder 109">
            <a:extLst>
              <a:ext uri="{FF2B5EF4-FFF2-40B4-BE49-F238E27FC236}">
                <a16:creationId xmlns:a16="http://schemas.microsoft.com/office/drawing/2014/main" id="{424AEABA-E2C1-C1AC-F637-D82432CFC800}"/>
              </a:ext>
            </a:extLst>
          </p:cNvPr>
          <p:cNvSpPr>
            <a:spLocks noGrp="1"/>
          </p:cNvSpPr>
          <p:nvPr>
            <p:ph sz="quarter" idx="13" hasCustomPrompt="1"/>
          </p:nvPr>
        </p:nvSpPr>
        <p:spPr>
          <a:xfrm>
            <a:off x="1145149" y="5737358"/>
            <a:ext cx="6391115" cy="3178043"/>
          </a:xfrm>
        </p:spPr>
        <p:txBody>
          <a:bodyPr lIns="0" tIns="0" rIns="0">
            <a:noAutofit/>
          </a:bodyPr>
          <a:lstStyle>
            <a:lvl1pPr marL="514350" indent="-514350">
              <a:lnSpc>
                <a:spcPct val="90000"/>
              </a:lnSpc>
              <a:spcBef>
                <a:spcPts val="1800"/>
              </a:spcBef>
              <a:buFont typeface="Arial" panose="020B0604020202020204" pitchFamily="34" charset="0"/>
              <a:buChar char="•"/>
              <a:defRPr sz="3000"/>
            </a:lvl1pPr>
            <a:lvl2pPr marL="994410" indent="-514350">
              <a:lnSpc>
                <a:spcPct val="90000"/>
              </a:lnSpc>
              <a:spcBef>
                <a:spcPts val="1800"/>
              </a:spcBef>
              <a:buFont typeface="Arial" panose="020B0604020202020204" pitchFamily="34" charset="0"/>
              <a:buChar char="•"/>
              <a:defRPr sz="2700"/>
            </a:lvl2pPr>
            <a:lvl3pPr marL="1594485" indent="-428625">
              <a:lnSpc>
                <a:spcPct val="90000"/>
              </a:lnSpc>
              <a:spcBef>
                <a:spcPts val="1800"/>
              </a:spcBef>
              <a:buFont typeface="Arial" panose="020B0604020202020204" pitchFamily="34" charset="0"/>
              <a:buChar char="•"/>
              <a:defRPr sz="2400"/>
            </a:lvl3pPr>
            <a:lvl4pPr marL="2280285" indent="-428625">
              <a:lnSpc>
                <a:spcPct val="90000"/>
              </a:lnSpc>
              <a:spcBef>
                <a:spcPts val="1800"/>
              </a:spcBef>
              <a:buFont typeface="Arial" panose="020B0604020202020204" pitchFamily="34" charset="0"/>
              <a:buChar char="•"/>
              <a:defRPr sz="2100"/>
            </a:lvl4pPr>
            <a:lvl5pPr marL="2966085" indent="-428625">
              <a:lnSpc>
                <a:spcPct val="90000"/>
              </a:lnSpc>
              <a:spcBef>
                <a:spcPts val="1800"/>
              </a:spcBef>
              <a:buFont typeface="Arial" panose="020B0604020202020204" pitchFamily="34" charset="0"/>
              <a:buChar char="•"/>
              <a:defRPr sz="21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6" name="Content Placeholder 115">
            <a:extLst>
              <a:ext uri="{FF2B5EF4-FFF2-40B4-BE49-F238E27FC236}">
                <a16:creationId xmlns:a16="http://schemas.microsoft.com/office/drawing/2014/main" id="{2DC23AC4-69AC-8A52-5954-D713F6953D8F}"/>
              </a:ext>
            </a:extLst>
          </p:cNvPr>
          <p:cNvSpPr>
            <a:spLocks noGrp="1"/>
          </p:cNvSpPr>
          <p:nvPr>
            <p:ph sz="quarter" idx="14" hasCustomPrompt="1"/>
          </p:nvPr>
        </p:nvSpPr>
        <p:spPr>
          <a:xfrm>
            <a:off x="7700963" y="3853565"/>
            <a:ext cx="9439275" cy="4791075"/>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46D25-CCD4-49DA-A6D3-D7498020D0D5}"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pic>
        <p:nvPicPr>
          <p:cNvPr id="3" name="Picture 2" descr="Logo, company name&#10;&#10;AI-generated content may be incorrect.">
            <a:extLst>
              <a:ext uri="{FF2B5EF4-FFF2-40B4-BE49-F238E27FC236}">
                <a16:creationId xmlns:a16="http://schemas.microsoft.com/office/drawing/2014/main" id="{AE194337-0F6F-1F9D-CED5-CBABE4CB4C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1827046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34976"/>
            <a:ext cx="16459200" cy="181292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914400" y="2476500"/>
            <a:ext cx="16459200" cy="6781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486900"/>
            <a:ext cx="2362200" cy="365123"/>
          </a:xfrm>
          <a:prstGeom prst="rect">
            <a:avLst/>
          </a:prstGeom>
        </p:spPr>
        <p:txBody>
          <a:bodyPr vert="horz" lIns="91440" tIns="45720" rIns="91440" bIns="45720" rtlCol="0" anchor="ctr"/>
          <a:lstStyle>
            <a:lvl1pPr algn="l">
              <a:defRPr sz="1600">
                <a:solidFill>
                  <a:schemeClr val="tx1"/>
                </a:solidFill>
              </a:defRPr>
            </a:lvl1pPr>
          </a:lstStyle>
          <a:p>
            <a:fld id="{277F32F0-E8D4-4F73-A5DE-3CE7F6F20A68}" type="datetime1">
              <a:rPr lang="en-US" smtClean="0"/>
              <a:t>9/23/2026</a:t>
            </a:fld>
            <a:endParaRPr lang="en-US"/>
          </a:p>
        </p:txBody>
      </p:sp>
      <p:sp>
        <p:nvSpPr>
          <p:cNvPr id="5" name="Footer Placeholder 4"/>
          <p:cNvSpPr>
            <a:spLocks noGrp="1"/>
          </p:cNvSpPr>
          <p:nvPr>
            <p:ph type="ftr" sz="quarter" idx="3"/>
          </p:nvPr>
        </p:nvSpPr>
        <p:spPr>
          <a:xfrm>
            <a:off x="3543300" y="9486899"/>
            <a:ext cx="11201400" cy="365125"/>
          </a:xfrm>
          <a:prstGeom prst="rect">
            <a:avLst/>
          </a:prstGeom>
        </p:spPr>
        <p:txBody>
          <a:bodyPr vert="horz" lIns="91440" tIns="45720" rIns="91440" bIns="45720" rtlCol="0" anchor="ctr"/>
          <a:lstStyle>
            <a:lvl1pPr algn="ctr">
              <a:defRPr sz="1600">
                <a:solidFill>
                  <a:schemeClr val="tx1"/>
                </a:solidFill>
              </a:defRPr>
            </a:lvl1pPr>
          </a:lstStyle>
          <a:p>
            <a:endParaRPr lang="en-US"/>
          </a:p>
        </p:txBody>
      </p:sp>
      <p:sp>
        <p:nvSpPr>
          <p:cNvPr id="6" name="Slide Number Placeholder 5"/>
          <p:cNvSpPr>
            <a:spLocks noGrp="1"/>
          </p:cNvSpPr>
          <p:nvPr>
            <p:ph type="sldNum" sz="quarter" idx="4"/>
          </p:nvPr>
        </p:nvSpPr>
        <p:spPr>
          <a:xfrm>
            <a:off x="15240000" y="9486898"/>
            <a:ext cx="2133600" cy="365125"/>
          </a:xfrm>
          <a:prstGeom prst="rect">
            <a:avLst/>
          </a:prstGeom>
        </p:spPr>
        <p:txBody>
          <a:bodyPr vert="horz" lIns="91440" tIns="45720" rIns="91440" bIns="45720" rtlCol="0" anchor="ctr"/>
          <a:lstStyle>
            <a:lvl1pPr algn="r">
              <a:defRPr sz="1600">
                <a:solidFill>
                  <a:schemeClr val="tx1"/>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61" r:id="rId3"/>
    <p:sldLayoutId id="2147483675" r:id="rId4"/>
    <p:sldLayoutId id="2147483650" r:id="rId5"/>
    <p:sldLayoutId id="2147483676" r:id="rId6"/>
    <p:sldLayoutId id="2147483659" r:id="rId7"/>
    <p:sldLayoutId id="2147483678" r:id="rId8"/>
    <p:sldLayoutId id="2147483657" r:id="rId9"/>
    <p:sldLayoutId id="2147483677" r:id="rId10"/>
    <p:sldLayoutId id="2147483654" r:id="rId11"/>
    <p:sldLayoutId id="2147483679" r:id="rId12"/>
    <p:sldLayoutId id="2147483672" r:id="rId13"/>
    <p:sldLayoutId id="2147483680" r:id="rId14"/>
    <p:sldLayoutId id="2147483692" r:id="rId15"/>
    <p:sldLayoutId id="2147483693" r:id="rId16"/>
    <p:sldLayoutId id="2147483652" r:id="rId17"/>
    <p:sldLayoutId id="2147483681" r:id="rId18"/>
    <p:sldLayoutId id="2147483653" r:id="rId19"/>
    <p:sldLayoutId id="2147483682" r:id="rId20"/>
    <p:sldLayoutId id="2147483670" r:id="rId21"/>
    <p:sldLayoutId id="2147483671" r:id="rId22"/>
    <p:sldLayoutId id="2147483666" r:id="rId23"/>
    <p:sldLayoutId id="2147483694" r:id="rId24"/>
    <p:sldLayoutId id="2147483683" r:id="rId25"/>
    <p:sldLayoutId id="2147483663" r:id="rId26"/>
    <p:sldLayoutId id="2147483691" r:id="rId27"/>
    <p:sldLayoutId id="2147483684" r:id="rId28"/>
    <p:sldLayoutId id="2147483664" r:id="rId29"/>
    <p:sldLayoutId id="2147483685" r:id="rId30"/>
    <p:sldLayoutId id="2147483651" r:id="rId31"/>
    <p:sldLayoutId id="2147483686" r:id="rId32"/>
    <p:sldLayoutId id="2147483667" r:id="rId33"/>
    <p:sldLayoutId id="2147483673" r:id="rId34"/>
    <p:sldLayoutId id="2147483668" r:id="rId35"/>
    <p:sldLayoutId id="2147483669" r:id="rId36"/>
    <p:sldLayoutId id="2147483690" r:id="rId37"/>
    <p:sldLayoutId id="2147483687" r:id="rId38"/>
    <p:sldLayoutId id="2147483662" r:id="rId39"/>
    <p:sldLayoutId id="2147483656" r:id="rId40"/>
    <p:sldLayoutId id="2147483688" r:id="rId41"/>
    <p:sldLayoutId id="2147483655" r:id="rId42"/>
    <p:sldLayoutId id="2147483689" r:id="rId43"/>
    <p:sldLayoutId id="2147483665" r:id="rId44"/>
    <p:sldLayoutId id="2147483674" r:id="rId45"/>
  </p:sldLayoutIdLst>
  <p:hf hdr="0"/>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1.xml"/><Relationship Id="rId5" Type="http://schemas.openxmlformats.org/officeDocument/2006/relationships/image" Target="../media/image11.svg"/><Relationship Id="rId4" Type="http://schemas.microsoft.com/office/2018/10/relationships/comments" Target="../comments/modernComment_7FB4775C_20BA39FE.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hyperlink" Target="https://login.2.cares.cwds.ca.gov/"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21.sv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hyperlink" Target="https://osicagov.sharepoint.com/sites/CWDS/Implementation/Training%20eLearning%20Library/Forms/AllItems.aspx?csf=1&amp;web=1&amp;e=yprPTc&amp;CID=3a884c10%2D9c5e%2D4d71%2Dad76%2D26e4a8bcf604&amp;FolderCTID=0x012000F9F8B9A8F5D16E44AA1E78DAEC3DBAAF&amp;id=%2Fsites%2FCWDS%2FImplementation%2FTraining%20eLearning%20Library%2FTTT%2FTTT%20Pre%2DSeeded%20Data" TargetMode="Externa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335DE-DBDA-7FAD-2F8F-B2292FD1EFC6}"/>
              </a:ext>
            </a:extLst>
          </p:cNvPr>
          <p:cNvSpPr>
            <a:spLocks noGrp="1"/>
          </p:cNvSpPr>
          <p:nvPr>
            <p:ph type="ctrTitle"/>
          </p:nvPr>
        </p:nvSpPr>
        <p:spPr/>
        <p:txBody>
          <a:bodyPr/>
          <a:lstStyle/>
          <a:p>
            <a:r>
              <a:rPr lang="en-US" sz="8400">
                <a:latin typeface="Arial"/>
                <a:cs typeface="Arial"/>
              </a:rPr>
              <a:t>CWS-CARES Training</a:t>
            </a:r>
            <a:endParaRPr lang="en-US" sz="8400"/>
          </a:p>
        </p:txBody>
      </p:sp>
      <p:sp>
        <p:nvSpPr>
          <p:cNvPr id="3" name="Subtitle 2">
            <a:extLst>
              <a:ext uri="{FF2B5EF4-FFF2-40B4-BE49-F238E27FC236}">
                <a16:creationId xmlns:a16="http://schemas.microsoft.com/office/drawing/2014/main" id="{BEDB0D4D-4F71-0DFF-B12C-56363B833C78}"/>
              </a:ext>
            </a:extLst>
          </p:cNvPr>
          <p:cNvSpPr>
            <a:spLocks noGrp="1"/>
          </p:cNvSpPr>
          <p:nvPr>
            <p:ph type="subTitle" idx="1"/>
          </p:nvPr>
        </p:nvSpPr>
        <p:spPr/>
        <p:txBody>
          <a:bodyPr vert="horz" lIns="91440" tIns="45720" rIns="91440" bIns="45720" rtlCol="0" anchor="t">
            <a:normAutofit/>
          </a:bodyPr>
          <a:lstStyle/>
          <a:p>
            <a:r>
              <a:rPr lang="en-US" b="1">
                <a:solidFill>
                  <a:schemeClr val="accent2"/>
                </a:solidFill>
                <a:latin typeface="Arial"/>
                <a:cs typeface="Arial"/>
              </a:rPr>
              <a:t>ILT Course: Adoption</a:t>
            </a:r>
            <a:endParaRPr lang="en-US">
              <a:solidFill>
                <a:schemeClr val="accent2"/>
              </a:solidFill>
              <a:latin typeface="Arial"/>
              <a:cs typeface="Arial"/>
            </a:endParaRPr>
          </a:p>
          <a:p>
            <a:r>
              <a:rPr lang="en-US">
                <a:solidFill>
                  <a:schemeClr val="accent2"/>
                </a:solidFill>
                <a:latin typeface="Arial"/>
                <a:cs typeface="Arial"/>
              </a:rPr>
              <a:t>July-October 2026</a:t>
            </a:r>
            <a:endParaRPr lang="en-US">
              <a:solidFill>
                <a:schemeClr val="accent2"/>
              </a:solidFill>
            </a:endParaRPr>
          </a:p>
        </p:txBody>
      </p:sp>
      <p:sp>
        <p:nvSpPr>
          <p:cNvPr id="5" name="TextBox 6">
            <a:extLst>
              <a:ext uri="{FF2B5EF4-FFF2-40B4-BE49-F238E27FC236}">
                <a16:creationId xmlns:a16="http://schemas.microsoft.com/office/drawing/2014/main" id="{BE604590-BF99-CB3B-CB84-3452134BFF78}"/>
              </a:ext>
            </a:extLst>
          </p:cNvPr>
          <p:cNvSpPr txBox="1"/>
          <p:nvPr/>
        </p:nvSpPr>
        <p:spPr>
          <a:xfrm>
            <a:off x="1006541" y="9340036"/>
            <a:ext cx="3566897" cy="293029"/>
          </a:xfrm>
          <a:prstGeom prst="rect">
            <a:avLst/>
          </a:prstGeom>
        </p:spPr>
        <p:txBody>
          <a:bodyPr lIns="0" tIns="0" rIns="0" bIns="0" rtlCol="0" anchor="t">
            <a:spAutoFit/>
          </a:bodyPr>
          <a:lstStyle/>
          <a:p>
            <a:pPr algn="l">
              <a:lnSpc>
                <a:spcPts val="2520"/>
              </a:lnSpc>
            </a:pPr>
            <a:r>
              <a:rPr lang="en-US" sz="1800">
                <a:solidFill>
                  <a:schemeClr val="bg1"/>
                </a:solidFill>
                <a:latin typeface="Arial" panose="020B0604020202020204" pitchFamily="34" charset="0"/>
                <a:ea typeface="Century Gothic Paneuropean"/>
                <a:cs typeface="Arial" panose="020B0604020202020204" pitchFamily="34" charset="0"/>
                <a:sym typeface="Century Gothic Paneuropean"/>
              </a:rPr>
              <a:t>https://cwds.ca.gov/</a:t>
            </a:r>
          </a:p>
        </p:txBody>
      </p:sp>
    </p:spTree>
    <p:extLst>
      <p:ext uri="{BB962C8B-B14F-4D97-AF65-F5344CB8AC3E}">
        <p14:creationId xmlns:p14="http://schemas.microsoft.com/office/powerpoint/2010/main" val="680213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FA509-3D6A-231C-534C-E2C64727C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44778-751D-A191-A66D-EF22B26DCCE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Course Introduction</a:t>
            </a:r>
          </a:p>
        </p:txBody>
      </p:sp>
      <p:sp>
        <p:nvSpPr>
          <p:cNvPr id="5" name="Slide Number Placeholder 4">
            <a:extLst>
              <a:ext uri="{FF2B5EF4-FFF2-40B4-BE49-F238E27FC236}">
                <a16:creationId xmlns:a16="http://schemas.microsoft.com/office/drawing/2014/main" id="{8175EEED-A831-C600-9DDE-AF83E8962F00}"/>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4" name="Date Placeholder 3">
            <a:extLst>
              <a:ext uri="{FF2B5EF4-FFF2-40B4-BE49-F238E27FC236}">
                <a16:creationId xmlns:a16="http://schemas.microsoft.com/office/drawing/2014/main" id="{EFBC1B1F-EBAC-FEA9-655E-ACCF88DC6EEE}"/>
              </a:ext>
              <a:ext uri="{C183D7F6-B498-43B3-948B-1728B52AA6E4}">
                <adec:decorative xmlns:adec="http://schemas.microsoft.com/office/drawing/2017/decorative" val="0"/>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41552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024F-A075-DA1D-71DF-41B455D0701B}"/>
              </a:ext>
              <a:ext uri="{C183D7F6-B498-43B3-948B-1728B52AA6E4}">
                <adec:decorative xmlns:adec="http://schemas.microsoft.com/office/drawing/2017/decorative" val="1"/>
              </a:ext>
            </a:extLst>
          </p:cNvPr>
          <p:cNvSpPr>
            <a:spLocks noGrp="1"/>
          </p:cNvSpPr>
          <p:nvPr>
            <p:ph type="title"/>
          </p:nvPr>
        </p:nvSpPr>
        <p:spPr/>
        <p:txBody>
          <a:bodyPr/>
          <a:lstStyle/>
          <a:p>
            <a:r>
              <a:rPr lang="en-US">
                <a:latin typeface="Arial"/>
                <a:cs typeface="Arial"/>
              </a:rPr>
              <a:t>Ground Rules &amp; Housekeeping</a:t>
            </a:r>
          </a:p>
        </p:txBody>
      </p:sp>
      <p:sp>
        <p:nvSpPr>
          <p:cNvPr id="3" name="Text Placeholder 2">
            <a:extLst>
              <a:ext uri="{FF2B5EF4-FFF2-40B4-BE49-F238E27FC236}">
                <a16:creationId xmlns:a16="http://schemas.microsoft.com/office/drawing/2014/main" id="{672B96C7-7DA0-F225-A3AA-3BDB6F76534C}"/>
              </a:ext>
            </a:extLst>
          </p:cNvPr>
          <p:cNvSpPr>
            <a:spLocks noGrp="1"/>
          </p:cNvSpPr>
          <p:nvPr>
            <p:ph type="body" idx="1"/>
          </p:nvPr>
        </p:nvSpPr>
        <p:spPr>
          <a:xfrm>
            <a:off x="914398" y="2425823"/>
            <a:ext cx="718459" cy="858716"/>
          </a:xfrm>
        </p:spPr>
        <p:txBody>
          <a:bodyPr/>
          <a:lstStyle/>
          <a:p>
            <a:r>
              <a:rPr lang="en-US"/>
              <a:t>01</a:t>
            </a:r>
          </a:p>
        </p:txBody>
      </p:sp>
      <p:sp>
        <p:nvSpPr>
          <p:cNvPr id="28" name="Text Placeholder 4">
            <a:extLst>
              <a:ext uri="{FF2B5EF4-FFF2-40B4-BE49-F238E27FC236}">
                <a16:creationId xmlns:a16="http://schemas.microsoft.com/office/drawing/2014/main" id="{40A2E33C-8CCD-424E-F5D3-B06D0FD49AFC}"/>
              </a:ext>
            </a:extLst>
          </p:cNvPr>
          <p:cNvSpPr>
            <a:spLocks noGrp="1"/>
          </p:cNvSpPr>
          <p:nvPr>
            <p:ph type="body" sz="quarter" idx="3"/>
          </p:nvPr>
        </p:nvSpPr>
        <p:spPr>
          <a:xfrm>
            <a:off x="908536" y="2970211"/>
            <a:ext cx="4038603" cy="1020763"/>
          </a:xfrm>
        </p:spPr>
        <p:txBody>
          <a:bodyPr>
            <a:normAutofit/>
          </a:bodyPr>
          <a:lstStyle/>
          <a:p>
            <a:r>
              <a:rPr lang="en-US">
                <a:solidFill>
                  <a:srgbClr val="1BA7FA"/>
                </a:solidFill>
                <a:latin typeface="Arial" panose="020B0604020202020204" pitchFamily="34" charset="0"/>
                <a:cs typeface="Arial" panose="020B0604020202020204" pitchFamily="34" charset="0"/>
              </a:rPr>
              <a:t>Stay Engaged</a:t>
            </a:r>
          </a:p>
        </p:txBody>
      </p:sp>
      <p:sp>
        <p:nvSpPr>
          <p:cNvPr id="32" name="Content Placeholder 3">
            <a:extLst>
              <a:ext uri="{FF2B5EF4-FFF2-40B4-BE49-F238E27FC236}">
                <a16:creationId xmlns:a16="http://schemas.microsoft.com/office/drawing/2014/main" id="{9BAA5539-F6A4-CBD5-658D-63C7A616817E}"/>
              </a:ext>
            </a:extLst>
          </p:cNvPr>
          <p:cNvSpPr>
            <a:spLocks noGrp="1"/>
          </p:cNvSpPr>
          <p:nvPr>
            <p:ph sz="half" idx="2"/>
          </p:nvPr>
        </p:nvSpPr>
        <p:spPr>
          <a:xfrm>
            <a:off x="757235" y="4038600"/>
            <a:ext cx="4038602" cy="2324100"/>
          </a:xfrm>
        </p:spPr>
        <p:txBody>
          <a:bodyPr vert="horz" lIns="91440" tIns="45720" rIns="91440" bIns="45720" rtlCol="0" anchor="t">
            <a:normAutofit/>
          </a:bodyPr>
          <a:lstStyle/>
          <a:p>
            <a:r>
              <a:rPr lang="en-US" sz="2400">
                <a:latin typeface="Arial"/>
                <a:cs typeface="Arial"/>
              </a:rPr>
              <a:t>Follow along with your trainer(s) throughout the session.</a:t>
            </a:r>
          </a:p>
        </p:txBody>
      </p:sp>
      <p:sp>
        <p:nvSpPr>
          <p:cNvPr id="19" name="Text Placeholder 2">
            <a:extLst>
              <a:ext uri="{FF2B5EF4-FFF2-40B4-BE49-F238E27FC236}">
                <a16:creationId xmlns:a16="http://schemas.microsoft.com/office/drawing/2014/main" id="{FE406582-24B7-4DE4-7495-995C93ED017A}"/>
              </a:ext>
            </a:extLst>
          </p:cNvPr>
          <p:cNvSpPr txBox="1">
            <a:spLocks/>
          </p:cNvSpPr>
          <p:nvPr/>
        </p:nvSpPr>
        <p:spPr>
          <a:xfrm>
            <a:off x="5111260" y="2422464"/>
            <a:ext cx="718459" cy="85871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3200" b="0"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t>02</a:t>
            </a:r>
          </a:p>
        </p:txBody>
      </p:sp>
      <p:sp>
        <p:nvSpPr>
          <p:cNvPr id="30" name="Text Placeholder 10">
            <a:extLst>
              <a:ext uri="{FF2B5EF4-FFF2-40B4-BE49-F238E27FC236}">
                <a16:creationId xmlns:a16="http://schemas.microsoft.com/office/drawing/2014/main" id="{0B3E023F-856F-1325-1B41-E771A02B231A}"/>
              </a:ext>
            </a:extLst>
          </p:cNvPr>
          <p:cNvSpPr txBox="1">
            <a:spLocks/>
          </p:cNvSpPr>
          <p:nvPr/>
        </p:nvSpPr>
        <p:spPr>
          <a:xfrm>
            <a:off x="5099536" y="2973570"/>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Ask Questions</a:t>
            </a:r>
            <a:r>
              <a:rPr lang="en-US" b="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p:txBody>
      </p:sp>
      <p:sp>
        <p:nvSpPr>
          <p:cNvPr id="34" name="Content Placeholder 9">
            <a:extLst>
              <a:ext uri="{FF2B5EF4-FFF2-40B4-BE49-F238E27FC236}">
                <a16:creationId xmlns:a16="http://schemas.microsoft.com/office/drawing/2014/main" id="{5F63B44F-CC4C-63CF-2B43-CFA8ABE3D382}"/>
              </a:ext>
            </a:extLst>
          </p:cNvPr>
          <p:cNvSpPr>
            <a:spLocks noGrp="1"/>
          </p:cNvSpPr>
          <p:nvPr>
            <p:ph sz="half" idx="14"/>
          </p:nvPr>
        </p:nvSpPr>
        <p:spPr>
          <a:xfrm>
            <a:off x="4948235" y="4041959"/>
            <a:ext cx="4038602" cy="4856284"/>
          </a:xfrm>
        </p:spPr>
        <p:txBody>
          <a:bodyPr vert="horz" lIns="91440" tIns="45720" rIns="91440" bIns="45720" rtlCol="0" anchor="t">
            <a:normAutofit/>
          </a:bodyPr>
          <a:lstStyle/>
          <a:p>
            <a:r>
              <a:rPr lang="en-US" sz="2400">
                <a:latin typeface="Arial"/>
                <a:cs typeface="Arial"/>
              </a:rPr>
              <a:t>If you are in-person, raise your hand in the main sessions to ask questions.</a:t>
            </a:r>
            <a:endParaRPr lang="en-US"/>
          </a:p>
          <a:p>
            <a:r>
              <a:rPr lang="en-US" sz="2400">
                <a:latin typeface="Arial"/>
                <a:cs typeface="Arial"/>
              </a:rPr>
              <a:t>If you are virtual, use the Microsoft Teams chat to type your questions directly in the chat.​ We will get to them as soon as possible.</a:t>
            </a:r>
            <a:endParaRPr lang="en-US"/>
          </a:p>
        </p:txBody>
      </p:sp>
      <p:sp>
        <p:nvSpPr>
          <p:cNvPr id="12" name="Text Placeholder 11">
            <a:extLst>
              <a:ext uri="{FF2B5EF4-FFF2-40B4-BE49-F238E27FC236}">
                <a16:creationId xmlns:a16="http://schemas.microsoft.com/office/drawing/2014/main" id="{98E72DC9-B005-F9ED-3602-5E07D40C63A8}"/>
              </a:ext>
            </a:extLst>
          </p:cNvPr>
          <p:cNvSpPr>
            <a:spLocks noGrp="1"/>
          </p:cNvSpPr>
          <p:nvPr>
            <p:ph type="body" idx="16"/>
          </p:nvPr>
        </p:nvSpPr>
        <p:spPr>
          <a:xfrm>
            <a:off x="9308122" y="2422464"/>
            <a:ext cx="972347" cy="858716"/>
          </a:xfrm>
        </p:spPr>
        <p:txBody>
          <a:bodyPr/>
          <a:lstStyle/>
          <a:p>
            <a:r>
              <a:rPr lang="en-US"/>
              <a:t>03</a:t>
            </a:r>
          </a:p>
        </p:txBody>
      </p:sp>
      <p:sp>
        <p:nvSpPr>
          <p:cNvPr id="42" name="Text Placeholder 13">
            <a:extLst>
              <a:ext uri="{FF2B5EF4-FFF2-40B4-BE49-F238E27FC236}">
                <a16:creationId xmlns:a16="http://schemas.microsoft.com/office/drawing/2014/main" id="{F157E923-FFAE-A989-4665-74CFA0BB1E09}"/>
              </a:ext>
            </a:extLst>
          </p:cNvPr>
          <p:cNvSpPr txBox="1">
            <a:spLocks/>
          </p:cNvSpPr>
          <p:nvPr/>
        </p:nvSpPr>
        <p:spPr>
          <a:xfrm>
            <a:off x="9302260" y="2966852"/>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Minimize Distractions</a:t>
            </a:r>
          </a:p>
        </p:txBody>
      </p:sp>
      <p:sp>
        <p:nvSpPr>
          <p:cNvPr id="40" name="Content Placeholder 12">
            <a:extLst>
              <a:ext uri="{FF2B5EF4-FFF2-40B4-BE49-F238E27FC236}">
                <a16:creationId xmlns:a16="http://schemas.microsoft.com/office/drawing/2014/main" id="{E9ECD8FB-F3DB-01C6-6FC9-F66E21B36598}"/>
              </a:ext>
            </a:extLst>
          </p:cNvPr>
          <p:cNvSpPr>
            <a:spLocks noGrp="1"/>
          </p:cNvSpPr>
          <p:nvPr>
            <p:ph sz="half" idx="17"/>
          </p:nvPr>
        </p:nvSpPr>
        <p:spPr>
          <a:xfrm>
            <a:off x="9150959" y="4035241"/>
            <a:ext cx="4038602" cy="4856284"/>
          </a:xfrm>
        </p:spPr>
        <p:txBody>
          <a:bodyPr>
            <a:normAutofit/>
          </a:bodyPr>
          <a:lstStyle/>
          <a:p>
            <a:r>
              <a:rPr lang="en-US" sz="2400">
                <a:latin typeface="Arial" panose="020B0604020202020204" pitchFamily="34" charset="0"/>
                <a:cs typeface="Arial" panose="020B0604020202020204" pitchFamily="34" charset="0"/>
              </a:rPr>
              <a:t>Avoid checking your cell phone, email, or CWS-CMS during the session. </a:t>
            </a:r>
          </a:p>
        </p:txBody>
      </p:sp>
      <p:sp>
        <p:nvSpPr>
          <p:cNvPr id="15" name="Text Placeholder 14">
            <a:extLst>
              <a:ext uri="{FF2B5EF4-FFF2-40B4-BE49-F238E27FC236}">
                <a16:creationId xmlns:a16="http://schemas.microsoft.com/office/drawing/2014/main" id="{013FD1CB-705D-BFA4-644A-B06A86D4BA6C}"/>
              </a:ext>
            </a:extLst>
          </p:cNvPr>
          <p:cNvSpPr>
            <a:spLocks noGrp="1"/>
          </p:cNvSpPr>
          <p:nvPr>
            <p:ph type="body" idx="19"/>
          </p:nvPr>
        </p:nvSpPr>
        <p:spPr>
          <a:xfrm>
            <a:off x="13499122" y="2425823"/>
            <a:ext cx="856958" cy="858716"/>
          </a:xfrm>
        </p:spPr>
        <p:txBody>
          <a:bodyPr/>
          <a:lstStyle/>
          <a:p>
            <a:r>
              <a:rPr lang="en-US"/>
              <a:t>04</a:t>
            </a:r>
          </a:p>
        </p:txBody>
      </p:sp>
      <p:sp>
        <p:nvSpPr>
          <p:cNvPr id="46" name="Text Placeholder 16">
            <a:extLst>
              <a:ext uri="{FF2B5EF4-FFF2-40B4-BE49-F238E27FC236}">
                <a16:creationId xmlns:a16="http://schemas.microsoft.com/office/drawing/2014/main" id="{3371104C-D7DB-7778-3484-354CEE27C0F5}"/>
              </a:ext>
            </a:extLst>
          </p:cNvPr>
          <p:cNvSpPr txBox="1">
            <a:spLocks/>
          </p:cNvSpPr>
          <p:nvPr/>
        </p:nvSpPr>
        <p:spPr>
          <a:xfrm>
            <a:off x="13493260" y="2970211"/>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Vegas Rules</a:t>
            </a:r>
          </a:p>
        </p:txBody>
      </p:sp>
      <p:sp>
        <p:nvSpPr>
          <p:cNvPr id="44" name="Content Placeholder 15">
            <a:extLst>
              <a:ext uri="{FF2B5EF4-FFF2-40B4-BE49-F238E27FC236}">
                <a16:creationId xmlns:a16="http://schemas.microsoft.com/office/drawing/2014/main" id="{EC464B4B-6B1F-AFA5-1DE0-6B72966729EA}"/>
              </a:ext>
            </a:extLst>
          </p:cNvPr>
          <p:cNvSpPr>
            <a:spLocks noGrp="1"/>
          </p:cNvSpPr>
          <p:nvPr>
            <p:ph sz="half" idx="20"/>
          </p:nvPr>
        </p:nvSpPr>
        <p:spPr>
          <a:xfrm>
            <a:off x="13341960" y="4038600"/>
            <a:ext cx="4038602" cy="48562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Do not share any sensitive or confidential information you may encounter during the class outside the session.</a:t>
            </a:r>
          </a:p>
          <a:p>
            <a:endParaRPr lang="en-US" sz="2400">
              <a:latin typeface="Arial" panose="020B0604020202020204" pitchFamily="34" charset="0"/>
              <a:cs typeface="Arial" panose="020B0604020202020204" pitchFamily="34" charset="0"/>
            </a:endParaRPr>
          </a:p>
          <a:p>
            <a:r>
              <a:rPr lang="en-US" sz="2400">
                <a:latin typeface="Arial"/>
                <a:cs typeface="Arial"/>
              </a:rPr>
              <a:t>Please use fictional names in the Training Environment</a:t>
            </a:r>
            <a:endParaRPr lang="en-US" sz="2400" err="1">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C5D4202-0A23-E7B2-B364-432E18091DCC}"/>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26" name="Freeform 22">
            <a:extLst>
              <a:ext uri="{FF2B5EF4-FFF2-40B4-BE49-F238E27FC236}">
                <a16:creationId xmlns:a16="http://schemas.microsoft.com/office/drawing/2014/main" id="{1E444AA9-0486-9C3F-8980-3BF89358EC02}"/>
              </a:ext>
              <a:ext uri="{C183D7F6-B498-43B3-948B-1728B52AA6E4}">
                <adec:decorative xmlns:adec="http://schemas.microsoft.com/office/drawing/2017/decorative" val="1"/>
              </a:ext>
            </a:extLst>
          </p:cNvPr>
          <p:cNvSpPr/>
          <p:nvPr/>
        </p:nvSpPr>
        <p:spPr>
          <a:xfrm>
            <a:off x="106140" y="434976"/>
            <a:ext cx="1616515" cy="1028508"/>
          </a:xfrm>
          <a:custGeom>
            <a:avLst/>
            <a:gdLst/>
            <a:ahLst/>
            <a:cxnLst/>
            <a:rect l="l" t="t" r="r" b="b"/>
            <a:pathLst>
              <a:path w="1616515" h="1028508">
                <a:moveTo>
                  <a:pt x="0" y="0"/>
                </a:moveTo>
                <a:lnTo>
                  <a:pt x="1616516" y="0"/>
                </a:lnTo>
                <a:lnTo>
                  <a:pt x="1616516" y="1028508"/>
                </a:lnTo>
                <a:lnTo>
                  <a:pt x="0" y="10285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Tree>
    <p:custDataLst>
      <p:tags r:id="rId1"/>
    </p:custDataLst>
    <p:extLst>
      <p:ext uri="{BB962C8B-B14F-4D97-AF65-F5344CB8AC3E}">
        <p14:creationId xmlns:p14="http://schemas.microsoft.com/office/powerpoint/2010/main" val="549075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F08E3-AFF2-35B9-2071-513F840D9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B31200-92BA-E813-9E90-010C887C17B6}"/>
              </a:ext>
            </a:extLst>
          </p:cNvPr>
          <p:cNvSpPr>
            <a:spLocks noGrp="1"/>
          </p:cNvSpPr>
          <p:nvPr>
            <p:ph type="title" idx="4294967295"/>
          </p:nvPr>
        </p:nvSpPr>
        <p:spPr>
          <a:xfrm>
            <a:off x="5585785" y="412657"/>
            <a:ext cx="5709173" cy="996950"/>
          </a:xfrm>
        </p:spPr>
        <p:txBody>
          <a:bodyPr anchor="t"/>
          <a:lstStyle/>
          <a:p>
            <a:r>
              <a:rPr lang="en-US">
                <a:latin typeface="Arial" panose="020B0604020202020204" pitchFamily="34" charset="0"/>
                <a:cs typeface="Arial" panose="020B0604020202020204" pitchFamily="34" charset="0"/>
              </a:rPr>
              <a:t>About This Course</a:t>
            </a:r>
          </a:p>
        </p:txBody>
      </p:sp>
      <p:sp>
        <p:nvSpPr>
          <p:cNvPr id="8" name="Slide Number Placeholder 7">
            <a:extLst>
              <a:ext uri="{FF2B5EF4-FFF2-40B4-BE49-F238E27FC236}">
                <a16:creationId xmlns:a16="http://schemas.microsoft.com/office/drawing/2014/main" id="{6A478993-5921-4D0B-429C-FB20B0F2C6A5}"/>
              </a:ext>
            </a:extLst>
          </p:cNvPr>
          <p:cNvSpPr>
            <a:spLocks noGrp="1"/>
          </p:cNvSpPr>
          <p:nvPr>
            <p:ph type="sldNum" sz="quarter" idx="4294967295"/>
          </p:nvPr>
        </p:nvSpPr>
        <p:spPr>
          <a:xfrm>
            <a:off x="15243048" y="9486900"/>
            <a:ext cx="2133600" cy="365125"/>
          </a:xfrm>
        </p:spPr>
        <p:txBody>
          <a:bodyPr/>
          <a:lstStyle/>
          <a:p>
            <a:fld id="{B6F15528-21DE-4FAA-801E-634DDDAF4B2B}" type="slidenum">
              <a:rPr lang="en-US" smtClean="0"/>
              <a:pPr/>
              <a:t>4</a:t>
            </a:fld>
            <a:endParaRPr lang="en-US"/>
          </a:p>
        </p:txBody>
      </p:sp>
      <p:sp>
        <p:nvSpPr>
          <p:cNvPr id="38" name="Text Placeholder 4">
            <a:extLst>
              <a:ext uri="{FF2B5EF4-FFF2-40B4-BE49-F238E27FC236}">
                <a16:creationId xmlns:a16="http://schemas.microsoft.com/office/drawing/2014/main" id="{5AF1E987-3255-2EF5-3393-DDC14ADBAFCC}"/>
              </a:ext>
            </a:extLst>
          </p:cNvPr>
          <p:cNvSpPr txBox="1">
            <a:spLocks/>
          </p:cNvSpPr>
          <p:nvPr/>
        </p:nvSpPr>
        <p:spPr>
          <a:xfrm>
            <a:off x="2626340" y="478661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Recording Notice</a:t>
            </a:r>
          </a:p>
        </p:txBody>
      </p:sp>
      <p:sp>
        <p:nvSpPr>
          <p:cNvPr id="45" name="Text Placeholder 4">
            <a:extLst>
              <a:ext uri="{FF2B5EF4-FFF2-40B4-BE49-F238E27FC236}">
                <a16:creationId xmlns:a16="http://schemas.microsoft.com/office/drawing/2014/main" id="{14AC3DE8-D85C-83C8-416E-AC96BB92EBAF}"/>
              </a:ext>
            </a:extLst>
          </p:cNvPr>
          <p:cNvSpPr txBox="1">
            <a:spLocks/>
          </p:cNvSpPr>
          <p:nvPr/>
        </p:nvSpPr>
        <p:spPr>
          <a:xfrm>
            <a:off x="6032320" y="4540961"/>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Course Content</a:t>
            </a:r>
          </a:p>
        </p:txBody>
      </p:sp>
      <p:sp>
        <p:nvSpPr>
          <p:cNvPr id="66" name="Text Placeholder 4">
            <a:extLst>
              <a:ext uri="{FF2B5EF4-FFF2-40B4-BE49-F238E27FC236}">
                <a16:creationId xmlns:a16="http://schemas.microsoft.com/office/drawing/2014/main" id="{8BDA8037-7111-4CBF-C832-8AC518E72AE1}"/>
              </a:ext>
            </a:extLst>
          </p:cNvPr>
          <p:cNvSpPr txBox="1">
            <a:spLocks/>
          </p:cNvSpPr>
          <p:nvPr/>
        </p:nvSpPr>
        <p:spPr>
          <a:xfrm>
            <a:off x="9728660" y="4642045"/>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Tech Support</a:t>
            </a:r>
          </a:p>
        </p:txBody>
      </p:sp>
      <p:sp>
        <p:nvSpPr>
          <p:cNvPr id="80" name="Text Placeholder 4">
            <a:extLst>
              <a:ext uri="{FF2B5EF4-FFF2-40B4-BE49-F238E27FC236}">
                <a16:creationId xmlns:a16="http://schemas.microsoft.com/office/drawing/2014/main" id="{06BC9E42-86AA-00DE-C4F0-36E39514130B}"/>
              </a:ext>
            </a:extLst>
          </p:cNvPr>
          <p:cNvSpPr txBox="1">
            <a:spLocks/>
          </p:cNvSpPr>
          <p:nvPr/>
        </p:nvSpPr>
        <p:spPr>
          <a:xfrm>
            <a:off x="13263811" y="4529439"/>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Parking Lot</a:t>
            </a:r>
          </a:p>
        </p:txBody>
      </p:sp>
      <p:sp>
        <p:nvSpPr>
          <p:cNvPr id="53" name="Text Placeholder 4">
            <a:extLst>
              <a:ext uri="{FF2B5EF4-FFF2-40B4-BE49-F238E27FC236}">
                <a16:creationId xmlns:a16="http://schemas.microsoft.com/office/drawing/2014/main" id="{EF84D75E-A805-DF4F-5860-1565FF2C0518}"/>
              </a:ext>
            </a:extLst>
          </p:cNvPr>
          <p:cNvSpPr txBox="1">
            <a:spLocks/>
          </p:cNvSpPr>
          <p:nvPr/>
        </p:nvSpPr>
        <p:spPr>
          <a:xfrm>
            <a:off x="3979627"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a:cs typeface="Arial"/>
              </a:rPr>
              <a:t>Training </a:t>
            </a:r>
            <a:endParaRPr lang="en-US"/>
          </a:p>
          <a:p>
            <a:pPr marL="0" indent="0" algn="ctr">
              <a:buNone/>
            </a:pPr>
            <a:r>
              <a:rPr lang="en-US" sz="2400">
                <a:latin typeface="Arial"/>
                <a:cs typeface="Arial"/>
              </a:rPr>
              <a:t> Environment</a:t>
            </a:r>
            <a:endParaRPr lang="en-US"/>
          </a:p>
        </p:txBody>
      </p:sp>
      <p:sp>
        <p:nvSpPr>
          <p:cNvPr id="73" name="Text Placeholder 4">
            <a:extLst>
              <a:ext uri="{FF2B5EF4-FFF2-40B4-BE49-F238E27FC236}">
                <a16:creationId xmlns:a16="http://schemas.microsoft.com/office/drawing/2014/main" id="{00FD2275-5F13-18FF-0947-893131195CF7}"/>
              </a:ext>
            </a:extLst>
          </p:cNvPr>
          <p:cNvSpPr txBox="1">
            <a:spLocks/>
          </p:cNvSpPr>
          <p:nvPr/>
        </p:nvSpPr>
        <p:spPr>
          <a:xfrm>
            <a:off x="7514721"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Q&amp;A Options</a:t>
            </a:r>
          </a:p>
        </p:txBody>
      </p:sp>
      <p:sp>
        <p:nvSpPr>
          <p:cNvPr id="81" name="Text Placeholder 4">
            <a:extLst>
              <a:ext uri="{FF2B5EF4-FFF2-40B4-BE49-F238E27FC236}">
                <a16:creationId xmlns:a16="http://schemas.microsoft.com/office/drawing/2014/main" id="{B492B2B7-8556-17B2-EFB7-9E9114150BDF}"/>
              </a:ext>
            </a:extLst>
          </p:cNvPr>
          <p:cNvSpPr txBox="1">
            <a:spLocks/>
          </p:cNvSpPr>
          <p:nvPr/>
        </p:nvSpPr>
        <p:spPr>
          <a:xfrm>
            <a:off x="10951325" y="8720317"/>
            <a:ext cx="2665313" cy="766583"/>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panose="020B0604020202020204" pitchFamily="34" charset="0"/>
                <a:cs typeface="Arial" panose="020B0604020202020204" pitchFamily="34" charset="0"/>
              </a:rPr>
              <a:t>Course Feedback</a:t>
            </a:r>
          </a:p>
        </p:txBody>
      </p:sp>
      <p:grpSp>
        <p:nvGrpSpPr>
          <p:cNvPr id="37" name="Group 36">
            <a:extLst>
              <a:ext uri="{FF2B5EF4-FFF2-40B4-BE49-F238E27FC236}">
                <a16:creationId xmlns:a16="http://schemas.microsoft.com/office/drawing/2014/main" id="{F84D5DDC-0179-65A1-B460-37B3459DFD00}"/>
              </a:ext>
              <a:ext uri="{C183D7F6-B498-43B3-948B-1728B52AA6E4}">
                <adec:decorative xmlns:adec="http://schemas.microsoft.com/office/drawing/2017/decorative" val="1"/>
              </a:ext>
            </a:extLst>
          </p:cNvPr>
          <p:cNvGrpSpPr/>
          <p:nvPr/>
        </p:nvGrpSpPr>
        <p:grpSpPr>
          <a:xfrm>
            <a:off x="4076238" y="5936416"/>
            <a:ext cx="2212724" cy="2776117"/>
            <a:chOff x="1625817" y="1681113"/>
            <a:chExt cx="1798338" cy="2256486"/>
          </a:xfrm>
        </p:grpSpPr>
        <p:grpSp>
          <p:nvGrpSpPr>
            <p:cNvPr id="7" name="Group 6">
              <a:extLst>
                <a:ext uri="{FF2B5EF4-FFF2-40B4-BE49-F238E27FC236}">
                  <a16:creationId xmlns:a16="http://schemas.microsoft.com/office/drawing/2014/main" id="{1D403FED-FD1C-6E61-53A3-AA23E6F01772}"/>
                </a:ext>
              </a:extLst>
            </p:cNvPr>
            <p:cNvGrpSpPr/>
            <p:nvPr/>
          </p:nvGrpSpPr>
          <p:grpSpPr>
            <a:xfrm>
              <a:off x="1625817" y="1681113"/>
              <a:ext cx="1798338" cy="2256486"/>
              <a:chOff x="2055768" y="1602865"/>
              <a:chExt cx="1598523" cy="2005765"/>
            </a:xfrm>
          </p:grpSpPr>
          <p:sp>
            <p:nvSpPr>
              <p:cNvPr id="15" name="Teardrop 14">
                <a:extLst>
                  <a:ext uri="{FF2B5EF4-FFF2-40B4-BE49-F238E27FC236}">
                    <a16:creationId xmlns:a16="http://schemas.microsoft.com/office/drawing/2014/main" id="{5918568D-7FC9-D675-6416-3FA65738F39F}"/>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6" name="Freeform 23">
                <a:extLst>
                  <a:ext uri="{FF2B5EF4-FFF2-40B4-BE49-F238E27FC236}">
                    <a16:creationId xmlns:a16="http://schemas.microsoft.com/office/drawing/2014/main" id="{344ED68A-6DF5-F90C-8066-DAA398D5D08B}"/>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7" name="Oval 16">
                <a:extLst>
                  <a:ext uri="{FF2B5EF4-FFF2-40B4-BE49-F238E27FC236}">
                    <a16:creationId xmlns:a16="http://schemas.microsoft.com/office/drawing/2014/main" id="{6CEB43BF-E3B9-E6E3-FF29-7E873E84FE2F}"/>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19" name="Picture 18">
              <a:extLst>
                <a:ext uri="{FF2B5EF4-FFF2-40B4-BE49-F238E27FC236}">
                  <a16:creationId xmlns:a16="http://schemas.microsoft.com/office/drawing/2014/main" id="{601D6BF2-7654-977E-071B-FA7F60EE7B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6461" y="1971982"/>
              <a:ext cx="914400" cy="914400"/>
            </a:xfrm>
            <a:prstGeom prst="rect">
              <a:avLst/>
            </a:prstGeom>
          </p:spPr>
        </p:pic>
      </p:grpSp>
      <p:grpSp>
        <p:nvGrpSpPr>
          <p:cNvPr id="35" name="Group 34">
            <a:extLst>
              <a:ext uri="{FF2B5EF4-FFF2-40B4-BE49-F238E27FC236}">
                <a16:creationId xmlns:a16="http://schemas.microsoft.com/office/drawing/2014/main" id="{A6E5452D-4B80-39B3-34E1-1F32B6720541}"/>
              </a:ext>
              <a:ext uri="{C183D7F6-B498-43B3-948B-1728B52AA6E4}">
                <adec:decorative xmlns:adec="http://schemas.microsoft.com/office/drawing/2017/decorative" val="1"/>
              </a:ext>
            </a:extLst>
          </p:cNvPr>
          <p:cNvGrpSpPr/>
          <p:nvPr/>
        </p:nvGrpSpPr>
        <p:grpSpPr>
          <a:xfrm>
            <a:off x="2724006" y="1997826"/>
            <a:ext cx="2212724" cy="2776117"/>
            <a:chOff x="4729974" y="3250082"/>
            <a:chExt cx="1798338" cy="2256486"/>
          </a:xfrm>
        </p:grpSpPr>
        <p:grpSp>
          <p:nvGrpSpPr>
            <p:cNvPr id="29" name="Group 28">
              <a:extLst>
                <a:ext uri="{FF2B5EF4-FFF2-40B4-BE49-F238E27FC236}">
                  <a16:creationId xmlns:a16="http://schemas.microsoft.com/office/drawing/2014/main" id="{16A3DC4A-645B-8401-D3AF-33EBA6211AE4}"/>
                </a:ext>
              </a:extLst>
            </p:cNvPr>
            <p:cNvGrpSpPr/>
            <p:nvPr/>
          </p:nvGrpSpPr>
          <p:grpSpPr>
            <a:xfrm>
              <a:off x="4729974" y="3250082"/>
              <a:ext cx="1798338" cy="2256486"/>
              <a:chOff x="3622989" y="1602865"/>
              <a:chExt cx="1598523" cy="2005765"/>
            </a:xfrm>
          </p:grpSpPr>
          <p:sp>
            <p:nvSpPr>
              <p:cNvPr id="30" name="Teardrop 29">
                <a:extLst>
                  <a:ext uri="{FF2B5EF4-FFF2-40B4-BE49-F238E27FC236}">
                    <a16:creationId xmlns:a16="http://schemas.microsoft.com/office/drawing/2014/main" id="{C22B0992-DA5E-1DE4-1431-0737B6896017}"/>
                  </a:ext>
                </a:extLst>
              </p:cNvPr>
              <p:cNvSpPr/>
              <p:nvPr/>
            </p:nvSpPr>
            <p:spPr bwMode="gray">
              <a:xfrm rot="8100000">
                <a:off x="367032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1" name="Freeform 27">
                <a:extLst>
                  <a:ext uri="{FF2B5EF4-FFF2-40B4-BE49-F238E27FC236}">
                    <a16:creationId xmlns:a16="http://schemas.microsoft.com/office/drawing/2014/main" id="{B3DBC20F-1691-89D7-B0F0-43423B731F65}"/>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2" name="Oval 31">
                <a:extLst>
                  <a:ext uri="{FF2B5EF4-FFF2-40B4-BE49-F238E27FC236}">
                    <a16:creationId xmlns:a16="http://schemas.microsoft.com/office/drawing/2014/main" id="{192D8F12-E494-DD22-7E4E-0D7998A9DC0C}"/>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34" name="Picture 33">
              <a:extLst>
                <a:ext uri="{FF2B5EF4-FFF2-40B4-BE49-F238E27FC236}">
                  <a16:creationId xmlns:a16="http://schemas.microsoft.com/office/drawing/2014/main" id="{A8AA36BB-5B24-5821-DB12-E1138177C3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2229" y="3570455"/>
              <a:ext cx="914400" cy="914400"/>
            </a:xfrm>
            <a:prstGeom prst="rect">
              <a:avLst/>
            </a:prstGeom>
          </p:spPr>
        </p:pic>
      </p:grpSp>
      <p:grpSp>
        <p:nvGrpSpPr>
          <p:cNvPr id="39" name="Group 38">
            <a:extLst>
              <a:ext uri="{FF2B5EF4-FFF2-40B4-BE49-F238E27FC236}">
                <a16:creationId xmlns:a16="http://schemas.microsoft.com/office/drawing/2014/main" id="{AFEED9C2-01E3-83E9-2DDD-44D1B1FDE752}"/>
              </a:ext>
              <a:ext uri="{C183D7F6-B498-43B3-948B-1728B52AA6E4}">
                <adec:decorative xmlns:adec="http://schemas.microsoft.com/office/drawing/2017/decorative" val="1"/>
              </a:ext>
            </a:extLst>
          </p:cNvPr>
          <p:cNvGrpSpPr/>
          <p:nvPr/>
        </p:nvGrpSpPr>
        <p:grpSpPr>
          <a:xfrm>
            <a:off x="6129984" y="2015853"/>
            <a:ext cx="2212724" cy="2776117"/>
            <a:chOff x="1625817" y="1681113"/>
            <a:chExt cx="1798338" cy="2256486"/>
          </a:xfrm>
        </p:grpSpPr>
        <p:grpSp>
          <p:nvGrpSpPr>
            <p:cNvPr id="40" name="Group 39">
              <a:extLst>
                <a:ext uri="{FF2B5EF4-FFF2-40B4-BE49-F238E27FC236}">
                  <a16:creationId xmlns:a16="http://schemas.microsoft.com/office/drawing/2014/main" id="{5372290F-9424-5C9D-0BEE-D20A30FD0A6A}"/>
                </a:ext>
              </a:extLst>
            </p:cNvPr>
            <p:cNvGrpSpPr/>
            <p:nvPr/>
          </p:nvGrpSpPr>
          <p:grpSpPr>
            <a:xfrm>
              <a:off x="1625817" y="1681113"/>
              <a:ext cx="1798338" cy="2256486"/>
              <a:chOff x="2055768" y="1602865"/>
              <a:chExt cx="1598523" cy="2005765"/>
            </a:xfrm>
          </p:grpSpPr>
          <p:sp>
            <p:nvSpPr>
              <p:cNvPr id="42" name="Teardrop 41">
                <a:extLst>
                  <a:ext uri="{FF2B5EF4-FFF2-40B4-BE49-F238E27FC236}">
                    <a16:creationId xmlns:a16="http://schemas.microsoft.com/office/drawing/2014/main" id="{E3532649-7097-62F0-0495-2FA9A07CFDEC}"/>
                  </a:ext>
                </a:extLst>
              </p:cNvPr>
              <p:cNvSpPr/>
              <p:nvPr/>
            </p:nvSpPr>
            <p:spPr bwMode="gray">
              <a:xfrm rot="8100000">
                <a:off x="2103109" y="1602865"/>
                <a:ext cx="1503841" cy="1503844"/>
              </a:xfrm>
              <a:prstGeom prst="teardrop">
                <a:avLst/>
              </a:pr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3" name="Freeform 23">
                <a:extLst>
                  <a:ext uri="{FF2B5EF4-FFF2-40B4-BE49-F238E27FC236}">
                    <a16:creationId xmlns:a16="http://schemas.microsoft.com/office/drawing/2014/main" id="{B727E8EC-31FB-D67D-A36B-2CD4D4EA07F7}"/>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4" name="Oval 43">
                <a:extLst>
                  <a:ext uri="{FF2B5EF4-FFF2-40B4-BE49-F238E27FC236}">
                    <a16:creationId xmlns:a16="http://schemas.microsoft.com/office/drawing/2014/main" id="{038DF7CC-B283-686E-B8A8-27BD39CC8562}"/>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41" name="Picture 40">
              <a:extLst>
                <a:ext uri="{FF2B5EF4-FFF2-40B4-BE49-F238E27FC236}">
                  <a16:creationId xmlns:a16="http://schemas.microsoft.com/office/drawing/2014/main" id="{90F50BC2-1BC8-2776-3F56-664B418EEA4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grpSp>
        <p:nvGrpSpPr>
          <p:cNvPr id="54" name="Group 53">
            <a:extLst>
              <a:ext uri="{FF2B5EF4-FFF2-40B4-BE49-F238E27FC236}">
                <a16:creationId xmlns:a16="http://schemas.microsoft.com/office/drawing/2014/main" id="{34C883AD-98CA-D9D9-F196-519E58ECDAAF}"/>
              </a:ext>
              <a:ext uri="{C183D7F6-B498-43B3-948B-1728B52AA6E4}">
                <adec:decorative xmlns:adec="http://schemas.microsoft.com/office/drawing/2017/decorative" val="1"/>
              </a:ext>
            </a:extLst>
          </p:cNvPr>
          <p:cNvGrpSpPr/>
          <p:nvPr/>
        </p:nvGrpSpPr>
        <p:grpSpPr>
          <a:xfrm>
            <a:off x="11167886" y="5936416"/>
            <a:ext cx="2212724" cy="2776117"/>
            <a:chOff x="1625817" y="1681113"/>
            <a:chExt cx="1798338" cy="2256486"/>
          </a:xfrm>
        </p:grpSpPr>
        <p:grpSp>
          <p:nvGrpSpPr>
            <p:cNvPr id="55" name="Group 54">
              <a:extLst>
                <a:ext uri="{FF2B5EF4-FFF2-40B4-BE49-F238E27FC236}">
                  <a16:creationId xmlns:a16="http://schemas.microsoft.com/office/drawing/2014/main" id="{67ECDC8F-79E6-9794-E644-A1A596507AAD}"/>
                </a:ext>
              </a:extLst>
            </p:cNvPr>
            <p:cNvGrpSpPr/>
            <p:nvPr/>
          </p:nvGrpSpPr>
          <p:grpSpPr>
            <a:xfrm>
              <a:off x="1625817" y="1681113"/>
              <a:ext cx="1798338" cy="2256486"/>
              <a:chOff x="2055768" y="1602865"/>
              <a:chExt cx="1598523" cy="2005765"/>
            </a:xfrm>
          </p:grpSpPr>
          <p:sp>
            <p:nvSpPr>
              <p:cNvPr id="57" name="Teardrop 56">
                <a:extLst>
                  <a:ext uri="{FF2B5EF4-FFF2-40B4-BE49-F238E27FC236}">
                    <a16:creationId xmlns:a16="http://schemas.microsoft.com/office/drawing/2014/main" id="{54295F86-1C2F-96B8-F56B-CB9B7268CE70}"/>
                  </a:ext>
                </a:extLst>
              </p:cNvPr>
              <p:cNvSpPr/>
              <p:nvPr/>
            </p:nvSpPr>
            <p:spPr bwMode="gray">
              <a:xfrm rot="8100000">
                <a:off x="2103109" y="1602865"/>
                <a:ext cx="1503841" cy="1503844"/>
              </a:xfrm>
              <a:prstGeom prst="teardrop">
                <a:avLst/>
              </a:pr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8" name="Freeform 23">
                <a:extLst>
                  <a:ext uri="{FF2B5EF4-FFF2-40B4-BE49-F238E27FC236}">
                    <a16:creationId xmlns:a16="http://schemas.microsoft.com/office/drawing/2014/main" id="{DB2C38F9-3BFD-EBB3-6336-463BB34C4667}"/>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9" name="Oval 58">
                <a:extLst>
                  <a:ext uri="{FF2B5EF4-FFF2-40B4-BE49-F238E27FC236}">
                    <a16:creationId xmlns:a16="http://schemas.microsoft.com/office/drawing/2014/main" id="{3E3B26F9-2559-8D38-8B73-FA09128CC44F}"/>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56" name="Picture 55">
              <a:extLst>
                <a:ext uri="{FF2B5EF4-FFF2-40B4-BE49-F238E27FC236}">
                  <a16:creationId xmlns:a16="http://schemas.microsoft.com/office/drawing/2014/main" id="{107870F5-6014-A710-77BA-D0CE992A2C6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grpSp>
        <p:nvGrpSpPr>
          <p:cNvPr id="60" name="Group 59">
            <a:extLst>
              <a:ext uri="{FF2B5EF4-FFF2-40B4-BE49-F238E27FC236}">
                <a16:creationId xmlns:a16="http://schemas.microsoft.com/office/drawing/2014/main" id="{BA7C03EA-CEC2-EDD8-6DE6-E63E4A7D69BD}"/>
              </a:ext>
              <a:ext uri="{C183D7F6-B498-43B3-948B-1728B52AA6E4}">
                <adec:decorative xmlns:adec="http://schemas.microsoft.com/office/drawing/2017/decorative" val="1"/>
              </a:ext>
            </a:extLst>
          </p:cNvPr>
          <p:cNvGrpSpPr/>
          <p:nvPr/>
        </p:nvGrpSpPr>
        <p:grpSpPr>
          <a:xfrm>
            <a:off x="9815653" y="1997826"/>
            <a:ext cx="2212724" cy="2776117"/>
            <a:chOff x="4729974" y="3250082"/>
            <a:chExt cx="1798338" cy="2256486"/>
          </a:xfrm>
        </p:grpSpPr>
        <p:grpSp>
          <p:nvGrpSpPr>
            <p:cNvPr id="61" name="Group 60">
              <a:extLst>
                <a:ext uri="{FF2B5EF4-FFF2-40B4-BE49-F238E27FC236}">
                  <a16:creationId xmlns:a16="http://schemas.microsoft.com/office/drawing/2014/main" id="{461D54AC-60E8-1790-FC11-7CE924429B42}"/>
                </a:ext>
              </a:extLst>
            </p:cNvPr>
            <p:cNvGrpSpPr/>
            <p:nvPr/>
          </p:nvGrpSpPr>
          <p:grpSpPr>
            <a:xfrm>
              <a:off x="4729974" y="3250082"/>
              <a:ext cx="1798338" cy="2256486"/>
              <a:chOff x="3622989" y="1602865"/>
              <a:chExt cx="1598523" cy="2005765"/>
            </a:xfrm>
          </p:grpSpPr>
          <p:sp>
            <p:nvSpPr>
              <p:cNvPr id="63" name="Teardrop 62">
                <a:extLst>
                  <a:ext uri="{FF2B5EF4-FFF2-40B4-BE49-F238E27FC236}">
                    <a16:creationId xmlns:a16="http://schemas.microsoft.com/office/drawing/2014/main" id="{EA7DA02A-B6AF-1E89-AD2A-F1BC8EDD3A4D}"/>
                  </a:ext>
                </a:extLst>
              </p:cNvPr>
              <p:cNvSpPr/>
              <p:nvPr/>
            </p:nvSpPr>
            <p:spPr bwMode="gray">
              <a:xfrm rot="8100000">
                <a:off x="3670329" y="1602865"/>
                <a:ext cx="1503841" cy="1503844"/>
              </a:xfrm>
              <a:prstGeom prst="teardrop">
                <a:avLst/>
              </a:pr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4" name="Freeform 27">
                <a:extLst>
                  <a:ext uri="{FF2B5EF4-FFF2-40B4-BE49-F238E27FC236}">
                    <a16:creationId xmlns:a16="http://schemas.microsoft.com/office/drawing/2014/main" id="{0D41BFCF-F53A-D0D4-5A15-61F0333595E6}"/>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5" name="Oval 64">
                <a:extLst>
                  <a:ext uri="{FF2B5EF4-FFF2-40B4-BE49-F238E27FC236}">
                    <a16:creationId xmlns:a16="http://schemas.microsoft.com/office/drawing/2014/main" id="{55C346F1-B862-A047-7F3B-93D81FAE99B9}"/>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62" name="Picture 61">
              <a:extLst>
                <a:ext uri="{FF2B5EF4-FFF2-40B4-BE49-F238E27FC236}">
                  <a16:creationId xmlns:a16="http://schemas.microsoft.com/office/drawing/2014/main" id="{622FAC0C-5327-778E-7657-B86ACD48BDB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5179263" y="3597751"/>
              <a:ext cx="900332" cy="914400"/>
            </a:xfrm>
            <a:prstGeom prst="rect">
              <a:avLst/>
            </a:prstGeom>
          </p:spPr>
        </p:pic>
      </p:grpSp>
      <p:grpSp>
        <p:nvGrpSpPr>
          <p:cNvPr id="67" name="Group 66">
            <a:extLst>
              <a:ext uri="{FF2B5EF4-FFF2-40B4-BE49-F238E27FC236}">
                <a16:creationId xmlns:a16="http://schemas.microsoft.com/office/drawing/2014/main" id="{3967DF61-ECA9-1BCA-B7A0-E9E766B09784}"/>
              </a:ext>
              <a:ext uri="{C183D7F6-B498-43B3-948B-1728B52AA6E4}">
                <adec:decorative xmlns:adec="http://schemas.microsoft.com/office/drawing/2017/decorative" val="1"/>
              </a:ext>
            </a:extLst>
          </p:cNvPr>
          <p:cNvGrpSpPr/>
          <p:nvPr/>
        </p:nvGrpSpPr>
        <p:grpSpPr>
          <a:xfrm>
            <a:off x="7622061" y="5936416"/>
            <a:ext cx="2212724" cy="2776117"/>
            <a:chOff x="1625817" y="1681113"/>
            <a:chExt cx="1798338" cy="2256486"/>
          </a:xfrm>
        </p:grpSpPr>
        <p:grpSp>
          <p:nvGrpSpPr>
            <p:cNvPr id="68" name="Group 67">
              <a:extLst>
                <a:ext uri="{FF2B5EF4-FFF2-40B4-BE49-F238E27FC236}">
                  <a16:creationId xmlns:a16="http://schemas.microsoft.com/office/drawing/2014/main" id="{69EB0686-6E5A-CDA4-C0F9-DF31B55C75A5}"/>
                </a:ext>
              </a:extLst>
            </p:cNvPr>
            <p:cNvGrpSpPr/>
            <p:nvPr/>
          </p:nvGrpSpPr>
          <p:grpSpPr>
            <a:xfrm>
              <a:off x="1625817" y="1681113"/>
              <a:ext cx="1798338" cy="2256486"/>
              <a:chOff x="2055768" y="1602865"/>
              <a:chExt cx="1598523" cy="2005765"/>
            </a:xfrm>
          </p:grpSpPr>
          <p:sp>
            <p:nvSpPr>
              <p:cNvPr id="70" name="Teardrop 69">
                <a:extLst>
                  <a:ext uri="{FF2B5EF4-FFF2-40B4-BE49-F238E27FC236}">
                    <a16:creationId xmlns:a16="http://schemas.microsoft.com/office/drawing/2014/main" id="{48BD77E7-994F-9856-3BBB-99B8F0674491}"/>
                  </a:ext>
                </a:extLst>
              </p:cNvPr>
              <p:cNvSpPr/>
              <p:nvPr/>
            </p:nvSpPr>
            <p:spPr bwMode="gray">
              <a:xfrm rot="8100000">
                <a:off x="210310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1" name="Freeform 23">
                <a:extLst>
                  <a:ext uri="{FF2B5EF4-FFF2-40B4-BE49-F238E27FC236}">
                    <a16:creationId xmlns:a16="http://schemas.microsoft.com/office/drawing/2014/main" id="{2F3FAC61-C546-0C6F-7680-EC9702EE7A49}"/>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2" name="Oval 71">
                <a:extLst>
                  <a:ext uri="{FF2B5EF4-FFF2-40B4-BE49-F238E27FC236}">
                    <a16:creationId xmlns:a16="http://schemas.microsoft.com/office/drawing/2014/main" id="{C87DBEA6-E452-EF06-842F-C77271B34623}"/>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69" name="Picture 68">
              <a:extLst>
                <a:ext uri="{FF2B5EF4-FFF2-40B4-BE49-F238E27FC236}">
                  <a16:creationId xmlns:a16="http://schemas.microsoft.com/office/drawing/2014/main" id="{D8FBCBCA-29D4-BC91-6D5F-12E0BC29AD7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grpSp>
        <p:nvGrpSpPr>
          <p:cNvPr id="74" name="Group 73">
            <a:extLst>
              <a:ext uri="{FF2B5EF4-FFF2-40B4-BE49-F238E27FC236}">
                <a16:creationId xmlns:a16="http://schemas.microsoft.com/office/drawing/2014/main" id="{FCCC0807-13A9-C471-F37E-B21A44526C29}"/>
              </a:ext>
              <a:ext uri="{C183D7F6-B498-43B3-948B-1728B52AA6E4}">
                <adec:decorative xmlns:adec="http://schemas.microsoft.com/office/drawing/2017/decorative" val="1"/>
              </a:ext>
            </a:extLst>
          </p:cNvPr>
          <p:cNvGrpSpPr/>
          <p:nvPr/>
        </p:nvGrpSpPr>
        <p:grpSpPr>
          <a:xfrm>
            <a:off x="13361475" y="1997826"/>
            <a:ext cx="2212724" cy="2776117"/>
            <a:chOff x="1625817" y="1681113"/>
            <a:chExt cx="1798338" cy="2256486"/>
          </a:xfrm>
        </p:grpSpPr>
        <p:grpSp>
          <p:nvGrpSpPr>
            <p:cNvPr id="75" name="Group 74">
              <a:extLst>
                <a:ext uri="{FF2B5EF4-FFF2-40B4-BE49-F238E27FC236}">
                  <a16:creationId xmlns:a16="http://schemas.microsoft.com/office/drawing/2014/main" id="{38DACB12-A6F2-A4C3-A877-52AEDFD8EA78}"/>
                </a:ext>
              </a:extLst>
            </p:cNvPr>
            <p:cNvGrpSpPr/>
            <p:nvPr/>
          </p:nvGrpSpPr>
          <p:grpSpPr>
            <a:xfrm>
              <a:off x="1625817" y="1681113"/>
              <a:ext cx="1798338" cy="2256486"/>
              <a:chOff x="2055768" y="1602865"/>
              <a:chExt cx="1598523" cy="2005765"/>
            </a:xfrm>
          </p:grpSpPr>
          <p:sp>
            <p:nvSpPr>
              <p:cNvPr id="77" name="Teardrop 76">
                <a:extLst>
                  <a:ext uri="{FF2B5EF4-FFF2-40B4-BE49-F238E27FC236}">
                    <a16:creationId xmlns:a16="http://schemas.microsoft.com/office/drawing/2014/main" id="{05FBFFA6-1D50-3AAF-1F87-88F0C745D285}"/>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8" name="Freeform 23">
                <a:extLst>
                  <a:ext uri="{FF2B5EF4-FFF2-40B4-BE49-F238E27FC236}">
                    <a16:creationId xmlns:a16="http://schemas.microsoft.com/office/drawing/2014/main" id="{3B5032FC-BE49-12D6-812E-73C1241DF948}"/>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9" name="Oval 78">
                <a:extLst>
                  <a:ext uri="{FF2B5EF4-FFF2-40B4-BE49-F238E27FC236}">
                    <a16:creationId xmlns:a16="http://schemas.microsoft.com/office/drawing/2014/main" id="{1D0CF172-0E1C-F9F3-DCFE-B91A6CBBCC39}"/>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76" name="Picture 75">
              <a:extLst>
                <a:ext uri="{FF2B5EF4-FFF2-40B4-BE49-F238E27FC236}">
                  <a16:creationId xmlns:a16="http://schemas.microsoft.com/office/drawing/2014/main" id="{4E66E133-D79E-20B6-4DF5-66C0D6CC485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spTree>
    <p:extLst>
      <p:ext uri="{BB962C8B-B14F-4D97-AF65-F5344CB8AC3E}">
        <p14:creationId xmlns:p14="http://schemas.microsoft.com/office/powerpoint/2010/main" val="297018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500"/>
                                        <p:tgtEl>
                                          <p:spTgt spid="6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500"/>
                                        <p:tgtEl>
                                          <p:spTgt spid="7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fade">
                                      <p:cBhvr>
                                        <p:cTn id="50" dur="500"/>
                                        <p:tgtEl>
                                          <p:spTgt spid="8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5" grpId="0"/>
      <p:bldP spid="66" grpId="0"/>
      <p:bldP spid="80" grpId="0"/>
      <p:bldP spid="53" grpId="0"/>
      <p:bldP spid="73" grpId="0"/>
      <p:bldP spid="8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6196-1A44-4C49-B463-CD5DC39D442E}"/>
              </a:ext>
            </a:extLst>
          </p:cNvPr>
          <p:cNvSpPr>
            <a:spLocks noGrp="1"/>
          </p:cNvSpPr>
          <p:nvPr>
            <p:ph type="title"/>
          </p:nvPr>
        </p:nvSpPr>
        <p:spPr>
          <a:xfrm>
            <a:off x="722313" y="4268647"/>
            <a:ext cx="14022387" cy="1278682"/>
          </a:xfrm>
        </p:spPr>
        <p:txBody>
          <a:bodyPr anchor="t">
            <a:normAutofit/>
          </a:bodyPr>
          <a:lstStyle/>
          <a:p>
            <a:r>
              <a:rPr lang="en-US" kern="1200"/>
              <a:t>Meet Your Facilitators!</a:t>
            </a:r>
          </a:p>
        </p:txBody>
      </p:sp>
      <p:sp>
        <p:nvSpPr>
          <p:cNvPr id="21" name="Slide Number Placeholder 5">
            <a:extLst>
              <a:ext uri="{FF2B5EF4-FFF2-40B4-BE49-F238E27FC236}">
                <a16:creationId xmlns:a16="http://schemas.microsoft.com/office/drawing/2014/main" id="{C1C475D2-2269-2BD2-6D0D-58F0DA7B19AF}"/>
              </a:ext>
            </a:extLst>
          </p:cNvPr>
          <p:cNvSpPr>
            <a:spLocks noGrp="1"/>
          </p:cNvSpPr>
          <p:nvPr>
            <p:ph type="sldNum" sz="quarter" idx="12"/>
          </p:nvPr>
        </p:nvSpPr>
        <p:spPr>
          <a:xfrm>
            <a:off x="14859000" y="9486898"/>
            <a:ext cx="514350" cy="365125"/>
          </a:xfrm>
        </p:spPr>
        <p:txBody>
          <a:bodyPr/>
          <a:lstStyle/>
          <a:p>
            <a:pPr>
              <a:spcAft>
                <a:spcPts val="600"/>
              </a:spcAft>
            </a:pPr>
            <a:fld id="{B6F15528-21DE-4FAA-801E-634DDDAF4B2B}" type="slidenum">
              <a:rPr lang="en-US" smtClean="0"/>
              <a:pPr>
                <a:spcAft>
                  <a:spcPts val="600"/>
                </a:spcAft>
              </a:pPr>
              <a:t>5</a:t>
            </a:fld>
            <a:endParaRPr lang="en-US"/>
          </a:p>
        </p:txBody>
      </p:sp>
      <p:sp>
        <p:nvSpPr>
          <p:cNvPr id="19" name="Date Placeholder 3">
            <a:extLst>
              <a:ext uri="{FF2B5EF4-FFF2-40B4-BE49-F238E27FC236}">
                <a16:creationId xmlns:a16="http://schemas.microsoft.com/office/drawing/2014/main" id="{243A7BC8-1285-3EF5-07E6-E83DFD14E8D8}"/>
              </a:ext>
              <a:ext uri="{C183D7F6-B498-43B3-948B-1728B52AA6E4}">
                <adec:decorative xmlns:adec="http://schemas.microsoft.com/office/drawing/2017/decorative" val="0"/>
              </a:ext>
            </a:extLst>
          </p:cNvPr>
          <p:cNvSpPr>
            <a:spLocks noGrp="1"/>
          </p:cNvSpPr>
          <p:nvPr>
            <p:ph type="dt" sz="half" idx="10"/>
          </p:nvPr>
        </p:nvSpPr>
        <p:spPr>
          <a:xfrm>
            <a:off x="914400" y="9486900"/>
            <a:ext cx="2362200" cy="365123"/>
          </a:xfrm>
        </p:spPr>
        <p:txBody>
          <a:bodyPr/>
          <a:lstStyle/>
          <a:p>
            <a:pPr>
              <a:spcAft>
                <a:spcPts val="600"/>
              </a:spcAft>
            </a:pPr>
            <a:r>
              <a:rPr lang="en-US"/>
              <a:t>2026</a:t>
            </a:r>
          </a:p>
        </p:txBody>
      </p:sp>
    </p:spTree>
    <p:extLst>
      <p:ext uri="{BB962C8B-B14F-4D97-AF65-F5344CB8AC3E}">
        <p14:creationId xmlns:p14="http://schemas.microsoft.com/office/powerpoint/2010/main" val="4256127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6AA99-43CA-9096-8FB2-A9202A864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31D94-0EF4-EAC2-791A-588CE7FBE3FD}"/>
              </a:ext>
            </a:extLst>
          </p:cNvPr>
          <p:cNvSpPr>
            <a:spLocks noGrp="1"/>
          </p:cNvSpPr>
          <p:nvPr>
            <p:ph type="title"/>
          </p:nvPr>
        </p:nvSpPr>
        <p:spPr>
          <a:xfrm>
            <a:off x="914400" y="434976"/>
            <a:ext cx="14673805" cy="1147380"/>
          </a:xfrm>
        </p:spPr>
        <p:txBody>
          <a:bodyPr/>
          <a:lstStyle/>
          <a:p>
            <a:r>
              <a:rPr lang="en-US">
                <a:latin typeface="Arial"/>
                <a:cs typeface="Arial"/>
              </a:rPr>
              <a:t>Course Objectives</a:t>
            </a:r>
            <a:endParaRPr lang="en-US">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A23E8D65-7615-26E1-4944-E12631756FB4}"/>
              </a:ext>
            </a:extLst>
          </p:cNvPr>
          <p:cNvSpPr>
            <a:spLocks noGrp="1"/>
          </p:cNvSpPr>
          <p:nvPr>
            <p:ph type="sldNum" sz="quarter" idx="12"/>
          </p:nvPr>
        </p:nvSpPr>
        <p:spPr/>
        <p:txBody>
          <a:bodyPr/>
          <a:lstStyle/>
          <a:p>
            <a:fld id="{B6F15528-21DE-4FAA-801E-634DDDAF4B2B}" type="slidenum">
              <a:rPr lang="en-US" smtClean="0"/>
              <a:pPr/>
              <a:t>6</a:t>
            </a:fld>
            <a:endParaRPr lang="en-US"/>
          </a:p>
        </p:txBody>
      </p:sp>
      <p:graphicFrame>
        <p:nvGraphicFramePr>
          <p:cNvPr id="4" name="Table 3">
            <a:extLst>
              <a:ext uri="{FF2B5EF4-FFF2-40B4-BE49-F238E27FC236}">
                <a16:creationId xmlns:a16="http://schemas.microsoft.com/office/drawing/2014/main" id="{EC054786-7F2D-0B0C-40EC-D09757624BD3}"/>
              </a:ext>
            </a:extLst>
          </p:cNvPr>
          <p:cNvGraphicFramePr/>
          <p:nvPr>
            <p:extLst>
              <p:ext uri="{D42A27DB-BD31-4B8C-83A1-F6EECF244321}">
                <p14:modId xmlns:p14="http://schemas.microsoft.com/office/powerpoint/2010/main" val="3931879217"/>
              </p:ext>
            </p:extLst>
          </p:nvPr>
        </p:nvGraphicFramePr>
        <p:xfrm>
          <a:off x="914400" y="1900238"/>
          <a:ext cx="14357450" cy="4846320"/>
        </p:xfrm>
        <a:graphic>
          <a:graphicData uri="http://schemas.openxmlformats.org/drawingml/2006/table">
            <a:tbl>
              <a:tblPr firstRow="1" bandRow="1">
                <a:tableStyleId>{7E9639D4-E3E2-4D34-9284-5A2195B3D0D7}</a:tableStyleId>
              </a:tblPr>
              <a:tblGrid>
                <a:gridCol w="1120917">
                  <a:extLst>
                    <a:ext uri="{9D8B030D-6E8A-4147-A177-3AD203B41FA5}">
                      <a16:colId xmlns:a16="http://schemas.microsoft.com/office/drawing/2014/main" val="3348809164"/>
                    </a:ext>
                  </a:extLst>
                </a:gridCol>
                <a:gridCol w="13236533">
                  <a:extLst>
                    <a:ext uri="{9D8B030D-6E8A-4147-A177-3AD203B41FA5}">
                      <a16:colId xmlns:a16="http://schemas.microsoft.com/office/drawing/2014/main" val="2496405819"/>
                    </a:ext>
                  </a:extLst>
                </a:gridCol>
              </a:tblGrid>
              <a:tr h="241011">
                <a:tc>
                  <a:txBody>
                    <a:bodyPr/>
                    <a:lstStyle/>
                    <a:p>
                      <a:pPr algn="l"/>
                      <a:r>
                        <a:rPr lang="en-US" sz="2000">
                          <a:solidFill>
                            <a:schemeClr val="bg1"/>
                          </a:solidFill>
                          <a:latin typeface="Arial" panose="020B0604020202020204" pitchFamily="34" charset="0"/>
                          <a:cs typeface="Arial" panose="020B0604020202020204" pitchFamily="34" charset="0"/>
                        </a:rPr>
                        <a:t>Item</a:t>
                      </a:r>
                    </a:p>
                  </a:txBody>
                  <a:tcPr>
                    <a:lnB w="12700" cap="flat" cmpd="sng" algn="ctr">
                      <a:solidFill>
                        <a:schemeClr val="tx1"/>
                      </a:solidFill>
                      <a:prstDash val="solid"/>
                      <a:round/>
                      <a:headEnd type="none" w="med" len="med"/>
                      <a:tailEnd type="none" w="med" len="med"/>
                    </a:lnB>
                  </a:tcPr>
                </a:tc>
                <a:tc>
                  <a:txBody>
                    <a:bodyPr/>
                    <a:lstStyle/>
                    <a:p>
                      <a:pPr lvl="0" algn="l">
                        <a:buNone/>
                      </a:pPr>
                      <a:r>
                        <a:rPr lang="en-US" sz="2000">
                          <a:solidFill>
                            <a:schemeClr val="bg1"/>
                          </a:solidFill>
                          <a:latin typeface="Arial" panose="020B0604020202020204" pitchFamily="34" charset="0"/>
                          <a:cs typeface="Arial" panose="020B0604020202020204" pitchFamily="34" charset="0"/>
                        </a:rPr>
                        <a:t>Objectives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853823"/>
                  </a:ext>
                </a:extLst>
              </a:tr>
              <a:tr h="1477506">
                <a:tc>
                  <a:txBody>
                    <a:bodyPr/>
                    <a:lstStyle/>
                    <a:p>
                      <a:pPr marL="0" lvl="0" indent="0" algn="ctr">
                        <a:buFont typeface="+mj-lt"/>
                        <a:buNone/>
                      </a:pPr>
                      <a:r>
                        <a:rPr lang="en-US" sz="2000">
                          <a:solidFill>
                            <a:schemeClr val="tx1"/>
                          </a:solidFill>
                          <a:latin typeface="Arial" panose="020B0604020202020204" pitchFamily="34" charset="0"/>
                          <a:cs typeface="Arial" panose="020B0604020202020204" pitchFamily="34" charset="0"/>
                        </a:rPr>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the key processes to conduct Preliminary Adoption Assessment, including: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Parent-Child Suitability Summary (PCSS)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Tribal Customary Adoption-Parent-Child Suitability Summary (TCA-PCSS) and receiving TCAO from the tribe</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Non-minor Dependent Adoption Assessment</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Documenting PCSS Grievance Request and Outcome</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Generating Forms</a:t>
                      </a:r>
                    </a:p>
                    <a:p>
                      <a:pPr lvl="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9770199"/>
                  </a:ext>
                </a:extLst>
              </a:tr>
              <a:tr h="1121229">
                <a:tc>
                  <a:txBody>
                    <a:bodyPr/>
                    <a:lstStyle/>
                    <a:p>
                      <a:pPr lvl="0" algn="ctr">
                        <a:buNone/>
                      </a:pPr>
                      <a:r>
                        <a:rPr lang="en-US" sz="2000">
                          <a:solidFill>
                            <a:schemeClr val="tx1"/>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the key processes to conduct activities to complete </a:t>
                      </a:r>
                      <a:r>
                        <a:rPr lang="en-US" sz="2000" b="1" i="0" u="none" strike="noStrike" noProof="0">
                          <a:solidFill>
                            <a:schemeClr val="tx1"/>
                          </a:solidFill>
                          <a:latin typeface="Arial"/>
                          <a:cs typeface="Arial"/>
                        </a:rPr>
                        <a:t>Adoptions</a:t>
                      </a:r>
                      <a:r>
                        <a:rPr lang="en-US" sz="2000" b="1" i="0" u="none" strike="noStrike" noProof="0">
                          <a:solidFill>
                            <a:schemeClr val="tx1"/>
                          </a:solidFill>
                          <a:highlight>
                            <a:srgbClr val="FFFFFF"/>
                          </a:highlight>
                          <a:latin typeface="Arial"/>
                          <a:cs typeface="Arial"/>
                        </a:rPr>
                        <a:t> documentation, including: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Freeing Packets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Adoptive Placement Packets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Finalization Packets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Final Court Hearing</a:t>
                      </a:r>
                    </a:p>
                    <a:p>
                      <a:pPr lvl="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4042432"/>
                  </a:ext>
                </a:extLst>
              </a:tr>
            </a:tbl>
          </a:graphicData>
        </a:graphic>
      </p:graphicFrame>
      <p:sp>
        <p:nvSpPr>
          <p:cNvPr id="22" name="AutoShape 2" descr="Classroom outline">
            <a:extLst>
              <a:ext uri="{FF2B5EF4-FFF2-40B4-BE49-F238E27FC236}">
                <a16:creationId xmlns:a16="http://schemas.microsoft.com/office/drawing/2014/main" id="{6135BE38-4354-5A22-ED6A-D1B0FD9977CD}"/>
              </a:ext>
            </a:extLst>
          </p:cNvPr>
          <p:cNvSpPr>
            <a:spLocks noChangeAspect="1" noChangeArrowheads="1"/>
          </p:cNvSpPr>
          <p:nvPr/>
        </p:nvSpPr>
        <p:spPr bwMode="auto">
          <a:xfrm>
            <a:off x="1366157" y="7522863"/>
            <a:ext cx="2247900" cy="2247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FF0000"/>
              </a:solidFill>
            </a:endParaRPr>
          </a:p>
        </p:txBody>
      </p:sp>
      <p:sp>
        <p:nvSpPr>
          <p:cNvPr id="23" name="Freeform 3" descr="Decorative image.">
            <a:extLst>
              <a:ext uri="{FF2B5EF4-FFF2-40B4-BE49-F238E27FC236}">
                <a16:creationId xmlns:a16="http://schemas.microsoft.com/office/drawing/2014/main" id="{B3E05D7D-D604-E461-A183-31E4069E0FE2}"/>
              </a:ext>
              <a:ext uri="{C183D7F6-B498-43B3-948B-1728B52AA6E4}">
                <adec:decorative xmlns:adec="http://schemas.microsoft.com/office/drawing/2017/decorative" val="0"/>
              </a:ext>
            </a:extLst>
          </p:cNvPr>
          <p:cNvSpPr/>
          <p:nvPr/>
        </p:nvSpPr>
        <p:spPr>
          <a:xfrm>
            <a:off x="15797607" y="6592108"/>
            <a:ext cx="1813611" cy="186151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3135309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20DDC-F2F7-391B-C55C-D35FA99C95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4090D-413A-3DF6-132F-70C77F93A9BD}"/>
              </a:ext>
            </a:extLst>
          </p:cNvPr>
          <p:cNvSpPr>
            <a:spLocks noGrp="1"/>
          </p:cNvSpPr>
          <p:nvPr>
            <p:ph type="title"/>
          </p:nvPr>
        </p:nvSpPr>
        <p:spPr>
          <a:xfrm>
            <a:off x="914400" y="434976"/>
            <a:ext cx="14673805" cy="1147380"/>
          </a:xfrm>
        </p:spPr>
        <p:txBody>
          <a:bodyPr/>
          <a:lstStyle/>
          <a:p>
            <a:r>
              <a:rPr lang="en-US">
                <a:latin typeface="Arial"/>
                <a:cs typeface="Arial"/>
              </a:rPr>
              <a:t>Course Objectives Continued </a:t>
            </a:r>
            <a:endParaRPr lang="en-US">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2D4A9C55-1261-911D-071E-AEA620FD338F}"/>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22" name="AutoShape 2" descr="Classroom outline">
            <a:extLst>
              <a:ext uri="{FF2B5EF4-FFF2-40B4-BE49-F238E27FC236}">
                <a16:creationId xmlns:a16="http://schemas.microsoft.com/office/drawing/2014/main" id="{19DC7E5C-DA18-FD11-FF18-83DC984CE147}"/>
              </a:ext>
            </a:extLst>
          </p:cNvPr>
          <p:cNvSpPr>
            <a:spLocks noChangeAspect="1" noChangeArrowheads="1"/>
          </p:cNvSpPr>
          <p:nvPr/>
        </p:nvSpPr>
        <p:spPr bwMode="auto">
          <a:xfrm>
            <a:off x="1790700" y="6972300"/>
            <a:ext cx="2247900" cy="2247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53D53"/>
              </a:solidFill>
            </a:endParaRPr>
          </a:p>
        </p:txBody>
      </p:sp>
      <p:graphicFrame>
        <p:nvGraphicFramePr>
          <p:cNvPr id="4" name="Table 3">
            <a:extLst>
              <a:ext uri="{FF2B5EF4-FFF2-40B4-BE49-F238E27FC236}">
                <a16:creationId xmlns:a16="http://schemas.microsoft.com/office/drawing/2014/main" id="{36010428-468B-945F-A0EB-56F2CED51C19}"/>
              </a:ext>
            </a:extLst>
          </p:cNvPr>
          <p:cNvGraphicFramePr/>
          <p:nvPr>
            <p:extLst>
              <p:ext uri="{D42A27DB-BD31-4B8C-83A1-F6EECF244321}">
                <p14:modId xmlns:p14="http://schemas.microsoft.com/office/powerpoint/2010/main" val="3262416641"/>
              </p:ext>
            </p:extLst>
          </p:nvPr>
        </p:nvGraphicFramePr>
        <p:xfrm>
          <a:off x="914400" y="1900238"/>
          <a:ext cx="14357450" cy="7985760"/>
        </p:xfrm>
        <a:graphic>
          <a:graphicData uri="http://schemas.openxmlformats.org/drawingml/2006/table">
            <a:tbl>
              <a:tblPr firstRow="1" bandRow="1">
                <a:tableStyleId>{7E9639D4-E3E2-4D34-9284-5A2195B3D0D7}</a:tableStyleId>
              </a:tblPr>
              <a:tblGrid>
                <a:gridCol w="1120917">
                  <a:extLst>
                    <a:ext uri="{9D8B030D-6E8A-4147-A177-3AD203B41FA5}">
                      <a16:colId xmlns:a16="http://schemas.microsoft.com/office/drawing/2014/main" val="3348809164"/>
                    </a:ext>
                  </a:extLst>
                </a:gridCol>
                <a:gridCol w="13236533">
                  <a:extLst>
                    <a:ext uri="{9D8B030D-6E8A-4147-A177-3AD203B41FA5}">
                      <a16:colId xmlns:a16="http://schemas.microsoft.com/office/drawing/2014/main" val="2496405819"/>
                    </a:ext>
                  </a:extLst>
                </a:gridCol>
              </a:tblGrid>
              <a:tr h="241011">
                <a:tc>
                  <a:txBody>
                    <a:bodyPr/>
                    <a:lstStyle/>
                    <a:p>
                      <a:pPr algn="l"/>
                      <a:r>
                        <a:rPr lang="en-US" sz="2000">
                          <a:solidFill>
                            <a:schemeClr val="bg1"/>
                          </a:solidFill>
                          <a:latin typeface="Arial" panose="020B0604020202020204" pitchFamily="34" charset="0"/>
                          <a:cs typeface="Arial" panose="020B0604020202020204" pitchFamily="34" charset="0"/>
                        </a:rPr>
                        <a:t>Item</a:t>
                      </a:r>
                    </a:p>
                  </a:txBody>
                  <a:tcPr>
                    <a:lnB w="12700" cap="flat" cmpd="sng" algn="ctr">
                      <a:solidFill>
                        <a:schemeClr val="tx1"/>
                      </a:solidFill>
                      <a:prstDash val="solid"/>
                      <a:round/>
                      <a:headEnd type="none" w="med" len="med"/>
                      <a:tailEnd type="none" w="med" len="med"/>
                    </a:lnB>
                  </a:tcPr>
                </a:tc>
                <a:tc>
                  <a:txBody>
                    <a:bodyPr/>
                    <a:lstStyle/>
                    <a:p>
                      <a:pPr lvl="0" algn="l">
                        <a:buNone/>
                      </a:pPr>
                      <a:r>
                        <a:rPr lang="en-US" sz="2000">
                          <a:solidFill>
                            <a:schemeClr val="bg1"/>
                          </a:solidFill>
                          <a:latin typeface="Arial" panose="020B0604020202020204" pitchFamily="34" charset="0"/>
                          <a:cs typeface="Arial" panose="020B0604020202020204" pitchFamily="34" charset="0"/>
                        </a:rPr>
                        <a:t>Objectives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853823"/>
                  </a:ext>
                </a:extLst>
              </a:tr>
              <a:tr h="2546335">
                <a:tc>
                  <a:txBody>
                    <a:bodyPr/>
                    <a:lstStyle/>
                    <a:p>
                      <a:pPr lvl="0" algn="ctr">
                        <a:buNone/>
                      </a:pPr>
                      <a:r>
                        <a:rPr lang="en-US" sz="2000">
                          <a:solidFill>
                            <a:schemeClr val="tx1"/>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the key processes to gather and provide information to authorize AAP benefits, including: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an AAP case</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Selecting the applicable rate structure</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and uploading AAP forms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Initial AAP Agreements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Completing AAP 6, AD 4320</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Sending case link to </a:t>
                      </a:r>
                      <a:r>
                        <a:rPr lang="en-US" sz="2000" b="0" i="0" u="none" strike="noStrike" noProof="0" err="1">
                          <a:solidFill>
                            <a:schemeClr val="tx1"/>
                          </a:solidFill>
                          <a:highlight>
                            <a:srgbClr val="FFFFFF"/>
                          </a:highlight>
                          <a:latin typeface="Arial"/>
                          <a:cs typeface="Arial"/>
                        </a:rPr>
                        <a:t>CalSAWS</a:t>
                      </a:r>
                      <a:endParaRPr lang="en-US" sz="2000" b="0" i="0" u="none" strike="noStrike" noProof="0">
                        <a:solidFill>
                          <a:schemeClr val="tx1"/>
                        </a:solidFill>
                        <a:highlight>
                          <a:srgbClr val="FFFFFF"/>
                        </a:highlight>
                        <a:latin typeface="Arial"/>
                        <a:cs typeface="Arial"/>
                      </a:endParaRP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Completing AAP 2</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Sending AAP rate information to </a:t>
                      </a:r>
                      <a:r>
                        <a:rPr lang="en-US" sz="2000" b="0" i="0" u="none" strike="noStrike" noProof="0" err="1">
                          <a:solidFill>
                            <a:schemeClr val="tx1"/>
                          </a:solidFill>
                          <a:highlight>
                            <a:srgbClr val="FFFFFF"/>
                          </a:highlight>
                          <a:latin typeface="Arial"/>
                          <a:cs typeface="Arial"/>
                        </a:rPr>
                        <a:t>CalSAWS</a:t>
                      </a:r>
                      <a:endParaRPr lang="en-US" sz="2000" b="0" i="0" u="none" strike="noStrike" noProof="0">
                        <a:solidFill>
                          <a:schemeClr val="tx1"/>
                        </a:solidFill>
                        <a:highlight>
                          <a:srgbClr val="FFFFFF"/>
                        </a:highlight>
                        <a:latin typeface="Arial"/>
                        <a:cs typeface="Arial"/>
                      </a:endParaRP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Amended AAP Agreements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Completing AAP 6, AD 4320</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Completing AAP 2 and Sending rate information to </a:t>
                      </a:r>
                      <a:r>
                        <a:rPr lang="en-US" sz="2000" b="0" i="0" u="none" strike="noStrike" noProof="0" err="1">
                          <a:solidFill>
                            <a:schemeClr val="tx1"/>
                          </a:solidFill>
                          <a:highlight>
                            <a:srgbClr val="FFFFFF"/>
                          </a:highlight>
                          <a:latin typeface="Arial"/>
                          <a:cs typeface="Arial"/>
                        </a:rPr>
                        <a:t>CalSAWs</a:t>
                      </a:r>
                      <a:endParaRPr lang="en-US" sz="2000" b="0" i="0" u="none" strike="noStrike" noProof="0">
                        <a:solidFill>
                          <a:schemeClr val="tx1"/>
                        </a:solidFill>
                        <a:highlight>
                          <a:srgbClr val="FFFFFF"/>
                        </a:highlight>
                        <a:latin typeface="Arial"/>
                        <a:cs typeface="Arial"/>
                      </a:endParaRP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Closing an AAP case</a:t>
                      </a:r>
                    </a:p>
                    <a:p>
                      <a:pPr lvl="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5646943"/>
                  </a:ext>
                </a:extLst>
              </a:tr>
              <a:tr h="764950">
                <a:tc>
                  <a:txBody>
                    <a:bodyPr/>
                    <a:lstStyle/>
                    <a:p>
                      <a:pPr lvl="0" algn="ctr">
                        <a:buNone/>
                      </a:pPr>
                      <a:r>
                        <a:rPr lang="en-US" sz="2000">
                          <a:solidFill>
                            <a:schemeClr val="tx1"/>
                          </a:solidFill>
                          <a:latin typeface="Arial" panose="020B0604020202020204" pitchFamily="34" charset="0"/>
                          <a:cs typeface="Arial" panose="020B0604020202020204" pitchFamily="34" charset="0"/>
                        </a:rPr>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the key processes to close Adoption Case and process post-Adoption Service Requests.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Processing PAS requests on closed Adoption cases found in CWS-CARES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Processing PAS requests on closed Adoption cases not found in CWS-CARES</a:t>
                      </a:r>
                    </a:p>
                    <a:p>
                      <a:pPr lvl="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6976501"/>
                  </a:ext>
                </a:extLst>
              </a:tr>
              <a:tr h="1121229">
                <a:tc>
                  <a:txBody>
                    <a:bodyPr/>
                    <a:lstStyle/>
                    <a:p>
                      <a:pPr lvl="0" algn="ctr">
                        <a:buNone/>
                      </a:pPr>
                      <a:r>
                        <a:rPr lang="en-US" sz="2000">
                          <a:solidFill>
                            <a:schemeClr val="tx1"/>
                          </a:solidFill>
                          <a:latin typeface="Arial"/>
                          <a:cs typeface="Arial"/>
                        </a:rPr>
                        <a:t>5. </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For CDSS Only: Understanding the key processes to document Set Aside Investigations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and assigning a Set Aside Investigation</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Documenting a Set Aside Hearing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and submitting the Set Aside Report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Closing the Set Aside Investigation</a:t>
                      </a:r>
                    </a:p>
                    <a:p>
                      <a:pPr marL="0" lvl="0" indent="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2758668"/>
                  </a:ext>
                </a:extLst>
              </a:tr>
            </a:tbl>
          </a:graphicData>
        </a:graphic>
      </p:graphicFrame>
      <p:sp>
        <p:nvSpPr>
          <p:cNvPr id="23" name="Freeform 3" descr="Decorative image.">
            <a:extLst>
              <a:ext uri="{FF2B5EF4-FFF2-40B4-BE49-F238E27FC236}">
                <a16:creationId xmlns:a16="http://schemas.microsoft.com/office/drawing/2014/main" id="{E4DFBAD1-6678-284C-91BF-EDF3DD0D6289}"/>
              </a:ext>
              <a:ext uri="{C183D7F6-B498-43B3-948B-1728B52AA6E4}">
                <adec:decorative xmlns:adec="http://schemas.microsoft.com/office/drawing/2017/decorative" val="0"/>
              </a:ext>
            </a:extLst>
          </p:cNvPr>
          <p:cNvSpPr/>
          <p:nvPr/>
        </p:nvSpPr>
        <p:spPr>
          <a:xfrm>
            <a:off x="15797607" y="6592108"/>
            <a:ext cx="1813611" cy="186151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144164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75A3-C04A-164D-EA5A-535571E91E88}"/>
              </a:ext>
            </a:extLst>
          </p:cNvPr>
          <p:cNvSpPr>
            <a:spLocks noGrp="1"/>
          </p:cNvSpPr>
          <p:nvPr>
            <p:ph type="title"/>
          </p:nvPr>
        </p:nvSpPr>
        <p:spPr>
          <a:xfrm>
            <a:off x="594094" y="317803"/>
            <a:ext cx="8305800" cy="1162050"/>
          </a:xfrm>
        </p:spPr>
        <p:txBody>
          <a:bodyPr/>
          <a:lstStyle/>
          <a:p>
            <a:r>
              <a:rPr lang="en-US" sz="4800">
                <a:latin typeface="Arial"/>
                <a:cs typeface="Arial"/>
              </a:rPr>
              <a:t>Course Agenda</a:t>
            </a:r>
          </a:p>
        </p:txBody>
      </p:sp>
      <p:graphicFrame>
        <p:nvGraphicFramePr>
          <p:cNvPr id="7" name="Table 6">
            <a:extLst>
              <a:ext uri="{FF2B5EF4-FFF2-40B4-BE49-F238E27FC236}">
                <a16:creationId xmlns:a16="http://schemas.microsoft.com/office/drawing/2014/main" id="{6A807851-A93E-CB4A-C12B-3AB6A1675D16}"/>
              </a:ext>
            </a:extLst>
          </p:cNvPr>
          <p:cNvGraphicFramePr>
            <a:graphicFrameLocks noGrp="1"/>
          </p:cNvGraphicFramePr>
          <p:nvPr>
            <p:extLst>
              <p:ext uri="{D42A27DB-BD31-4B8C-83A1-F6EECF244321}">
                <p14:modId xmlns:p14="http://schemas.microsoft.com/office/powerpoint/2010/main" val="289807115"/>
              </p:ext>
            </p:extLst>
          </p:nvPr>
        </p:nvGraphicFramePr>
        <p:xfrm>
          <a:off x="1292086" y="1954695"/>
          <a:ext cx="9177084" cy="6781798"/>
        </p:xfrm>
        <a:graphic>
          <a:graphicData uri="http://schemas.openxmlformats.org/drawingml/2006/table">
            <a:tbl>
              <a:tblPr firstRow="1" bandRow="1">
                <a:tableStyleId>{5C22544A-7EE6-4342-B048-85BDC9FD1C3A}</a:tableStyleId>
              </a:tblPr>
              <a:tblGrid>
                <a:gridCol w="7454347">
                  <a:extLst>
                    <a:ext uri="{9D8B030D-6E8A-4147-A177-3AD203B41FA5}">
                      <a16:colId xmlns:a16="http://schemas.microsoft.com/office/drawing/2014/main" val="3695025178"/>
                    </a:ext>
                  </a:extLst>
                </a:gridCol>
                <a:gridCol w="1722737">
                  <a:extLst>
                    <a:ext uri="{9D8B030D-6E8A-4147-A177-3AD203B41FA5}">
                      <a16:colId xmlns:a16="http://schemas.microsoft.com/office/drawing/2014/main" val="625929379"/>
                    </a:ext>
                  </a:extLst>
                </a:gridCol>
              </a:tblGrid>
              <a:tr h="472439">
                <a:tc>
                  <a:txBody>
                    <a:bodyPr/>
                    <a:lstStyle/>
                    <a:p>
                      <a:pPr marL="0" marR="0" rtl="0" fontAlgn="base">
                        <a:lnSpc>
                          <a:spcPts val="1800"/>
                        </a:lnSpc>
                        <a:buNone/>
                      </a:pPr>
                      <a:r>
                        <a:rPr lang="en-US" sz="2400" b="1">
                          <a:solidFill>
                            <a:srgbClr val="053D53"/>
                          </a:solidFill>
                          <a:effectLst/>
                          <a:latin typeface="Arial"/>
                        </a:rPr>
                        <a:t>Activity</a:t>
                      </a:r>
                      <a:endParaRPr lang="en-US" sz="2400" b="1">
                        <a:solidFill>
                          <a:srgbClr val="FFFFFF"/>
                        </a:solidFill>
                        <a:effectLst/>
                        <a:latin typeface="Arial"/>
                      </a:endParaRPr>
                    </a:p>
                  </a:txBody>
                  <a:tcPr marL="57150" marR="57150" marT="28575" marB="28575">
                    <a:lnL>
                      <a:noFill/>
                    </a:lnL>
                    <a:lnR>
                      <a:noFill/>
                    </a:lnR>
                    <a:lnT>
                      <a:noFill/>
                    </a:lnT>
                    <a:lnB w="9525" cap="flat" cmpd="sng" algn="ctr">
                      <a:solidFill>
                        <a:srgbClr val="109C01"/>
                      </a:solidFill>
                      <a:prstDash val="solid"/>
                      <a:round/>
                      <a:headEnd type="none" w="med" len="med"/>
                      <a:tailEnd type="none" w="med" len="med"/>
                    </a:lnB>
                    <a:noFill/>
                  </a:tcPr>
                </a:tc>
                <a:tc>
                  <a:txBody>
                    <a:bodyPr/>
                    <a:lstStyle/>
                    <a:p>
                      <a:pPr marL="0" marR="0" rtl="0" fontAlgn="base">
                        <a:lnSpc>
                          <a:spcPts val="1800"/>
                        </a:lnSpc>
                        <a:buNone/>
                      </a:pPr>
                      <a:r>
                        <a:rPr lang="en-US" sz="2400" b="1">
                          <a:solidFill>
                            <a:srgbClr val="053D53"/>
                          </a:solidFill>
                          <a:effectLst/>
                          <a:latin typeface="Arial"/>
                        </a:rPr>
                        <a:t>Duration</a:t>
                      </a:r>
                      <a:endParaRPr lang="en-US" sz="2400" b="1">
                        <a:solidFill>
                          <a:srgbClr val="FFFFFF"/>
                        </a:solidFill>
                        <a:effectLst/>
                        <a:latin typeface="Arial"/>
                      </a:endParaRPr>
                    </a:p>
                  </a:txBody>
                  <a:tcPr marL="57150" marR="57150" marT="28575" marB="28575">
                    <a:lnL>
                      <a:noFill/>
                    </a:lnL>
                    <a:lnR>
                      <a:noFill/>
                    </a:lnR>
                    <a:lnT>
                      <a:noFill/>
                    </a:lnT>
                    <a:lnB w="9525" cap="flat" cmpd="sng" algn="ctr">
                      <a:solidFill>
                        <a:srgbClr val="909901"/>
                      </a:solidFill>
                      <a:prstDash val="solid"/>
                      <a:round/>
                      <a:headEnd type="none" w="med" len="med"/>
                      <a:tailEnd type="none" w="med" len="med"/>
                    </a:lnB>
                    <a:noFill/>
                  </a:tcPr>
                </a:tc>
                <a:extLst>
                  <a:ext uri="{0D108BD9-81ED-4DB2-BD59-A6C34878D82A}">
                    <a16:rowId xmlns:a16="http://schemas.microsoft.com/office/drawing/2014/main" val="1934352294"/>
                  </a:ext>
                </a:extLst>
              </a:tr>
              <a:tr h="701040">
                <a:tc>
                  <a:txBody>
                    <a:bodyPr/>
                    <a:lstStyle/>
                    <a:p>
                      <a:pPr marL="0" marR="0" rtl="0" fontAlgn="base">
                        <a:lnSpc>
                          <a:spcPts val="1500"/>
                        </a:lnSpc>
                        <a:buNone/>
                      </a:pPr>
                      <a:r>
                        <a:rPr lang="en-US" sz="2000" b="1" i="1">
                          <a:solidFill>
                            <a:srgbClr val="053D53"/>
                          </a:solidFill>
                          <a:effectLst/>
                          <a:latin typeface="Arial"/>
                          <a:cs typeface="Arial"/>
                        </a:rPr>
                        <a:t>Welcome</a:t>
                      </a:r>
                      <a:endParaRPr lang="en-US" sz="2000">
                        <a:solidFill>
                          <a:srgbClr val="053D53"/>
                        </a:solidFill>
                        <a:effectLst/>
                        <a:latin typeface="Arial"/>
                        <a:cs typeface="Arial"/>
                      </a:endParaRPr>
                    </a:p>
                  </a:txBody>
                  <a:tcPr marL="57150" marR="57150" marT="28575" marB="28575" anchor="ctr">
                    <a:lnL>
                      <a:noFill/>
                    </a:lnL>
                    <a:lnR>
                      <a:noFill/>
                    </a:lnR>
                    <a:lnT w="9525" cap="flat" cmpd="sng" algn="ctr">
                      <a:solidFill>
                        <a:srgbClr val="109C01"/>
                      </a:solidFill>
                      <a:prstDash val="solid"/>
                      <a:round/>
                      <a:headEnd type="none" w="med" len="med"/>
                      <a:tailEnd type="none" w="med" len="med"/>
                    </a:lnT>
                    <a:lnB w="9525" cap="flat" cmpd="sng" algn="ctr">
                      <a:solidFill>
                        <a:srgbClr val="909901"/>
                      </a:solidFill>
                      <a:prstDash val="solid"/>
                      <a:round/>
                      <a:headEnd type="none" w="med" len="med"/>
                      <a:tailEnd type="none" w="med" len="med"/>
                    </a:lnB>
                    <a:noFill/>
                  </a:tcPr>
                </a:tc>
                <a:tc>
                  <a:txBody>
                    <a:bodyPr/>
                    <a:lstStyle/>
                    <a:p>
                      <a:pPr marL="0" marR="0" rtl="0" fontAlgn="base">
                        <a:lnSpc>
                          <a:spcPts val="1500"/>
                        </a:lnSpc>
                        <a:buNone/>
                      </a:pPr>
                      <a:r>
                        <a:rPr lang="en-US" sz="2000">
                          <a:solidFill>
                            <a:srgbClr val="053D53"/>
                          </a:solidFill>
                          <a:effectLst/>
                          <a:latin typeface="Arial"/>
                          <a:cs typeface="Arial"/>
                        </a:rPr>
                        <a:t>10 min</a:t>
                      </a:r>
                    </a:p>
                  </a:txBody>
                  <a:tcPr marL="57150" marR="57150" marT="28575" marB="28575" anchor="ctr">
                    <a:lnL>
                      <a:noFill/>
                    </a:lnL>
                    <a:lnR>
                      <a:noFill/>
                    </a:lnR>
                    <a:lnT w="9525" cap="flat" cmpd="sng" algn="ctr">
                      <a:solidFill>
                        <a:srgbClr val="909901"/>
                      </a:solidFill>
                      <a:prstDash val="solid"/>
                      <a:round/>
                      <a:headEnd type="none" w="med" len="med"/>
                      <a:tailEnd type="none" w="med" len="med"/>
                    </a:lnT>
                    <a:lnB w="9525" cap="flat" cmpd="sng" algn="ctr">
                      <a:solidFill>
                        <a:srgbClr val="30A701"/>
                      </a:solidFill>
                      <a:prstDash val="solid"/>
                      <a:round/>
                      <a:headEnd type="none" w="med" len="med"/>
                      <a:tailEnd type="none" w="med" len="med"/>
                    </a:lnB>
                    <a:noFill/>
                  </a:tcPr>
                </a:tc>
                <a:extLst>
                  <a:ext uri="{0D108BD9-81ED-4DB2-BD59-A6C34878D82A}">
                    <a16:rowId xmlns:a16="http://schemas.microsoft.com/office/drawing/2014/main" val="79620271"/>
                  </a:ext>
                </a:extLst>
              </a:tr>
              <a:tr h="701040">
                <a:tc>
                  <a:txBody>
                    <a:bodyPr/>
                    <a:lstStyle/>
                    <a:p>
                      <a:pPr marL="0" marR="0" rtl="0" fontAlgn="base">
                        <a:lnSpc>
                          <a:spcPts val="1500"/>
                        </a:lnSpc>
                        <a:buNone/>
                      </a:pPr>
                      <a:r>
                        <a:rPr lang="en-US" sz="2000" b="1" i="1">
                          <a:solidFill>
                            <a:srgbClr val="053D53"/>
                          </a:solidFill>
                          <a:effectLst/>
                          <a:latin typeface="Arial"/>
                          <a:cs typeface="Arial"/>
                        </a:rPr>
                        <a:t>Lesson 1: Review Activity</a:t>
                      </a:r>
                      <a:endParaRPr lang="en-US" sz="2000">
                        <a:solidFill>
                          <a:srgbClr val="053D53"/>
                        </a:solidFill>
                        <a:effectLst/>
                        <a:latin typeface="Arial"/>
                        <a:cs typeface="Arial"/>
                      </a:endParaRPr>
                    </a:p>
                  </a:txBody>
                  <a:tcPr marL="57150" marR="57150" marT="28575" marB="28575" anchor="ctr">
                    <a:lnL>
                      <a:noFill/>
                    </a:lnL>
                    <a:lnR>
                      <a:noFill/>
                    </a:lnR>
                    <a:lnT w="9525" cap="flat" cmpd="sng" algn="ctr">
                      <a:solidFill>
                        <a:srgbClr val="909901"/>
                      </a:solidFill>
                      <a:prstDash val="solid"/>
                      <a:round/>
                      <a:headEnd type="none" w="med" len="med"/>
                      <a:tailEnd type="none" w="med" len="med"/>
                    </a:lnT>
                    <a:lnB w="9525" cap="flat" cmpd="sng" algn="ctr">
                      <a:solidFill>
                        <a:srgbClr val="309F01"/>
                      </a:solidFill>
                      <a:prstDash val="solid"/>
                      <a:round/>
                      <a:headEnd type="none" w="med" len="med"/>
                      <a:tailEnd type="none" w="med" len="med"/>
                    </a:lnB>
                    <a:noFill/>
                  </a:tcPr>
                </a:tc>
                <a:tc>
                  <a:txBody>
                    <a:bodyPr/>
                    <a:lstStyle/>
                    <a:p>
                      <a:pPr marL="0" marR="0" rtl="0" fontAlgn="base">
                        <a:lnSpc>
                          <a:spcPts val="1500"/>
                        </a:lnSpc>
                        <a:buNone/>
                      </a:pPr>
                      <a:r>
                        <a:rPr lang="en-US" sz="2000">
                          <a:solidFill>
                            <a:srgbClr val="053D53"/>
                          </a:solidFill>
                          <a:effectLst/>
                          <a:latin typeface="Arial"/>
                          <a:cs typeface="Arial"/>
                        </a:rPr>
                        <a:t>20 min</a:t>
                      </a:r>
                      <a:endParaRPr lang="en-US"/>
                    </a:p>
                  </a:txBody>
                  <a:tcPr marL="57150" marR="57150" marT="28575" marB="28575" anchor="ctr">
                    <a:lnL>
                      <a:noFill/>
                    </a:lnL>
                    <a:lnR>
                      <a:noFill/>
                    </a:lnR>
                    <a:lnT w="9525" cap="flat" cmpd="sng" algn="ctr">
                      <a:solidFill>
                        <a:srgbClr val="30A701"/>
                      </a:solidFill>
                      <a:prstDash val="solid"/>
                      <a:round/>
                      <a:headEnd type="none" w="med" len="med"/>
                      <a:tailEnd type="none" w="med" len="med"/>
                    </a:lnT>
                    <a:lnB w="9525" cap="flat" cmpd="sng" algn="ctr">
                      <a:solidFill>
                        <a:srgbClr val="90A201"/>
                      </a:solidFill>
                      <a:prstDash val="solid"/>
                      <a:round/>
                      <a:headEnd type="none" w="med" len="med"/>
                      <a:tailEnd type="none" w="med" len="med"/>
                    </a:lnB>
                    <a:noFill/>
                  </a:tcPr>
                </a:tc>
                <a:extLst>
                  <a:ext uri="{0D108BD9-81ED-4DB2-BD59-A6C34878D82A}">
                    <a16:rowId xmlns:a16="http://schemas.microsoft.com/office/drawing/2014/main" val="1816547323"/>
                  </a:ext>
                </a:extLst>
              </a:tr>
              <a:tr h="701040">
                <a:tc>
                  <a:txBody>
                    <a:bodyPr/>
                    <a:lstStyle/>
                    <a:p>
                      <a:pPr marL="0" marR="0" rtl="0" fontAlgn="base">
                        <a:lnSpc>
                          <a:spcPts val="1500"/>
                        </a:lnSpc>
                        <a:buNone/>
                      </a:pPr>
                      <a:r>
                        <a:rPr lang="en-US" sz="2000" b="1" i="1">
                          <a:solidFill>
                            <a:srgbClr val="053D53"/>
                          </a:solidFill>
                          <a:effectLst/>
                          <a:latin typeface="Arial"/>
                          <a:cs typeface="Arial"/>
                        </a:rPr>
                        <a:t>Lesson 2: Adoption Assessment</a:t>
                      </a:r>
                      <a:endParaRPr lang="en-US" sz="2000">
                        <a:solidFill>
                          <a:srgbClr val="053D53"/>
                        </a:solidFill>
                        <a:effectLst/>
                        <a:latin typeface="Arial"/>
                        <a:cs typeface="Arial"/>
                      </a:endParaRPr>
                    </a:p>
                  </a:txBody>
                  <a:tcPr marL="57150" marR="57150" marT="28575" marB="28575" anchor="ctr">
                    <a:lnL>
                      <a:noFill/>
                    </a:lnL>
                    <a:lnR>
                      <a:noFill/>
                    </a:lnR>
                    <a:lnT w="9525" cap="flat" cmpd="sng" algn="ctr">
                      <a:solidFill>
                        <a:srgbClr val="309F01"/>
                      </a:solidFill>
                      <a:prstDash val="solid"/>
                      <a:round/>
                      <a:headEnd type="none" w="med" len="med"/>
                      <a:tailEnd type="none" w="med" len="med"/>
                    </a:lnT>
                    <a:lnB w="9525" cap="flat" cmpd="sng" algn="ctr">
                      <a:solidFill>
                        <a:srgbClr val="90A801"/>
                      </a:solidFill>
                      <a:prstDash val="solid"/>
                      <a:round/>
                      <a:headEnd type="none" w="med" len="med"/>
                      <a:tailEnd type="none" w="med" len="med"/>
                    </a:lnB>
                    <a:noFill/>
                  </a:tcPr>
                </a:tc>
                <a:tc>
                  <a:txBody>
                    <a:bodyPr/>
                    <a:lstStyle/>
                    <a:p>
                      <a:pPr marL="0" marR="0" rtl="0" fontAlgn="base">
                        <a:lnSpc>
                          <a:spcPts val="1500"/>
                        </a:lnSpc>
                        <a:buNone/>
                      </a:pPr>
                      <a:r>
                        <a:rPr lang="en-US" sz="2000">
                          <a:solidFill>
                            <a:srgbClr val="053D53"/>
                          </a:solidFill>
                          <a:effectLst/>
                          <a:latin typeface="Arial"/>
                          <a:cs typeface="Arial"/>
                        </a:rPr>
                        <a:t>30 min</a:t>
                      </a:r>
                    </a:p>
                  </a:txBody>
                  <a:tcPr marL="57150" marR="57150" marT="28575" marB="28575" anchor="ctr">
                    <a:lnL>
                      <a:noFill/>
                    </a:lnL>
                    <a:lnR>
                      <a:noFill/>
                    </a:lnR>
                    <a:lnT w="9525" cap="flat" cmpd="sng" algn="ctr">
                      <a:solidFill>
                        <a:srgbClr val="90A201"/>
                      </a:solidFill>
                      <a:prstDash val="solid"/>
                      <a:round/>
                      <a:headEnd type="none" w="med" len="med"/>
                      <a:tailEnd type="none" w="med" len="med"/>
                    </a:lnT>
                    <a:lnB w="9525" cap="flat" cmpd="sng" algn="ctr">
                      <a:solidFill>
                        <a:srgbClr val="F0AB01"/>
                      </a:solidFill>
                      <a:prstDash val="solid"/>
                      <a:round/>
                      <a:headEnd type="none" w="med" len="med"/>
                      <a:tailEnd type="none" w="med" len="med"/>
                    </a:lnB>
                    <a:noFill/>
                  </a:tcPr>
                </a:tc>
                <a:extLst>
                  <a:ext uri="{0D108BD9-81ED-4DB2-BD59-A6C34878D82A}">
                    <a16:rowId xmlns:a16="http://schemas.microsoft.com/office/drawing/2014/main" val="3776286411"/>
                  </a:ext>
                </a:extLst>
              </a:tr>
              <a:tr h="701039">
                <a:tc>
                  <a:txBody>
                    <a:bodyPr/>
                    <a:lstStyle/>
                    <a:p>
                      <a:pPr marL="0" marR="0" lvl="0" rtl="0">
                        <a:lnSpc>
                          <a:spcPts val="1500"/>
                        </a:lnSpc>
                        <a:buNone/>
                      </a:pPr>
                      <a:r>
                        <a:rPr lang="en-US" sz="2000" b="1" i="1">
                          <a:solidFill>
                            <a:srgbClr val="053D53"/>
                          </a:solidFill>
                          <a:effectLst/>
                          <a:latin typeface="Arial"/>
                          <a:cs typeface="Arial"/>
                        </a:rPr>
                        <a:t>Break</a:t>
                      </a:r>
                      <a:endParaRPr lang="en-US" sz="2000">
                        <a:solidFill>
                          <a:srgbClr val="053D53"/>
                        </a:solidFill>
                        <a:effectLst/>
                        <a:latin typeface="Arial"/>
                        <a:cs typeface="Arial"/>
                      </a:endParaRPr>
                    </a:p>
                  </a:txBody>
                  <a:tcPr marL="57150" marR="57150" marT="28575" marB="28575" anchor="ctr">
                    <a:lnL>
                      <a:noFill/>
                    </a:lnL>
                    <a:lnR>
                      <a:noFill/>
                    </a:lnR>
                    <a:lnT w="9525" cap="flat" cmpd="sng" algn="ctr">
                      <a:solidFill>
                        <a:srgbClr val="90A801"/>
                      </a:solidFill>
                      <a:prstDash val="solid"/>
                      <a:round/>
                      <a:headEnd type="none" w="med" len="med"/>
                      <a:tailEnd type="none" w="med" len="med"/>
                    </a:lnT>
                    <a:lnB w="9525" cap="flat" cmpd="sng" algn="ctr">
                      <a:solidFill>
                        <a:srgbClr val="10A201"/>
                      </a:solidFill>
                      <a:prstDash val="solid"/>
                      <a:round/>
                      <a:headEnd type="none" w="med" len="med"/>
                      <a:tailEnd type="none" w="med" len="med"/>
                    </a:lnB>
                    <a:noFill/>
                  </a:tcPr>
                </a:tc>
                <a:tc>
                  <a:txBody>
                    <a:bodyPr/>
                    <a:lstStyle/>
                    <a:p>
                      <a:pPr marL="0" marR="0" lvl="0" rtl="0">
                        <a:lnSpc>
                          <a:spcPts val="1500"/>
                        </a:lnSpc>
                        <a:buNone/>
                      </a:pPr>
                      <a:r>
                        <a:rPr lang="en-US" sz="2000">
                          <a:solidFill>
                            <a:srgbClr val="053D53"/>
                          </a:solidFill>
                          <a:effectLst/>
                          <a:latin typeface="Arial"/>
                          <a:cs typeface="Arial"/>
                        </a:rPr>
                        <a:t>15 min</a:t>
                      </a:r>
                      <a:endParaRPr lang="en-US"/>
                    </a:p>
                  </a:txBody>
                  <a:tcPr marL="57150" marR="57150" marT="28575" marB="28575" anchor="ctr">
                    <a:lnL>
                      <a:noFill/>
                    </a:lnL>
                    <a:lnR>
                      <a:noFill/>
                    </a:lnR>
                    <a:lnT w="9525" cap="flat" cmpd="sng" algn="ctr">
                      <a:solidFill>
                        <a:srgbClr val="F0AB01"/>
                      </a:solidFill>
                      <a:prstDash val="solid"/>
                      <a:round/>
                      <a:headEnd type="none" w="med" len="med"/>
                      <a:tailEnd type="none" w="med" len="med"/>
                    </a:lnT>
                    <a:lnB w="9525" cap="flat" cmpd="sng" algn="ctr">
                      <a:solidFill>
                        <a:srgbClr val="10AD01"/>
                      </a:solidFill>
                      <a:prstDash val="solid"/>
                      <a:round/>
                      <a:headEnd type="none" w="med" len="med"/>
                      <a:tailEnd type="none" w="med" len="med"/>
                    </a:lnB>
                    <a:noFill/>
                  </a:tcPr>
                </a:tc>
                <a:extLst>
                  <a:ext uri="{0D108BD9-81ED-4DB2-BD59-A6C34878D82A}">
                    <a16:rowId xmlns:a16="http://schemas.microsoft.com/office/drawing/2014/main" val="805600563"/>
                  </a:ext>
                </a:extLst>
              </a:tr>
              <a:tr h="701040">
                <a:tc>
                  <a:txBody>
                    <a:bodyPr/>
                    <a:lstStyle/>
                    <a:p>
                      <a:pPr marL="0" marR="0" rtl="0" fontAlgn="base">
                        <a:lnSpc>
                          <a:spcPts val="1500"/>
                        </a:lnSpc>
                        <a:buNone/>
                      </a:pPr>
                      <a:r>
                        <a:rPr lang="en-US" sz="2000" b="1" i="1">
                          <a:solidFill>
                            <a:srgbClr val="053D53"/>
                          </a:solidFill>
                          <a:effectLst/>
                          <a:latin typeface="Arial"/>
                          <a:cs typeface="Arial"/>
                        </a:rPr>
                        <a:t>Lesson 3: Adoptions Documentation</a:t>
                      </a:r>
                      <a:endParaRPr lang="en-US" sz="2000">
                        <a:solidFill>
                          <a:srgbClr val="053D53"/>
                        </a:solidFill>
                        <a:effectLst/>
                        <a:latin typeface="Arial"/>
                        <a:cs typeface="Arial"/>
                      </a:endParaRPr>
                    </a:p>
                  </a:txBody>
                  <a:tcPr marL="57150" marR="57150" marT="28575" marB="28575" anchor="ctr">
                    <a:lnL>
                      <a:noFill/>
                    </a:lnL>
                    <a:lnR>
                      <a:noFill/>
                    </a:lnR>
                    <a:lnT w="9525" cap="flat" cmpd="sng" algn="ctr">
                      <a:solidFill>
                        <a:srgbClr val="10A201"/>
                      </a:solidFill>
                      <a:prstDash val="solid"/>
                      <a:round/>
                      <a:headEnd type="none" w="med" len="med"/>
                      <a:tailEnd type="none" w="med" len="med"/>
                    </a:lnT>
                    <a:lnB w="9525" cap="flat" cmpd="sng" algn="ctr">
                      <a:solidFill>
                        <a:srgbClr val="90AD01"/>
                      </a:solidFill>
                      <a:prstDash val="solid"/>
                      <a:round/>
                      <a:headEnd type="none" w="med" len="med"/>
                      <a:tailEnd type="none" w="med" len="med"/>
                    </a:lnB>
                    <a:noFill/>
                  </a:tcPr>
                </a:tc>
                <a:tc>
                  <a:txBody>
                    <a:bodyPr/>
                    <a:lstStyle/>
                    <a:p>
                      <a:pPr marL="0" marR="0" rtl="0" fontAlgn="base">
                        <a:lnSpc>
                          <a:spcPts val="1500"/>
                        </a:lnSpc>
                        <a:buNone/>
                      </a:pPr>
                      <a:r>
                        <a:rPr lang="en-US" sz="2000">
                          <a:solidFill>
                            <a:srgbClr val="053D53"/>
                          </a:solidFill>
                          <a:effectLst/>
                          <a:latin typeface="Arial"/>
                          <a:cs typeface="Arial"/>
                        </a:rPr>
                        <a:t>60 min</a:t>
                      </a:r>
                    </a:p>
                  </a:txBody>
                  <a:tcPr marL="57150" marR="57150" marT="28575" marB="28575" anchor="ctr">
                    <a:lnL>
                      <a:noFill/>
                    </a:lnL>
                    <a:lnR>
                      <a:noFill/>
                    </a:lnR>
                    <a:lnT w="9525" cap="flat" cmpd="sng" algn="ctr">
                      <a:solidFill>
                        <a:srgbClr val="10AD01"/>
                      </a:solidFill>
                      <a:prstDash val="solid"/>
                      <a:round/>
                      <a:headEnd type="none" w="med" len="med"/>
                      <a:tailEnd type="none" w="med" len="med"/>
                    </a:lnT>
                    <a:lnB w="9525" cap="flat" cmpd="sng" algn="ctr">
                      <a:solidFill>
                        <a:srgbClr val="30B301"/>
                      </a:solidFill>
                      <a:prstDash val="solid"/>
                      <a:round/>
                      <a:headEnd type="none" w="med" len="med"/>
                      <a:tailEnd type="none" w="med" len="med"/>
                    </a:lnB>
                    <a:noFill/>
                  </a:tcPr>
                </a:tc>
                <a:extLst>
                  <a:ext uri="{0D108BD9-81ED-4DB2-BD59-A6C34878D82A}">
                    <a16:rowId xmlns:a16="http://schemas.microsoft.com/office/drawing/2014/main" val="3436740144"/>
                  </a:ext>
                </a:extLst>
              </a:tr>
              <a:tr h="701040">
                <a:tc>
                  <a:txBody>
                    <a:bodyPr/>
                    <a:lstStyle/>
                    <a:p>
                      <a:pPr marL="0" marR="0" rtl="0" fontAlgn="base">
                        <a:lnSpc>
                          <a:spcPts val="1500"/>
                        </a:lnSpc>
                        <a:buNone/>
                      </a:pPr>
                      <a:r>
                        <a:rPr lang="en-US" sz="2000" b="1" i="1">
                          <a:solidFill>
                            <a:srgbClr val="053D53"/>
                          </a:solidFill>
                          <a:effectLst/>
                          <a:latin typeface="Arial"/>
                          <a:cs typeface="Arial"/>
                        </a:rPr>
                        <a:t>Lesson 4: Adoption Assistance Program</a:t>
                      </a:r>
                      <a:endParaRPr lang="en-US" sz="2000">
                        <a:solidFill>
                          <a:srgbClr val="053D53"/>
                        </a:solidFill>
                        <a:effectLst/>
                        <a:latin typeface="Arial"/>
                        <a:cs typeface="Arial"/>
                      </a:endParaRPr>
                    </a:p>
                  </a:txBody>
                  <a:tcPr marL="57150" marR="57150" marT="28575" marB="28575" anchor="ctr">
                    <a:lnL>
                      <a:noFill/>
                    </a:lnL>
                    <a:lnR>
                      <a:noFill/>
                    </a:lnR>
                    <a:lnT w="9525" cap="flat" cmpd="sng" algn="ctr">
                      <a:solidFill>
                        <a:srgbClr val="90AD01"/>
                      </a:solidFill>
                      <a:prstDash val="solid"/>
                      <a:round/>
                      <a:headEnd type="none" w="med" len="med"/>
                      <a:tailEnd type="none" w="med" len="med"/>
                    </a:lnT>
                    <a:lnB w="9525" cap="flat" cmpd="sng" algn="ctr">
                      <a:solidFill>
                        <a:srgbClr val="B0AC01"/>
                      </a:solidFill>
                      <a:prstDash val="solid"/>
                      <a:round/>
                      <a:headEnd type="none" w="med" len="med"/>
                      <a:tailEnd type="none" w="med" len="med"/>
                    </a:lnB>
                    <a:noFill/>
                  </a:tcPr>
                </a:tc>
                <a:tc>
                  <a:txBody>
                    <a:bodyPr/>
                    <a:lstStyle/>
                    <a:p>
                      <a:pPr marL="0" marR="0" rtl="0" fontAlgn="base">
                        <a:lnSpc>
                          <a:spcPts val="1500"/>
                        </a:lnSpc>
                        <a:buNone/>
                      </a:pPr>
                      <a:r>
                        <a:rPr lang="en-US" sz="2000">
                          <a:solidFill>
                            <a:srgbClr val="053D53"/>
                          </a:solidFill>
                          <a:effectLst/>
                          <a:latin typeface="Arial"/>
                          <a:cs typeface="Arial"/>
                        </a:rPr>
                        <a:t>55 min</a:t>
                      </a:r>
                    </a:p>
                  </a:txBody>
                  <a:tcPr marL="57150" marR="57150" marT="28575" marB="28575" anchor="ctr">
                    <a:lnL>
                      <a:noFill/>
                    </a:lnL>
                    <a:lnR>
                      <a:noFill/>
                    </a:lnR>
                    <a:lnT w="9525" cap="flat" cmpd="sng" algn="ctr">
                      <a:solidFill>
                        <a:srgbClr val="30B301"/>
                      </a:solidFill>
                      <a:prstDash val="solid"/>
                      <a:round/>
                      <a:headEnd type="none" w="med" len="med"/>
                      <a:tailEnd type="none" w="med" len="med"/>
                    </a:lnT>
                    <a:lnB w="9525" cap="flat" cmpd="sng" algn="ctr">
                      <a:solidFill>
                        <a:srgbClr val="F0B201"/>
                      </a:solidFill>
                      <a:prstDash val="solid"/>
                      <a:round/>
                      <a:headEnd type="none" w="med" len="med"/>
                      <a:tailEnd type="none" w="med" len="med"/>
                    </a:lnB>
                    <a:noFill/>
                  </a:tcPr>
                </a:tc>
                <a:extLst>
                  <a:ext uri="{0D108BD9-81ED-4DB2-BD59-A6C34878D82A}">
                    <a16:rowId xmlns:a16="http://schemas.microsoft.com/office/drawing/2014/main" val="3730119630"/>
                  </a:ext>
                </a:extLst>
              </a:tr>
              <a:tr h="701040">
                <a:tc>
                  <a:txBody>
                    <a:bodyPr/>
                    <a:lstStyle/>
                    <a:p>
                      <a:pPr marL="0" marR="0" rtl="0" fontAlgn="base">
                        <a:lnSpc>
                          <a:spcPts val="1500"/>
                        </a:lnSpc>
                        <a:buNone/>
                      </a:pPr>
                      <a:r>
                        <a:rPr lang="en-US" sz="2000" b="1" i="1">
                          <a:solidFill>
                            <a:srgbClr val="053D53"/>
                          </a:solidFill>
                          <a:effectLst/>
                          <a:latin typeface="Arial"/>
                          <a:cs typeface="Arial"/>
                        </a:rPr>
                        <a:t>Lesson 5: Adoption Case Closure</a:t>
                      </a:r>
                      <a:endParaRPr lang="en-US" sz="2000">
                        <a:solidFill>
                          <a:srgbClr val="053D53"/>
                        </a:solidFill>
                        <a:effectLst/>
                        <a:latin typeface="Arial"/>
                        <a:cs typeface="Arial"/>
                      </a:endParaRPr>
                    </a:p>
                  </a:txBody>
                  <a:tcPr marL="57150" marR="57150" marT="28575" marB="28575" anchor="ctr">
                    <a:lnL>
                      <a:noFill/>
                    </a:lnL>
                    <a:lnR>
                      <a:noFill/>
                    </a:lnR>
                    <a:lnT w="9525" cap="flat" cmpd="sng" algn="ctr">
                      <a:solidFill>
                        <a:srgbClr val="B0AC01"/>
                      </a:solidFill>
                      <a:prstDash val="solid"/>
                      <a:round/>
                      <a:headEnd type="none" w="med" len="med"/>
                      <a:tailEnd type="none" w="med" len="med"/>
                    </a:lnT>
                    <a:lnB w="9525" cap="flat" cmpd="sng" algn="ctr">
                      <a:solidFill>
                        <a:srgbClr val="90B401"/>
                      </a:solidFill>
                      <a:prstDash val="solid"/>
                      <a:round/>
                      <a:headEnd type="none" w="med" len="med"/>
                      <a:tailEnd type="none" w="med" len="med"/>
                    </a:lnB>
                    <a:noFill/>
                  </a:tcPr>
                </a:tc>
                <a:tc>
                  <a:txBody>
                    <a:bodyPr/>
                    <a:lstStyle/>
                    <a:p>
                      <a:pPr marL="0" marR="0" rtl="0" fontAlgn="base">
                        <a:lnSpc>
                          <a:spcPts val="1500"/>
                        </a:lnSpc>
                        <a:buNone/>
                      </a:pPr>
                      <a:r>
                        <a:rPr lang="en-US" sz="2000">
                          <a:solidFill>
                            <a:srgbClr val="053D53"/>
                          </a:solidFill>
                          <a:effectLst/>
                          <a:latin typeface="Arial"/>
                          <a:cs typeface="Arial"/>
                        </a:rPr>
                        <a:t>20 min</a:t>
                      </a:r>
                    </a:p>
                  </a:txBody>
                  <a:tcPr marL="57150" marR="57150" marT="28575" marB="28575" anchor="ctr">
                    <a:lnL>
                      <a:noFill/>
                    </a:lnL>
                    <a:lnR>
                      <a:noFill/>
                    </a:lnR>
                    <a:lnT w="9525" cap="flat" cmpd="sng" algn="ctr">
                      <a:solidFill>
                        <a:srgbClr val="F0B201"/>
                      </a:solidFill>
                      <a:prstDash val="solid"/>
                      <a:round/>
                      <a:headEnd type="none" w="med" len="med"/>
                      <a:tailEnd type="none" w="med" len="med"/>
                    </a:lnT>
                    <a:lnB w="9525" cap="flat" cmpd="sng" algn="ctr">
                      <a:solidFill>
                        <a:srgbClr val="D0BD01"/>
                      </a:solidFill>
                      <a:prstDash val="solid"/>
                      <a:round/>
                      <a:headEnd type="none" w="med" len="med"/>
                      <a:tailEnd type="none" w="med" len="med"/>
                    </a:lnB>
                    <a:noFill/>
                  </a:tcPr>
                </a:tc>
                <a:extLst>
                  <a:ext uri="{0D108BD9-81ED-4DB2-BD59-A6C34878D82A}">
                    <a16:rowId xmlns:a16="http://schemas.microsoft.com/office/drawing/2014/main" val="1741764056"/>
                  </a:ext>
                </a:extLst>
              </a:tr>
              <a:tr h="701040">
                <a:tc>
                  <a:txBody>
                    <a:bodyPr/>
                    <a:lstStyle/>
                    <a:p>
                      <a:pPr marL="0" marR="0" rtl="0" fontAlgn="base">
                        <a:lnSpc>
                          <a:spcPts val="1500"/>
                        </a:lnSpc>
                        <a:buNone/>
                      </a:pPr>
                      <a:r>
                        <a:rPr lang="en-US" sz="2000" b="1" i="1">
                          <a:solidFill>
                            <a:srgbClr val="053D53"/>
                          </a:solidFill>
                          <a:effectLst/>
                          <a:latin typeface="Arial"/>
                          <a:cs typeface="Arial"/>
                        </a:rPr>
                        <a:t>Review/Questions/Wrap-up</a:t>
                      </a:r>
                      <a:endParaRPr lang="en-US" sz="2000">
                        <a:solidFill>
                          <a:srgbClr val="053D53"/>
                        </a:solidFill>
                        <a:effectLst/>
                        <a:latin typeface="Arial"/>
                        <a:cs typeface="Arial"/>
                      </a:endParaRPr>
                    </a:p>
                  </a:txBody>
                  <a:tcPr marL="57150" marR="57150" marT="28575" marB="28575" anchor="ctr">
                    <a:lnL>
                      <a:noFill/>
                    </a:lnL>
                    <a:lnR>
                      <a:noFill/>
                    </a:lnR>
                    <a:lnT w="9525" cap="flat" cmpd="sng" algn="ctr">
                      <a:solidFill>
                        <a:srgbClr val="90B401"/>
                      </a:solidFill>
                      <a:prstDash val="solid"/>
                      <a:round/>
                      <a:headEnd type="none" w="med" len="med"/>
                      <a:tailEnd type="none" w="med" len="med"/>
                    </a:lnT>
                    <a:lnB w="9525" cap="flat" cmpd="sng" algn="ctr">
                      <a:solidFill>
                        <a:srgbClr val="B0BB01"/>
                      </a:solidFill>
                      <a:prstDash val="solid"/>
                      <a:round/>
                      <a:headEnd type="none" w="med" len="med"/>
                      <a:tailEnd type="none" w="med" len="med"/>
                    </a:lnB>
                    <a:noFill/>
                  </a:tcPr>
                </a:tc>
                <a:tc>
                  <a:txBody>
                    <a:bodyPr/>
                    <a:lstStyle/>
                    <a:p>
                      <a:pPr marL="0" marR="0" rtl="0" fontAlgn="base">
                        <a:lnSpc>
                          <a:spcPts val="1500"/>
                        </a:lnSpc>
                        <a:buNone/>
                      </a:pPr>
                      <a:r>
                        <a:rPr lang="en-US" sz="2000">
                          <a:solidFill>
                            <a:srgbClr val="053D53"/>
                          </a:solidFill>
                          <a:effectLst/>
                          <a:latin typeface="Arial"/>
                          <a:cs typeface="Arial"/>
                        </a:rPr>
                        <a:t>20 min</a:t>
                      </a:r>
                    </a:p>
                  </a:txBody>
                  <a:tcPr marL="57150" marR="57150" marT="28575" marB="28575" anchor="ctr">
                    <a:lnL>
                      <a:noFill/>
                    </a:lnL>
                    <a:lnR>
                      <a:noFill/>
                    </a:lnR>
                    <a:lnT w="9525" cap="flat" cmpd="sng" algn="ctr">
                      <a:solidFill>
                        <a:srgbClr val="D0BD01"/>
                      </a:solidFill>
                      <a:prstDash val="solid"/>
                      <a:round/>
                      <a:headEnd type="none" w="med" len="med"/>
                      <a:tailEnd type="none" w="med" len="med"/>
                    </a:lnT>
                    <a:lnB w="9525" cap="flat" cmpd="sng" algn="ctr">
                      <a:solidFill>
                        <a:srgbClr val="F0C701"/>
                      </a:solidFill>
                      <a:prstDash val="solid"/>
                      <a:round/>
                      <a:headEnd type="none" w="med" len="med"/>
                      <a:tailEnd type="none" w="med" len="med"/>
                    </a:lnB>
                    <a:noFill/>
                  </a:tcPr>
                </a:tc>
                <a:extLst>
                  <a:ext uri="{0D108BD9-81ED-4DB2-BD59-A6C34878D82A}">
                    <a16:rowId xmlns:a16="http://schemas.microsoft.com/office/drawing/2014/main" val="1588091217"/>
                  </a:ext>
                </a:extLst>
              </a:tr>
              <a:tr h="701040">
                <a:tc>
                  <a:txBody>
                    <a:bodyPr/>
                    <a:lstStyle/>
                    <a:p>
                      <a:pPr marL="0" marR="0" rtl="0" fontAlgn="base">
                        <a:lnSpc>
                          <a:spcPts val="1500"/>
                        </a:lnSpc>
                        <a:buNone/>
                      </a:pPr>
                      <a:r>
                        <a:rPr lang="en-US" sz="2000" b="1">
                          <a:solidFill>
                            <a:srgbClr val="92D050"/>
                          </a:solidFill>
                          <a:effectLst/>
                          <a:latin typeface="Arial"/>
                          <a:cs typeface="Arial"/>
                        </a:rPr>
                        <a:t>Estimated Total Duration</a:t>
                      </a:r>
                      <a:endParaRPr lang="en-US" sz="2000">
                        <a:solidFill>
                          <a:srgbClr val="053D53"/>
                        </a:solidFill>
                        <a:effectLst/>
                        <a:latin typeface="Arial"/>
                        <a:cs typeface="Arial"/>
                      </a:endParaRPr>
                    </a:p>
                  </a:txBody>
                  <a:tcPr marL="57150" marR="57150" marT="28575" marB="28575" anchor="ctr">
                    <a:lnL>
                      <a:noFill/>
                    </a:lnL>
                    <a:lnR>
                      <a:noFill/>
                    </a:lnR>
                    <a:lnT w="9525" cap="flat" cmpd="sng" algn="ctr">
                      <a:solidFill>
                        <a:srgbClr val="B0BB01"/>
                      </a:solidFill>
                      <a:prstDash val="solid"/>
                      <a:round/>
                      <a:headEnd type="none" w="med" len="med"/>
                      <a:tailEnd type="none" w="med" len="med"/>
                    </a:lnT>
                    <a:lnB w="9525" cap="flat" cmpd="sng" algn="ctr">
                      <a:solidFill>
                        <a:srgbClr val="B0BB01"/>
                      </a:solidFill>
                      <a:prstDash val="solid"/>
                      <a:round/>
                      <a:headEnd type="none" w="med" len="med"/>
                      <a:tailEnd type="none" w="med" len="med"/>
                    </a:lnB>
                    <a:noFill/>
                  </a:tcPr>
                </a:tc>
                <a:tc>
                  <a:txBody>
                    <a:bodyPr/>
                    <a:lstStyle/>
                    <a:p>
                      <a:pPr marL="0" marR="0" rtl="0" fontAlgn="base">
                        <a:lnSpc>
                          <a:spcPts val="1500"/>
                        </a:lnSpc>
                        <a:buNone/>
                      </a:pPr>
                      <a:r>
                        <a:rPr lang="en-US" sz="2000" b="1">
                          <a:solidFill>
                            <a:srgbClr val="92D050"/>
                          </a:solidFill>
                          <a:effectLst/>
                          <a:latin typeface="Arial"/>
                          <a:cs typeface="Arial"/>
                        </a:rPr>
                        <a:t>3.5 Hours</a:t>
                      </a:r>
                      <a:endParaRPr lang="en-US" sz="2000">
                        <a:solidFill>
                          <a:srgbClr val="053D53"/>
                        </a:solidFill>
                        <a:effectLst/>
                        <a:latin typeface="Arial"/>
                        <a:cs typeface="Arial"/>
                      </a:endParaRPr>
                    </a:p>
                  </a:txBody>
                  <a:tcPr marL="57150" marR="57150" marT="28575" marB="28575" anchor="ctr">
                    <a:lnL>
                      <a:noFill/>
                    </a:lnL>
                    <a:lnR>
                      <a:noFill/>
                    </a:lnR>
                    <a:lnT w="9525" cap="flat" cmpd="sng" algn="ctr">
                      <a:solidFill>
                        <a:srgbClr val="F0C701"/>
                      </a:solidFill>
                      <a:prstDash val="solid"/>
                      <a:round/>
                      <a:headEnd type="none" w="med" len="med"/>
                      <a:tailEnd type="none" w="med" len="med"/>
                    </a:lnT>
                    <a:lnB w="9525" cap="flat" cmpd="sng" algn="ctr">
                      <a:solidFill>
                        <a:srgbClr val="F0C701"/>
                      </a:solidFill>
                      <a:prstDash val="solid"/>
                      <a:round/>
                      <a:headEnd type="none" w="med" len="med"/>
                      <a:tailEnd type="none" w="med" len="med"/>
                    </a:lnB>
                    <a:noFill/>
                  </a:tcPr>
                </a:tc>
                <a:extLst>
                  <a:ext uri="{0D108BD9-81ED-4DB2-BD59-A6C34878D82A}">
                    <a16:rowId xmlns:a16="http://schemas.microsoft.com/office/drawing/2014/main" val="3152060432"/>
                  </a:ext>
                </a:extLst>
              </a:tr>
            </a:tbl>
          </a:graphicData>
        </a:graphic>
      </p:graphicFrame>
    </p:spTree>
    <p:extLst>
      <p:ext uri="{BB962C8B-B14F-4D97-AF65-F5344CB8AC3E}">
        <p14:creationId xmlns:p14="http://schemas.microsoft.com/office/powerpoint/2010/main" val="2574212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44B4-6FAA-1C6E-8C7D-A92B8BB9B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EF6D3-AE5D-3B79-1C33-1AEB4A68AF7E}"/>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Logging in to CWS-CARES</a:t>
            </a:r>
          </a:p>
        </p:txBody>
      </p:sp>
      <p:sp>
        <p:nvSpPr>
          <p:cNvPr id="5" name="Slide Number Placeholder 4">
            <a:extLst>
              <a:ext uri="{FF2B5EF4-FFF2-40B4-BE49-F238E27FC236}">
                <a16:creationId xmlns:a16="http://schemas.microsoft.com/office/drawing/2014/main" id="{52897F50-C048-CCF1-D894-42CD29799288}"/>
              </a:ext>
            </a:extLst>
          </p:cNvPr>
          <p:cNvSpPr>
            <a:spLocks noGrp="1"/>
          </p:cNvSpPr>
          <p:nvPr>
            <p:ph type="sldNum" sz="quarter" idx="12"/>
          </p:nvPr>
        </p:nvSpPr>
        <p:spPr/>
        <p:txBody>
          <a:bodyPr/>
          <a:lstStyle/>
          <a:p>
            <a:fld id="{B6F15528-21DE-4FAA-801E-634DDDAF4B2B}" type="slidenum">
              <a:rPr lang="en-US" smtClean="0"/>
              <a:pPr/>
              <a:t>9</a:t>
            </a:fld>
            <a:endParaRPr lang="en-US"/>
          </a:p>
        </p:txBody>
      </p:sp>
      <p:sp>
        <p:nvSpPr>
          <p:cNvPr id="4" name="Date Placeholder 3">
            <a:extLst>
              <a:ext uri="{FF2B5EF4-FFF2-40B4-BE49-F238E27FC236}">
                <a16:creationId xmlns:a16="http://schemas.microsoft.com/office/drawing/2014/main" id="{B3673FA6-C29B-EB6B-6E18-8736E9D97B6A}"/>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442264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1856748-8433-6846-4C93-4FA7D3057275}"/>
              </a:ext>
            </a:extLst>
          </p:cNvPr>
          <p:cNvSpPr>
            <a:spLocks noGrp="1"/>
          </p:cNvSpPr>
          <p:nvPr>
            <p:ph type="title"/>
          </p:nvPr>
        </p:nvSpPr>
        <p:spPr>
          <a:xfrm>
            <a:off x="914400" y="434976"/>
            <a:ext cx="16459200" cy="1503642"/>
          </a:xfrm>
        </p:spPr>
        <p:txBody>
          <a:bodyPr/>
          <a:lstStyle/>
          <a:p>
            <a:r>
              <a:rPr lang="en-US">
                <a:latin typeface="Arial"/>
                <a:cs typeface="Arial"/>
              </a:rPr>
              <a:t>Logging into CWS-CARES</a:t>
            </a:r>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205A32E-ADFD-D4A1-1C42-DAB88EEBEF3E}"/>
              </a:ext>
            </a:extLst>
          </p:cNvPr>
          <p:cNvSpPr txBox="1"/>
          <p:nvPr/>
        </p:nvSpPr>
        <p:spPr>
          <a:xfrm>
            <a:off x="1044615" y="2778649"/>
            <a:ext cx="7009692" cy="4793804"/>
          </a:xfrm>
          <a:prstGeom prst="rect">
            <a:avLst/>
          </a:prstGeom>
        </p:spPr>
        <p:txBody>
          <a:bodyPr vert="horz" lIns="91440" tIns="45720" rIns="91440" bIns="45720" rtlCol="0" anchor="t">
            <a:normAutofit lnSpcReduction="10000"/>
          </a:bodyPr>
          <a:lstStyle/>
          <a:p>
            <a:pPr marL="514350" indent="-514350">
              <a:spcBef>
                <a:spcPct val="20000"/>
              </a:spcBef>
              <a:spcAft>
                <a:spcPts val="1800"/>
              </a:spcAft>
              <a:buFont typeface="Century Gothic" panose="020F0302020204030204"/>
              <a:buAutoNum type="arabicPeriod"/>
            </a:pPr>
            <a:r>
              <a:rPr lang="en-US" sz="2800">
                <a:solidFill>
                  <a:srgbClr val="053D53"/>
                </a:solidFill>
                <a:latin typeface="Arial"/>
                <a:cs typeface="Arial"/>
              </a:rPr>
              <a:t>Navigate to: </a:t>
            </a:r>
            <a:r>
              <a:rPr lang="en-US" sz="2800">
                <a:solidFill>
                  <a:srgbClr val="053D53"/>
                </a:solidFill>
                <a:latin typeface="Arial"/>
                <a:cs typeface="Arial"/>
                <a:hlinkClick r:id="rId3"/>
              </a:rPr>
              <a:t>https://login.2.cares.cwds.ca.gov/</a:t>
            </a:r>
            <a:endParaRPr lang="en-US" sz="2800">
              <a:solidFill>
                <a:srgbClr val="053D53"/>
              </a:solidFill>
              <a:latin typeface="Arial"/>
              <a:cs typeface="Arial"/>
            </a:endParaRPr>
          </a:p>
          <a:p>
            <a:pPr marL="514350" indent="-514350">
              <a:spcBef>
                <a:spcPct val="20000"/>
              </a:spcBef>
              <a:spcAft>
                <a:spcPts val="1800"/>
              </a:spcAft>
              <a:buFont typeface="+mj-lt"/>
              <a:buAutoNum type="arabicPeriod"/>
            </a:pPr>
            <a:r>
              <a:rPr lang="en-US" sz="2800">
                <a:solidFill>
                  <a:srgbClr val="053D53"/>
                </a:solidFill>
                <a:latin typeface="Arial"/>
                <a:cs typeface="Arial"/>
              </a:rPr>
              <a:t>Enter your County Email associated with the CARES account in the </a:t>
            </a:r>
            <a:r>
              <a:rPr lang="en-US" sz="2800" b="1">
                <a:solidFill>
                  <a:srgbClr val="053D53"/>
                </a:solidFill>
                <a:latin typeface="Arial"/>
                <a:cs typeface="Arial"/>
              </a:rPr>
              <a:t>Username</a:t>
            </a:r>
            <a:r>
              <a:rPr lang="en-US" sz="2800">
                <a:solidFill>
                  <a:srgbClr val="053D53"/>
                </a:solidFill>
                <a:latin typeface="Arial"/>
                <a:cs typeface="Arial"/>
              </a:rPr>
              <a:t> field.</a:t>
            </a:r>
          </a:p>
          <a:p>
            <a:pPr marL="514350" indent="-514350">
              <a:spcBef>
                <a:spcPct val="20000"/>
              </a:spcBef>
              <a:spcAft>
                <a:spcPts val="1800"/>
              </a:spcAft>
              <a:buFont typeface="+mj-lt"/>
              <a:buAutoNum type="arabicPeriod"/>
            </a:pPr>
            <a:r>
              <a:rPr lang="en-US" sz="2800">
                <a:solidFill>
                  <a:srgbClr val="053D53"/>
                </a:solidFill>
                <a:latin typeface="Arial"/>
                <a:cs typeface="Arial"/>
              </a:rPr>
              <a:t>Enter the password you created for your CARES account in the </a:t>
            </a:r>
            <a:r>
              <a:rPr lang="en-US" sz="2800" b="1">
                <a:solidFill>
                  <a:srgbClr val="053D53"/>
                </a:solidFill>
                <a:latin typeface="Arial"/>
                <a:cs typeface="Arial"/>
              </a:rPr>
              <a:t>Password </a:t>
            </a:r>
            <a:r>
              <a:rPr lang="en-US" sz="2800">
                <a:solidFill>
                  <a:srgbClr val="053D53"/>
                </a:solidFill>
                <a:latin typeface="Arial"/>
                <a:cs typeface="Arial"/>
              </a:rPr>
              <a:t>field.</a:t>
            </a:r>
          </a:p>
          <a:p>
            <a:pPr marL="514350" indent="-514350">
              <a:spcBef>
                <a:spcPct val="20000"/>
              </a:spcBef>
              <a:spcAft>
                <a:spcPts val="1800"/>
              </a:spcAft>
              <a:buFont typeface="+mj-lt"/>
              <a:buAutoNum type="arabicPeriod"/>
            </a:pPr>
            <a:r>
              <a:rPr lang="en-US" sz="2800">
                <a:solidFill>
                  <a:srgbClr val="053D53"/>
                </a:solidFill>
                <a:latin typeface="Arial" panose="020B0604020202020204" pitchFamily="34" charset="0"/>
                <a:cs typeface="Arial" panose="020B0604020202020204" pitchFamily="34" charset="0"/>
              </a:rPr>
              <a:t>Click</a:t>
            </a:r>
            <a:r>
              <a:rPr lang="en-US" sz="2800" b="1">
                <a:solidFill>
                  <a:srgbClr val="053D53"/>
                </a:solidFill>
                <a:latin typeface="Arial" panose="020B0604020202020204" pitchFamily="34" charset="0"/>
                <a:cs typeface="Arial" panose="020B0604020202020204" pitchFamily="34" charset="0"/>
              </a:rPr>
              <a:t> Sign in.</a:t>
            </a:r>
          </a:p>
          <a:p>
            <a:pPr>
              <a:spcBef>
                <a:spcPct val="20000"/>
              </a:spcBef>
              <a:spcAft>
                <a:spcPts val="1800"/>
              </a:spcAft>
            </a:pPr>
            <a:endParaRPr lang="en-US" sz="2800" b="1">
              <a:solidFill>
                <a:srgbClr val="053D53"/>
              </a:solidFill>
              <a:latin typeface="Arial" panose="020B0604020202020204" pitchFamily="34" charset="0"/>
              <a:cs typeface="Arial" panose="020B0604020202020204" pitchFamily="34" charset="0"/>
            </a:endParaRPr>
          </a:p>
        </p:txBody>
      </p:sp>
      <p:pic>
        <p:nvPicPr>
          <p:cNvPr id="9" name="Picture 8" descr="CWS-CARES log in page, showing the log in fields: User name, Password and sign in button - The steps to logging in to CWS-CARES &#10;">
            <a:extLst>
              <a:ext uri="{FF2B5EF4-FFF2-40B4-BE49-F238E27FC236}">
                <a16:creationId xmlns:a16="http://schemas.microsoft.com/office/drawing/2014/main" id="{F8C55A66-D8E6-EAA4-1B00-C285B8E440A1}"/>
              </a:ext>
            </a:extLst>
          </p:cNvPr>
          <p:cNvPicPr>
            <a:picLocks noChangeAspect="1"/>
          </p:cNvPicPr>
          <p:nvPr/>
        </p:nvPicPr>
        <p:blipFill>
          <a:blip r:embed="rId4"/>
          <a:srcRect l="7230" r="-2" b="-2"/>
          <a:stretch>
            <a:fillRect/>
          </a:stretch>
        </p:blipFill>
        <p:spPr>
          <a:xfrm>
            <a:off x="9372600" y="2376594"/>
            <a:ext cx="8001000" cy="6705600"/>
          </a:xfrm>
          <a:prstGeom prst="rect">
            <a:avLst/>
          </a:prstGeom>
          <a:solidFill>
            <a:schemeClr val="tx1"/>
          </a:solidFill>
          <a:ln>
            <a:solidFill>
              <a:schemeClr val="bg2">
                <a:lumMod val="10000"/>
              </a:schemeClr>
            </a:solidFill>
          </a:ln>
        </p:spPr>
      </p:pic>
      <p:sp>
        <p:nvSpPr>
          <p:cNvPr id="3" name="Date Placeholder 2">
            <a:extLst>
              <a:ext uri="{FF2B5EF4-FFF2-40B4-BE49-F238E27FC236}">
                <a16:creationId xmlns:a16="http://schemas.microsoft.com/office/drawing/2014/main" id="{C4BE0338-D243-F524-DC25-3B3CEE139F2F}"/>
              </a:ext>
            </a:extLst>
          </p:cNvPr>
          <p:cNvSpPr>
            <a:spLocks noGrp="1"/>
          </p:cNvSpPr>
          <p:nvPr>
            <p:ph type="dt" sz="half" idx="10"/>
          </p:nvPr>
        </p:nvSpPr>
        <p:spPr>
          <a:xfrm>
            <a:off x="914400" y="9486900"/>
            <a:ext cx="2362200" cy="365123"/>
          </a:xfrm>
        </p:spPr>
        <p:txBody>
          <a:bodyPr vert="horz" lIns="91440" tIns="45720" rIns="91440" bIns="45720" rtlCol="0"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4869EB20-BE13-D953-4AC7-03E3E12EF331}"/>
              </a:ext>
            </a:extLst>
          </p:cNvPr>
          <p:cNvSpPr>
            <a:spLocks noGrp="1"/>
          </p:cNvSpPr>
          <p:nvPr>
            <p:ph type="sldNum" sz="quarter" idx="12"/>
          </p:nvPr>
        </p:nvSpPr>
        <p:spPr>
          <a:xfrm>
            <a:off x="15240000" y="9486898"/>
            <a:ext cx="21336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10</a:t>
            </a:fld>
            <a:endParaRPr lang="en-US"/>
          </a:p>
        </p:txBody>
      </p:sp>
      <p:grpSp>
        <p:nvGrpSpPr>
          <p:cNvPr id="13" name="Group 12" descr="Login ">
            <a:extLst>
              <a:ext uri="{FF2B5EF4-FFF2-40B4-BE49-F238E27FC236}">
                <a16:creationId xmlns:a16="http://schemas.microsoft.com/office/drawing/2014/main" id="{A873E1DA-C9D4-68F6-2E43-B11FF0A96575}"/>
              </a:ext>
            </a:extLst>
          </p:cNvPr>
          <p:cNvGrpSpPr/>
          <p:nvPr/>
        </p:nvGrpSpPr>
        <p:grpSpPr>
          <a:xfrm>
            <a:off x="11174716" y="5451093"/>
            <a:ext cx="589596" cy="541213"/>
            <a:chOff x="1295400" y="3205100"/>
            <a:chExt cx="2023350" cy="1999096"/>
          </a:xfrm>
        </p:grpSpPr>
        <p:sp>
          <p:nvSpPr>
            <p:cNvPr id="15" name="Freeform 9">
              <a:extLst>
                <a:ext uri="{FF2B5EF4-FFF2-40B4-BE49-F238E27FC236}">
                  <a16:creationId xmlns:a16="http://schemas.microsoft.com/office/drawing/2014/main" id="{168DE21F-0239-5235-F1AC-CE7575275334}"/>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6" descr="Username field ">
              <a:extLst>
                <a:ext uri="{FF2B5EF4-FFF2-40B4-BE49-F238E27FC236}">
                  <a16:creationId xmlns:a16="http://schemas.microsoft.com/office/drawing/2014/main" id="{AE0811B2-E739-0310-678A-6C7DF01E186A}"/>
                </a:ext>
              </a:extLst>
            </p:cNvPr>
            <p:cNvSpPr txBox="1">
              <a:spLocks/>
            </p:cNvSpPr>
            <p:nvPr/>
          </p:nvSpPr>
          <p:spPr>
            <a:xfrm>
              <a:off x="1734054" y="3908797"/>
              <a:ext cx="1066799" cy="1295399"/>
            </a:xfrm>
            <a:prstGeom prst="rect">
              <a:avLst/>
            </a:prstGeom>
            <a:noFill/>
          </p:spPr>
          <p:txBody>
            <a:bodyPr wrap="square" rtlCol="0" anchor="ctr" anchorCtr="0">
              <a:noAutofit/>
            </a:bodyPr>
            <a:lstStyle/>
            <a:p>
              <a:pPr algn="ctr"/>
              <a:r>
                <a:rPr lang="en-US" sz="3200" b="1">
                  <a:solidFill>
                    <a:schemeClr val="bg1"/>
                  </a:solidFill>
                </a:rPr>
                <a:t>2</a:t>
              </a:r>
            </a:p>
          </p:txBody>
        </p:sp>
      </p:grpSp>
      <p:grpSp>
        <p:nvGrpSpPr>
          <p:cNvPr id="18" name="Group 17" descr="Login screen ">
            <a:extLst>
              <a:ext uri="{FF2B5EF4-FFF2-40B4-BE49-F238E27FC236}">
                <a16:creationId xmlns:a16="http://schemas.microsoft.com/office/drawing/2014/main" id="{365B7006-B666-0083-756B-09C9599F7FE7}"/>
              </a:ext>
            </a:extLst>
          </p:cNvPr>
          <p:cNvGrpSpPr/>
          <p:nvPr/>
        </p:nvGrpSpPr>
        <p:grpSpPr>
          <a:xfrm>
            <a:off x="11172588" y="6168707"/>
            <a:ext cx="589596" cy="533400"/>
            <a:chOff x="1295400" y="3205100"/>
            <a:chExt cx="2023350" cy="1970237"/>
          </a:xfrm>
        </p:grpSpPr>
        <p:sp>
          <p:nvSpPr>
            <p:cNvPr id="19" name="Freeform 9">
              <a:extLst>
                <a:ext uri="{FF2B5EF4-FFF2-40B4-BE49-F238E27FC236}">
                  <a16:creationId xmlns:a16="http://schemas.microsoft.com/office/drawing/2014/main" id="{A8771637-F964-E7B2-7436-2F4608069EDF}"/>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lIns="91440" tIns="45720" rIns="91440" bIns="45720" anchor="t"/>
            <a:lstStyle/>
            <a:p>
              <a:endParaRPr lang="en-US"/>
            </a:p>
          </p:txBody>
        </p:sp>
        <p:sp>
          <p:nvSpPr>
            <p:cNvPr id="20" name="TextBox 19" descr="Password Field ">
              <a:extLst>
                <a:ext uri="{FF2B5EF4-FFF2-40B4-BE49-F238E27FC236}">
                  <a16:creationId xmlns:a16="http://schemas.microsoft.com/office/drawing/2014/main" id="{F4D4B9B4-4E20-02F9-6CBD-B6BD155431FF}"/>
                </a:ext>
              </a:extLst>
            </p:cNvPr>
            <p:cNvSpPr txBox="1">
              <a:spLocks/>
            </p:cNvSpPr>
            <p:nvPr/>
          </p:nvSpPr>
          <p:spPr>
            <a:xfrm>
              <a:off x="1773674" y="3867397"/>
              <a:ext cx="1066799" cy="1295399"/>
            </a:xfrm>
            <a:prstGeom prst="rect">
              <a:avLst/>
            </a:prstGeom>
            <a:noFill/>
          </p:spPr>
          <p:txBody>
            <a:bodyPr wrap="square" rtlCol="0" anchor="ctr" anchorCtr="0">
              <a:noAutofit/>
            </a:bodyPr>
            <a:lstStyle/>
            <a:p>
              <a:pPr algn="ctr"/>
              <a:r>
                <a:rPr lang="en-US" sz="3200" b="1">
                  <a:solidFill>
                    <a:schemeClr val="bg1"/>
                  </a:solidFill>
                </a:rPr>
                <a:t>3</a:t>
              </a:r>
            </a:p>
          </p:txBody>
        </p:sp>
      </p:grpSp>
      <p:sp>
        <p:nvSpPr>
          <p:cNvPr id="4" name="TextBox 3">
            <a:extLst>
              <a:ext uri="{FF2B5EF4-FFF2-40B4-BE49-F238E27FC236}">
                <a16:creationId xmlns:a16="http://schemas.microsoft.com/office/drawing/2014/main" id="{F29B5F05-FB03-6EDA-355B-0A7DCF89F539}"/>
              </a:ext>
            </a:extLst>
          </p:cNvPr>
          <p:cNvSpPr txBox="1"/>
          <p:nvPr/>
        </p:nvSpPr>
        <p:spPr>
          <a:xfrm>
            <a:off x="918840" y="8163003"/>
            <a:ext cx="7760779" cy="1107996"/>
          </a:xfrm>
          <a:prstGeom prst="rect">
            <a:avLst/>
          </a:prstGeom>
          <a:noFill/>
        </p:spPr>
        <p:txBody>
          <a:bodyPr wrap="square" lIns="91440" tIns="45720" rIns="91440" bIns="45720" rtlCol="0" anchor="t">
            <a:spAutoFit/>
          </a:bodyPr>
          <a:lstStyle/>
          <a:p>
            <a:r>
              <a:rPr lang="en-US" sz="2200" b="1" i="1">
                <a:solidFill>
                  <a:srgbClr val="FF0000"/>
                </a:solidFill>
                <a:latin typeface="Arial"/>
                <a:cs typeface="Arial"/>
              </a:rPr>
              <a:t>Important Note:</a:t>
            </a:r>
            <a:r>
              <a:rPr lang="en-US" sz="2200" b="1" i="1">
                <a:latin typeface="Arial"/>
                <a:cs typeface="Arial"/>
              </a:rPr>
              <a:t> </a:t>
            </a:r>
            <a:r>
              <a:rPr lang="en-US" sz="2200" i="1">
                <a:latin typeface="Arial"/>
                <a:cs typeface="Arial"/>
              </a:rPr>
              <a:t>If you have difficulty logging in, we will capture your information and route it to the support team for action.</a:t>
            </a:r>
            <a:endParaRPr lang="en-US" sz="2200" i="1">
              <a:latin typeface="Arial" panose="020B0604020202020204" pitchFamily="34" charset="0"/>
              <a:cs typeface="Arial" panose="020B0604020202020204" pitchFamily="34" charset="0"/>
            </a:endParaRPr>
          </a:p>
        </p:txBody>
      </p:sp>
      <p:grpSp>
        <p:nvGrpSpPr>
          <p:cNvPr id="8" name="Group 7" descr="Sign in button">
            <a:extLst>
              <a:ext uri="{FF2B5EF4-FFF2-40B4-BE49-F238E27FC236}">
                <a16:creationId xmlns:a16="http://schemas.microsoft.com/office/drawing/2014/main" id="{8E838601-CEC8-5E9A-D6D6-6A80A08B1F96}"/>
              </a:ext>
            </a:extLst>
          </p:cNvPr>
          <p:cNvGrpSpPr/>
          <p:nvPr/>
        </p:nvGrpSpPr>
        <p:grpSpPr>
          <a:xfrm>
            <a:off x="11174716" y="6872873"/>
            <a:ext cx="589596" cy="541213"/>
            <a:chOff x="1295400" y="3205100"/>
            <a:chExt cx="2023350" cy="1999096"/>
          </a:xfrm>
        </p:grpSpPr>
        <p:sp>
          <p:nvSpPr>
            <p:cNvPr id="21" name="Freeform 9">
              <a:extLst>
                <a:ext uri="{FF2B5EF4-FFF2-40B4-BE49-F238E27FC236}">
                  <a16:creationId xmlns:a16="http://schemas.microsoft.com/office/drawing/2014/main" id="{E15F0093-F3AE-C15D-822B-393827C3E8AD}"/>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TextBox 21" descr="Sign in button ">
              <a:extLst>
                <a:ext uri="{FF2B5EF4-FFF2-40B4-BE49-F238E27FC236}">
                  <a16:creationId xmlns:a16="http://schemas.microsoft.com/office/drawing/2014/main" id="{A3275C61-C7C2-9BE1-DB73-0BD603F7A670}"/>
                </a:ext>
              </a:extLst>
            </p:cNvPr>
            <p:cNvSpPr txBox="1">
              <a:spLocks/>
            </p:cNvSpPr>
            <p:nvPr/>
          </p:nvSpPr>
          <p:spPr>
            <a:xfrm>
              <a:off x="1734054" y="3908797"/>
              <a:ext cx="1066799" cy="1295399"/>
            </a:xfrm>
            <a:prstGeom prst="rect">
              <a:avLst/>
            </a:prstGeom>
            <a:noFill/>
          </p:spPr>
          <p:txBody>
            <a:bodyPr wrap="square" lIns="91440" tIns="45720" rIns="91440" bIns="45720" rtlCol="0" anchor="ctr" anchorCtr="0">
              <a:noAutofit/>
            </a:bodyPr>
            <a:lstStyle/>
            <a:p>
              <a:pPr algn="ctr"/>
              <a:r>
                <a:rPr lang="en-US" sz="3200" b="1">
                  <a:solidFill>
                    <a:schemeClr val="bg1"/>
                  </a:solidFill>
                </a:rPr>
                <a:t>4</a:t>
              </a:r>
            </a:p>
          </p:txBody>
        </p:sp>
      </p:grpSp>
    </p:spTree>
    <p:extLst>
      <p:ext uri="{BB962C8B-B14F-4D97-AF65-F5344CB8AC3E}">
        <p14:creationId xmlns:p14="http://schemas.microsoft.com/office/powerpoint/2010/main" val="1813116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A5A26-3229-2474-FF59-45EF7587414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CE3E362-295F-A64A-9EC3-85BFE7651CF1}"/>
              </a:ext>
            </a:extLst>
          </p:cNvPr>
          <p:cNvSpPr>
            <a:spLocks noGrp="1"/>
          </p:cNvSpPr>
          <p:nvPr>
            <p:ph type="title"/>
          </p:nvPr>
        </p:nvSpPr>
        <p:spPr>
          <a:xfrm>
            <a:off x="1344705" y="571500"/>
            <a:ext cx="14826009" cy="1380565"/>
          </a:xfrm>
        </p:spPr>
        <p:txBody>
          <a:bodyPr/>
          <a:lstStyle/>
          <a:p>
            <a:r>
              <a:rPr lang="en-US">
                <a:latin typeface="Arial"/>
                <a:cs typeface="Arial"/>
              </a:rPr>
              <a:t>Accessing the CARES Training Environment (104)</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1A65E07E-4B28-8209-6C0B-64282292C9B1}"/>
              </a:ext>
            </a:extLst>
          </p:cNvPr>
          <p:cNvSpPr>
            <a:spLocks noGrp="1"/>
          </p:cNvSpPr>
          <p:nvPr>
            <p:ph type="body" sz="half" idx="2"/>
          </p:nvPr>
        </p:nvSpPr>
        <p:spPr>
          <a:xfrm>
            <a:off x="479759" y="3558339"/>
            <a:ext cx="6201229" cy="3174332"/>
          </a:xfrm>
        </p:spPr>
        <p:txBody>
          <a:bodyPr vert="horz" lIns="91440" tIns="45720" rIns="91440" bIns="45720" rtlCol="0" anchor="t">
            <a:normAutofit/>
          </a:bodyPr>
          <a:lstStyle/>
          <a:p>
            <a:r>
              <a:rPr lang="en-US">
                <a:latin typeface="Arial"/>
                <a:cs typeface="Arial"/>
              </a:rPr>
              <a:t>The first screen shown upon login is the Okta My Apps dashboard. </a:t>
            </a:r>
          </a:p>
          <a:p>
            <a:endParaRPr lang="en-US">
              <a:latin typeface="Arial"/>
              <a:cs typeface="Arial"/>
            </a:endParaRPr>
          </a:p>
          <a:p>
            <a:r>
              <a:rPr lang="en-US">
                <a:latin typeface="Arial"/>
                <a:cs typeface="Arial"/>
              </a:rPr>
              <a:t>To enter CWS-CARES training environment, choose the </a:t>
            </a:r>
            <a:r>
              <a:rPr lang="en-US" b="1">
                <a:latin typeface="Arial"/>
                <a:cs typeface="Arial"/>
              </a:rPr>
              <a:t>Training</a:t>
            </a:r>
            <a:r>
              <a:rPr lang="en-US">
                <a:latin typeface="Arial"/>
                <a:cs typeface="Arial"/>
              </a:rPr>
              <a:t> (</a:t>
            </a:r>
            <a:r>
              <a:rPr lang="en-US" b="1">
                <a:latin typeface="Arial"/>
                <a:cs typeface="Arial"/>
              </a:rPr>
              <a:t>CARES 104)</a:t>
            </a:r>
            <a:r>
              <a:rPr lang="en-US">
                <a:latin typeface="Arial"/>
                <a:cs typeface="Arial"/>
              </a:rPr>
              <a:t> tile</a:t>
            </a:r>
          </a:p>
        </p:txBody>
      </p:sp>
      <p:sp>
        <p:nvSpPr>
          <p:cNvPr id="4" name="Slide Number Placeholder 3">
            <a:extLst>
              <a:ext uri="{FF2B5EF4-FFF2-40B4-BE49-F238E27FC236}">
                <a16:creationId xmlns:a16="http://schemas.microsoft.com/office/drawing/2014/main" id="{EEF0DBC4-5942-85E8-8DC1-6B29DC9660D7}"/>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11</a:t>
            </a:fld>
            <a:endParaRPr lang="en-US"/>
          </a:p>
        </p:txBody>
      </p:sp>
      <p:sp>
        <p:nvSpPr>
          <p:cNvPr id="7" name="Date Placeholder 6">
            <a:extLst>
              <a:ext uri="{FF2B5EF4-FFF2-40B4-BE49-F238E27FC236}">
                <a16:creationId xmlns:a16="http://schemas.microsoft.com/office/drawing/2014/main" id="{DCDAD830-CCA4-624A-DF99-ECEDDE1F78CD}"/>
              </a:ext>
            </a:extLst>
          </p:cNvPr>
          <p:cNvSpPr>
            <a:spLocks noGrp="1"/>
          </p:cNvSpPr>
          <p:nvPr>
            <p:ph type="dt" sz="half" idx="10"/>
          </p:nvPr>
        </p:nvSpPr>
        <p:spPr/>
        <p:txBody>
          <a:bodyPr/>
          <a:lstStyle/>
          <a:p>
            <a:r>
              <a:rPr lang="en-US"/>
              <a:t>2026</a:t>
            </a:r>
          </a:p>
        </p:txBody>
      </p:sp>
      <p:grpSp>
        <p:nvGrpSpPr>
          <p:cNvPr id="8" name="Group 7" descr="The Okta My Apps dashboard, with the Training (CARES 104) tile highlighted.&#10;">
            <a:extLst>
              <a:ext uri="{FF2B5EF4-FFF2-40B4-BE49-F238E27FC236}">
                <a16:creationId xmlns:a16="http://schemas.microsoft.com/office/drawing/2014/main" id="{B2F57BB7-3D3A-FAE4-4FA6-3B1478B61C90}"/>
              </a:ext>
            </a:extLst>
          </p:cNvPr>
          <p:cNvGrpSpPr/>
          <p:nvPr/>
        </p:nvGrpSpPr>
        <p:grpSpPr>
          <a:xfrm>
            <a:off x="6969346" y="2952750"/>
            <a:ext cx="10810874" cy="4767262"/>
            <a:chOff x="7669433" y="2952750"/>
            <a:chExt cx="10096500" cy="4381500"/>
          </a:xfrm>
        </p:grpSpPr>
        <p:pic>
          <p:nvPicPr>
            <p:cNvPr id="3" name="Picture 2" descr="CARES 104 Training Environment dashboard. highlight of the Training (CARES104) App&#10;&#10;">
              <a:extLst>
                <a:ext uri="{FF2B5EF4-FFF2-40B4-BE49-F238E27FC236}">
                  <a16:creationId xmlns:a16="http://schemas.microsoft.com/office/drawing/2014/main" id="{16AA926C-B5F3-D9D3-E7B2-3E4B1F4B0F80}"/>
                </a:ext>
              </a:extLst>
            </p:cNvPr>
            <p:cNvPicPr>
              <a:picLocks noChangeAspect="1"/>
            </p:cNvPicPr>
            <p:nvPr/>
          </p:nvPicPr>
          <p:blipFill>
            <a:blip r:embed="rId3"/>
            <a:stretch>
              <a:fillRect/>
            </a:stretch>
          </p:blipFill>
          <p:spPr>
            <a:xfrm>
              <a:off x="7669433" y="2952750"/>
              <a:ext cx="10096500" cy="4381500"/>
            </a:xfrm>
            <a:prstGeom prst="rect">
              <a:avLst/>
            </a:prstGeom>
          </p:spPr>
        </p:pic>
        <p:sp>
          <p:nvSpPr>
            <p:cNvPr id="5" name="Rectangle 4">
              <a:extLst>
                <a:ext uri="{FF2B5EF4-FFF2-40B4-BE49-F238E27FC236}">
                  <a16:creationId xmlns:a16="http://schemas.microsoft.com/office/drawing/2014/main" id="{27052346-4684-0E31-B0D3-5E3DEF84A65B}"/>
                </a:ext>
              </a:extLst>
            </p:cNvPr>
            <p:cNvSpPr/>
            <p:nvPr/>
          </p:nvSpPr>
          <p:spPr>
            <a:xfrm>
              <a:off x="12399378" y="4861367"/>
              <a:ext cx="2141317" cy="209791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65015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51BA0-BA00-D20A-0885-A49C50CD1BE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7239764-DA67-2032-4A9F-24EE9586C441}"/>
              </a:ext>
            </a:extLst>
          </p:cNvPr>
          <p:cNvSpPr>
            <a:spLocks noGrp="1"/>
          </p:cNvSpPr>
          <p:nvPr>
            <p:ph type="title"/>
          </p:nvPr>
        </p:nvSpPr>
        <p:spPr>
          <a:xfrm>
            <a:off x="1196788" y="262218"/>
            <a:ext cx="15614800" cy="1676400"/>
          </a:xfrm>
        </p:spPr>
        <p:txBody>
          <a:bodyPr/>
          <a:lstStyle/>
          <a:p>
            <a:r>
              <a:rPr lang="en-US">
                <a:latin typeface="Arial"/>
                <a:cs typeface="Arial"/>
              </a:rPr>
              <a:t>How to Know You're In the Right Place: CWS-CARES</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0CF1296-9BD6-ACED-F3EC-DD1215C9246E}"/>
              </a:ext>
            </a:extLst>
          </p:cNvPr>
          <p:cNvSpPr>
            <a:spLocks noGrp="1"/>
          </p:cNvSpPr>
          <p:nvPr>
            <p:ph type="body" sz="half" idx="2"/>
          </p:nvPr>
        </p:nvSpPr>
        <p:spPr>
          <a:xfrm>
            <a:off x="739588" y="2565734"/>
            <a:ext cx="4769777" cy="6768766"/>
          </a:xfrm>
        </p:spPr>
        <p:txBody>
          <a:bodyPr vert="horz" lIns="91440" tIns="45720" rIns="91440" bIns="45720" rtlCol="0" anchor="t">
            <a:normAutofit fontScale="92500"/>
          </a:bodyPr>
          <a:lstStyle/>
          <a:p>
            <a:r>
              <a:rPr lang="en-US">
                <a:latin typeface="Arial"/>
                <a:cs typeface="Arial"/>
              </a:rPr>
              <a:t>Verify that you are in </a:t>
            </a:r>
            <a:r>
              <a:rPr lang="en-US" b="1">
                <a:latin typeface="Arial"/>
                <a:cs typeface="Arial"/>
              </a:rPr>
              <a:t>CARES </a:t>
            </a:r>
            <a:r>
              <a:rPr lang="en-US">
                <a:latin typeface="Arial"/>
                <a:cs typeface="Arial"/>
              </a:rPr>
              <a:t>application</a:t>
            </a:r>
            <a:r>
              <a:rPr lang="en-US" b="1">
                <a:latin typeface="Arial"/>
                <a:cs typeface="Arial"/>
              </a:rPr>
              <a:t> </a:t>
            </a:r>
            <a:r>
              <a:rPr lang="en-US">
                <a:latin typeface="Arial"/>
                <a:cs typeface="Arial"/>
              </a:rPr>
              <a:t>tile in the App Launcher in the top left corner of your homepage.</a:t>
            </a:r>
            <a:endParaRPr lang="en-US">
              <a:latin typeface="Arial"/>
              <a:ea typeface="Calibri"/>
              <a:cs typeface="Arial"/>
            </a:endParaRPr>
          </a:p>
          <a:p>
            <a:endParaRPr lang="en-US">
              <a:latin typeface="Arial" panose="020B0604020202020204" pitchFamily="34" charset="0"/>
              <a:cs typeface="Arial" panose="020B0604020202020204" pitchFamily="34" charset="0"/>
            </a:endParaRPr>
          </a:p>
          <a:p>
            <a:r>
              <a:rPr lang="en-US">
                <a:latin typeface="Arial"/>
                <a:cs typeface="Arial"/>
              </a:rPr>
              <a:t>After clicking the </a:t>
            </a:r>
            <a:r>
              <a:rPr lang="en-US" b="1">
                <a:latin typeface="Arial"/>
                <a:cs typeface="Arial"/>
              </a:rPr>
              <a:t>CARES</a:t>
            </a:r>
            <a:r>
              <a:rPr lang="en-US">
                <a:latin typeface="Arial"/>
                <a:cs typeface="Arial"/>
              </a:rPr>
              <a:t> tile in the App Launcher, the CWS-CARES Home Page displays.</a:t>
            </a:r>
            <a:endParaRPr lang="en-US"/>
          </a:p>
          <a:p>
            <a:endParaRPr lang="en-US">
              <a:latin typeface="Arial"/>
              <a:cs typeface="Arial"/>
            </a:endParaRPr>
          </a:p>
          <a:p>
            <a:r>
              <a:rPr lang="en-US" b="1" i="1">
                <a:latin typeface="Arial"/>
                <a:cs typeface="Arial"/>
              </a:rPr>
              <a:t>Important Note:</a:t>
            </a:r>
            <a:r>
              <a:rPr lang="en-US">
                <a:latin typeface="Arial"/>
                <a:cs typeface="Arial"/>
              </a:rPr>
              <a:t> </a:t>
            </a:r>
            <a:r>
              <a:rPr lang="en-US" i="1">
                <a:latin typeface="Arial"/>
                <a:cs typeface="Arial"/>
              </a:rPr>
              <a:t>If you are NOT in the CARES application, click the App Launcher (highlighted in the screenshot). Then, select the CARES application.</a:t>
            </a:r>
            <a:endParaRPr lang="en-US" i="1">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89FE7D4-1541-BD4B-8373-433209D34816}"/>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12</a:t>
            </a:fld>
            <a:endParaRPr lang="en-US"/>
          </a:p>
        </p:txBody>
      </p:sp>
      <p:sp>
        <p:nvSpPr>
          <p:cNvPr id="7" name="Date Placeholder 6">
            <a:extLst>
              <a:ext uri="{FF2B5EF4-FFF2-40B4-BE49-F238E27FC236}">
                <a16:creationId xmlns:a16="http://schemas.microsoft.com/office/drawing/2014/main" id="{9B1513A7-243C-5A3F-DEA1-A5C95ACBF799}"/>
              </a:ext>
            </a:extLst>
          </p:cNvPr>
          <p:cNvSpPr>
            <a:spLocks noGrp="1"/>
          </p:cNvSpPr>
          <p:nvPr>
            <p:ph type="dt" sz="half" idx="10"/>
          </p:nvPr>
        </p:nvSpPr>
        <p:spPr/>
        <p:txBody>
          <a:bodyPr/>
          <a:lstStyle/>
          <a:p>
            <a:r>
              <a:rPr lang="en-US"/>
              <a:t>2026</a:t>
            </a:r>
          </a:p>
        </p:txBody>
      </p:sp>
      <p:grpSp>
        <p:nvGrpSpPr>
          <p:cNvPr id="5" name="Group 4" descr="The CARES 104 home page is displayed, with the CARES name located next to the waffle button, highlighted at the top left corner of the homepage.">
            <a:extLst>
              <a:ext uri="{FF2B5EF4-FFF2-40B4-BE49-F238E27FC236}">
                <a16:creationId xmlns:a16="http://schemas.microsoft.com/office/drawing/2014/main" id="{33A2838A-2D85-D413-CFF0-D760DD30F641}"/>
              </a:ext>
            </a:extLst>
          </p:cNvPr>
          <p:cNvGrpSpPr/>
          <p:nvPr/>
        </p:nvGrpSpPr>
        <p:grpSpPr>
          <a:xfrm>
            <a:off x="5951753" y="2565186"/>
            <a:ext cx="11927224" cy="6675420"/>
            <a:chOff x="5575236" y="2565186"/>
            <a:chExt cx="12196165" cy="6769549"/>
          </a:xfrm>
        </p:grpSpPr>
        <p:pic>
          <p:nvPicPr>
            <p:cNvPr id="8" name="Picture 7" descr="The CARES 104 home page is displayed, with the CARES name located next to the waffle button, highlighted at the top left corner of the homepage.">
              <a:extLst>
                <a:ext uri="{FF2B5EF4-FFF2-40B4-BE49-F238E27FC236}">
                  <a16:creationId xmlns:a16="http://schemas.microsoft.com/office/drawing/2014/main" id="{2E812337-0F20-B773-557C-9B54E86A76D2}"/>
                </a:ext>
              </a:extLst>
            </p:cNvPr>
            <p:cNvPicPr>
              <a:picLocks noChangeAspect="1"/>
            </p:cNvPicPr>
            <p:nvPr/>
          </p:nvPicPr>
          <p:blipFill>
            <a:blip r:embed="rId3"/>
            <a:stretch>
              <a:fillRect/>
            </a:stretch>
          </p:blipFill>
          <p:spPr>
            <a:xfrm>
              <a:off x="5575236" y="2565186"/>
              <a:ext cx="12196165" cy="6769549"/>
            </a:xfrm>
            <a:prstGeom prst="rect">
              <a:avLst/>
            </a:prstGeom>
          </p:spPr>
        </p:pic>
        <p:sp>
          <p:nvSpPr>
            <p:cNvPr id="3" name="Rectangle 2">
              <a:extLst>
                <a:ext uri="{FF2B5EF4-FFF2-40B4-BE49-F238E27FC236}">
                  <a16:creationId xmlns:a16="http://schemas.microsoft.com/office/drawing/2014/main" id="{2EF1E2F6-0056-5CF4-E438-685DD64F1AEC}"/>
                </a:ext>
              </a:extLst>
            </p:cNvPr>
            <p:cNvSpPr/>
            <p:nvPr/>
          </p:nvSpPr>
          <p:spPr>
            <a:xfrm>
              <a:off x="5688106" y="2998693"/>
              <a:ext cx="1250576" cy="45720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15985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E7C39-ACFA-5038-3765-26EC0F83BA6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3D2B109-306B-3F29-5CBC-353C78678A64}"/>
              </a:ext>
            </a:extLst>
          </p:cNvPr>
          <p:cNvSpPr>
            <a:spLocks noGrp="1"/>
          </p:cNvSpPr>
          <p:nvPr>
            <p:ph type="title"/>
          </p:nvPr>
        </p:nvSpPr>
        <p:spPr>
          <a:xfrm>
            <a:off x="1285875" y="571500"/>
            <a:ext cx="8051074" cy="1133475"/>
          </a:xfrm>
        </p:spPr>
        <p:txBody>
          <a:bodyPr/>
          <a:lstStyle/>
          <a:p>
            <a:r>
              <a:rPr lang="en-US">
                <a:latin typeface="Arial" panose="020B0604020202020204" pitchFamily="34" charset="0"/>
                <a:cs typeface="Arial" panose="020B0604020202020204" pitchFamily="34" charset="0"/>
              </a:rPr>
              <a:t>Navigation Menu</a:t>
            </a:r>
          </a:p>
        </p:txBody>
      </p:sp>
      <p:sp>
        <p:nvSpPr>
          <p:cNvPr id="6" name="Text Placeholder 5">
            <a:extLst>
              <a:ext uri="{FF2B5EF4-FFF2-40B4-BE49-F238E27FC236}">
                <a16:creationId xmlns:a16="http://schemas.microsoft.com/office/drawing/2014/main" id="{8F91911F-8250-E6C7-7D1A-3E8652596ED6}"/>
              </a:ext>
            </a:extLst>
          </p:cNvPr>
          <p:cNvSpPr>
            <a:spLocks noGrp="1"/>
          </p:cNvSpPr>
          <p:nvPr>
            <p:ph type="body" sz="half" idx="2"/>
          </p:nvPr>
        </p:nvSpPr>
        <p:spPr>
          <a:xfrm>
            <a:off x="914400" y="2157413"/>
            <a:ext cx="5270992" cy="7177087"/>
          </a:xfrm>
        </p:spPr>
        <p:txBody>
          <a:bodyPr vert="horz" lIns="91440" tIns="45720" rIns="91440" bIns="45720" rtlCol="0" anchor="t">
            <a:normAutofit/>
          </a:bodyPr>
          <a:lstStyle/>
          <a:p>
            <a:r>
              <a:rPr lang="en-US">
                <a:latin typeface="Arial"/>
                <a:cs typeface="Arial"/>
              </a:rPr>
              <a:t>The </a:t>
            </a:r>
            <a:r>
              <a:rPr lang="en-US" b="1">
                <a:latin typeface="Arial"/>
                <a:cs typeface="Arial"/>
              </a:rPr>
              <a:t>Navigation Menu </a:t>
            </a:r>
            <a:r>
              <a:rPr lang="en-US">
                <a:latin typeface="Arial"/>
                <a:cs typeface="Arial"/>
              </a:rPr>
              <a:t>consists of a dropdown that contains links to sections of CWS-CARES that you have permission to access.</a:t>
            </a:r>
            <a:endParaRPr lang="en-US"/>
          </a:p>
          <a:p>
            <a:endParaRPr lang="en-US">
              <a:latin typeface="Arial"/>
              <a:cs typeface="Arial"/>
            </a:endParaRPr>
          </a:p>
          <a:p>
            <a:r>
              <a:rPr lang="en-US">
                <a:latin typeface="Arial"/>
                <a:cs typeface="Arial"/>
              </a:rPr>
              <a:t>Common selections are:</a:t>
            </a:r>
            <a:endParaRPr lang="en-US"/>
          </a:p>
          <a:p>
            <a:pPr marL="457200" indent="-457200">
              <a:buFont typeface="Wingdings" panose="05000000000000000000" pitchFamily="2" charset="2"/>
              <a:buChar char="Ø"/>
            </a:pPr>
            <a:r>
              <a:rPr lang="en-US" i="1">
                <a:latin typeface="Arial"/>
                <a:cs typeface="Arial"/>
              </a:rPr>
              <a:t>Home</a:t>
            </a:r>
          </a:p>
          <a:p>
            <a:pPr marL="457200" indent="-457200">
              <a:buFont typeface="Wingdings" panose="05000000000000000000" pitchFamily="2" charset="2"/>
              <a:buChar char="Ø"/>
            </a:pPr>
            <a:r>
              <a:rPr lang="en-US" i="1">
                <a:latin typeface="Arial"/>
                <a:cs typeface="Arial"/>
              </a:rPr>
              <a:t>Screenings</a:t>
            </a:r>
          </a:p>
          <a:p>
            <a:pPr marL="457200" indent="-457200">
              <a:buFont typeface="Wingdings" panose="05000000000000000000" pitchFamily="2" charset="2"/>
              <a:buChar char="Ø"/>
            </a:pPr>
            <a:r>
              <a:rPr lang="en-US" i="1">
                <a:latin typeface="Arial"/>
                <a:cs typeface="Arial"/>
              </a:rPr>
              <a:t>Eligibility</a:t>
            </a:r>
          </a:p>
          <a:p>
            <a:pPr marL="457200" indent="-457200">
              <a:buFont typeface="Wingdings" panose="05000000000000000000" pitchFamily="2" charset="2"/>
              <a:buChar char="Ø"/>
            </a:pPr>
            <a:r>
              <a:rPr lang="en-US" i="1">
                <a:latin typeface="Arial"/>
                <a:cs typeface="Arial"/>
              </a:rPr>
              <a:t>Cases</a:t>
            </a:r>
          </a:p>
          <a:p>
            <a:pPr marL="457200" indent="-457200">
              <a:buFont typeface="Wingdings" panose="05000000000000000000" pitchFamily="2" charset="2"/>
              <a:buChar char="Ø"/>
            </a:pPr>
            <a:r>
              <a:rPr lang="en-US" i="1">
                <a:latin typeface="Arial"/>
                <a:cs typeface="Arial"/>
              </a:rPr>
              <a:t>Reports</a:t>
            </a:r>
          </a:p>
          <a:p>
            <a:pPr marL="457200" indent="-457200">
              <a:buFont typeface="Wingdings" panose="05000000000000000000" pitchFamily="2" charset="2"/>
              <a:buChar char="Ø"/>
            </a:pPr>
            <a:r>
              <a:rPr lang="en-US" i="1">
                <a:latin typeface="Arial"/>
                <a:cs typeface="Arial"/>
              </a:rPr>
              <a:t>Person Search</a:t>
            </a:r>
          </a:p>
          <a:p>
            <a:pPr marL="457200" indent="-457200">
              <a:buFont typeface="Wingdings" panose="05000000000000000000" pitchFamily="2" charset="2"/>
              <a:buChar char="Ø"/>
            </a:pPr>
            <a:r>
              <a:rPr lang="en-US" i="1">
                <a:latin typeface="Arial"/>
                <a:cs typeface="Arial"/>
              </a:rPr>
              <a:t>Work Items</a:t>
            </a:r>
            <a:endParaRPr lang="en-US" i="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A9F3916-9F8D-C309-9AA5-52490A5DDC99}"/>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13</a:t>
            </a:fld>
            <a:endParaRPr lang="en-US"/>
          </a:p>
        </p:txBody>
      </p:sp>
      <p:sp>
        <p:nvSpPr>
          <p:cNvPr id="7" name="Date Placeholder 6">
            <a:extLst>
              <a:ext uri="{FF2B5EF4-FFF2-40B4-BE49-F238E27FC236}">
                <a16:creationId xmlns:a16="http://schemas.microsoft.com/office/drawing/2014/main" id="{2DAFCF02-C5F6-91F2-AA29-97B9EFDE86E7}"/>
              </a:ext>
            </a:extLst>
          </p:cNvPr>
          <p:cNvSpPr>
            <a:spLocks noGrp="1"/>
          </p:cNvSpPr>
          <p:nvPr>
            <p:ph type="dt" sz="half" idx="10"/>
          </p:nvPr>
        </p:nvSpPr>
        <p:spPr/>
        <p:txBody>
          <a:bodyPr/>
          <a:lstStyle/>
          <a:p>
            <a:r>
              <a:rPr lang="en-US"/>
              <a:t>2026</a:t>
            </a:r>
          </a:p>
        </p:txBody>
      </p:sp>
      <p:pic>
        <p:nvPicPr>
          <p:cNvPr id="3" name="Picture 2" descr="The Home page Navigation Menu has of a dropdown window with links to sections of CWS-CARES.&#10;&#10;Selections displayed are:&#10;Home&#10;Work Items&#10;Eligibility&#10;Screenings&#10;Cases&#10;Organizations&#10;CARES Timeline&#10;CARES Timeline Level 2">
            <a:extLst>
              <a:ext uri="{FF2B5EF4-FFF2-40B4-BE49-F238E27FC236}">
                <a16:creationId xmlns:a16="http://schemas.microsoft.com/office/drawing/2014/main" id="{31104E60-BCE9-FB67-D872-DA3AC3CDECC3}"/>
              </a:ext>
            </a:extLst>
          </p:cNvPr>
          <p:cNvPicPr>
            <a:picLocks noChangeAspect="1"/>
          </p:cNvPicPr>
          <p:nvPr/>
        </p:nvPicPr>
        <p:blipFill>
          <a:blip r:embed="rId3"/>
          <a:stretch>
            <a:fillRect/>
          </a:stretch>
        </p:blipFill>
        <p:spPr>
          <a:xfrm>
            <a:off x="6583999" y="2400979"/>
            <a:ext cx="11447984" cy="6399440"/>
          </a:xfrm>
          <a:prstGeom prst="rect">
            <a:avLst/>
          </a:prstGeom>
          <a:ln>
            <a:solidFill>
              <a:schemeClr val="accent3">
                <a:lumMod val="10000"/>
              </a:schemeClr>
            </a:solidFill>
          </a:ln>
        </p:spPr>
      </p:pic>
    </p:spTree>
    <p:extLst>
      <p:ext uri="{BB962C8B-B14F-4D97-AF65-F5344CB8AC3E}">
        <p14:creationId xmlns:p14="http://schemas.microsoft.com/office/powerpoint/2010/main" val="616661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F4A2E-35A9-5020-C793-1EE4450CE0A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85C934C-36D4-919E-DDA1-49135B9F03C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Global Search</a:t>
            </a:r>
          </a:p>
        </p:txBody>
      </p:sp>
      <p:sp>
        <p:nvSpPr>
          <p:cNvPr id="6" name="Text Placeholder 5">
            <a:extLst>
              <a:ext uri="{FF2B5EF4-FFF2-40B4-BE49-F238E27FC236}">
                <a16:creationId xmlns:a16="http://schemas.microsoft.com/office/drawing/2014/main" id="{05DB580F-5217-7414-A7CE-E0CD1D1E9186}"/>
              </a:ext>
            </a:extLst>
          </p:cNvPr>
          <p:cNvSpPr>
            <a:spLocks noGrp="1"/>
          </p:cNvSpPr>
          <p:nvPr>
            <p:ph type="body" sz="half" idx="2"/>
          </p:nvPr>
        </p:nvSpPr>
        <p:spPr>
          <a:xfrm>
            <a:off x="914400" y="2355182"/>
            <a:ext cx="5059018" cy="4628690"/>
          </a:xfrm>
        </p:spPr>
        <p:txBody>
          <a:bodyPr vert="horz" lIns="91440" tIns="45720" rIns="91440" bIns="45720" rtlCol="0" anchor="t">
            <a:normAutofit lnSpcReduction="10000"/>
          </a:bodyPr>
          <a:lstStyle/>
          <a:p>
            <a:r>
              <a:rPr lang="en-US">
                <a:latin typeface="Arial"/>
                <a:cs typeface="Arial"/>
              </a:rPr>
              <a:t>Use </a:t>
            </a:r>
            <a:r>
              <a:rPr lang="en-US" b="1">
                <a:latin typeface="Arial"/>
                <a:cs typeface="Arial"/>
              </a:rPr>
              <a:t>Global Search to </a:t>
            </a:r>
            <a:r>
              <a:rPr lang="en-US">
                <a:latin typeface="Arial"/>
                <a:cs typeface="Arial"/>
              </a:rPr>
              <a:t>broadly search across the system. This search is best suited for:  </a:t>
            </a:r>
          </a:p>
          <a:p>
            <a:endParaRPr lang="en-US">
              <a:latin typeface="Arial" panose="020B0604020202020204" pitchFamily="34" charset="0"/>
              <a:cs typeface="Arial" panose="020B0604020202020204" pitchFamily="34" charset="0"/>
            </a:endParaRPr>
          </a:p>
          <a:p>
            <a:pPr marL="457200" lvl="0" indent="-457200">
              <a:buFont typeface="Wingdings" panose="05000000000000000000" pitchFamily="2" charset="2"/>
              <a:buChar char="Ø"/>
            </a:pPr>
            <a:r>
              <a:rPr lang="en-US" b="1">
                <a:latin typeface="Arial"/>
                <a:cs typeface="Arial"/>
              </a:rPr>
              <a:t>Locating knowledge articles </a:t>
            </a:r>
            <a:endParaRPr lang="en-US">
              <a:latin typeface="Arial"/>
              <a:cs typeface="Arial"/>
            </a:endParaRPr>
          </a:p>
          <a:p>
            <a:pPr marL="457200" lvl="0" indent="-457200">
              <a:buFont typeface="Wingdings" panose="05000000000000000000" pitchFamily="2" charset="2"/>
              <a:buChar char="Ø"/>
            </a:pPr>
            <a:r>
              <a:rPr lang="en-US" b="1">
                <a:latin typeface="Arial"/>
                <a:cs typeface="Arial"/>
              </a:rPr>
              <a:t>Searching for glossary terms </a:t>
            </a:r>
            <a:endParaRPr lang="en-US">
              <a:latin typeface="Arial"/>
              <a:cs typeface="Arial"/>
            </a:endParaRPr>
          </a:p>
          <a:p>
            <a:pPr marL="457200" lvl="0" indent="-457200">
              <a:buFont typeface="Wingdings" panose="05000000000000000000" pitchFamily="2" charset="2"/>
              <a:buChar char="Ø"/>
            </a:pPr>
            <a:r>
              <a:rPr lang="en-US" b="1">
                <a:latin typeface="Arial"/>
                <a:cs typeface="Arial"/>
              </a:rPr>
              <a:t>Finding general content using keywords </a:t>
            </a:r>
          </a:p>
          <a:p>
            <a:pPr marL="457200" lvl="0" indent="-457200">
              <a:buFont typeface="Wingdings" panose="05000000000000000000" pitchFamily="2" charset="2"/>
              <a:buChar char="Ø"/>
            </a:pPr>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pPr lvl="0"/>
            <a:endParaRPr lang="en-US">
              <a:latin typeface="Arial" panose="020B0604020202020204" pitchFamily="34" charset="0"/>
              <a:cs typeface="Arial" panose="020B0604020202020204" pitchFamily="34" charset="0"/>
            </a:endParaRPr>
          </a:p>
          <a:p>
            <a:endParaRPr lang="en-US">
              <a:latin typeface="Arial"/>
              <a:cs typeface="Arial"/>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F6BA956-F0D7-DC92-84F9-ACC3916718E8}"/>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14</a:t>
            </a:fld>
            <a:endParaRPr lang="en-US"/>
          </a:p>
        </p:txBody>
      </p:sp>
      <p:sp>
        <p:nvSpPr>
          <p:cNvPr id="7" name="Date Placeholder 6">
            <a:extLst>
              <a:ext uri="{FF2B5EF4-FFF2-40B4-BE49-F238E27FC236}">
                <a16:creationId xmlns:a16="http://schemas.microsoft.com/office/drawing/2014/main" id="{7BCC06BC-E0F8-96CB-489C-431D1CC25476}"/>
              </a:ext>
            </a:extLst>
          </p:cNvPr>
          <p:cNvSpPr>
            <a:spLocks noGrp="1"/>
          </p:cNvSpPr>
          <p:nvPr>
            <p:ph type="dt" sz="half" idx="10"/>
          </p:nvPr>
        </p:nvSpPr>
        <p:spPr/>
        <p:txBody>
          <a:bodyPr/>
          <a:lstStyle/>
          <a:p>
            <a:r>
              <a:rPr lang="en-US"/>
              <a:t>2026</a:t>
            </a:r>
          </a:p>
        </p:txBody>
      </p:sp>
      <p:pic>
        <p:nvPicPr>
          <p:cNvPr id="3" name="Picture 2" descr="The search bar is highlighted at the top of the Cares page.">
            <a:extLst>
              <a:ext uri="{FF2B5EF4-FFF2-40B4-BE49-F238E27FC236}">
                <a16:creationId xmlns:a16="http://schemas.microsoft.com/office/drawing/2014/main" id="{F94882E0-D0D3-35F4-FADF-995AA4526FE0}"/>
              </a:ext>
            </a:extLst>
          </p:cNvPr>
          <p:cNvPicPr>
            <a:picLocks noChangeAspect="1"/>
          </p:cNvPicPr>
          <p:nvPr/>
        </p:nvPicPr>
        <p:blipFill>
          <a:blip r:embed="rId3"/>
          <a:stretch>
            <a:fillRect/>
          </a:stretch>
        </p:blipFill>
        <p:spPr>
          <a:xfrm>
            <a:off x="5840952" y="4039371"/>
            <a:ext cx="12053637" cy="2940719"/>
          </a:xfrm>
          <a:prstGeom prst="rect">
            <a:avLst/>
          </a:prstGeom>
        </p:spPr>
      </p:pic>
      <p:sp>
        <p:nvSpPr>
          <p:cNvPr id="5" name="TextBox 4">
            <a:extLst>
              <a:ext uri="{FF2B5EF4-FFF2-40B4-BE49-F238E27FC236}">
                <a16:creationId xmlns:a16="http://schemas.microsoft.com/office/drawing/2014/main" id="{DC36801E-3714-F0CD-3088-75C27BF1AE93}"/>
              </a:ext>
            </a:extLst>
          </p:cNvPr>
          <p:cNvSpPr txBox="1"/>
          <p:nvPr/>
        </p:nvSpPr>
        <p:spPr>
          <a:xfrm>
            <a:off x="1313310" y="7884750"/>
            <a:ext cx="1528660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a:solidFill>
                  <a:srgbClr val="053D53"/>
                </a:solidFill>
                <a:latin typeface="Arial"/>
                <a:cs typeface="Arial"/>
              </a:rPr>
              <a:t>To perform a Global Search, enter a keyword or phrase in the search bar available at the top of the screen. The system will begin to pull areas that meet the search criteria as text is entered.</a:t>
            </a:r>
          </a:p>
        </p:txBody>
      </p:sp>
    </p:spTree>
    <p:extLst>
      <p:ext uri="{BB962C8B-B14F-4D97-AF65-F5344CB8AC3E}">
        <p14:creationId xmlns:p14="http://schemas.microsoft.com/office/powerpoint/2010/main" val="80878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7B18-D16C-074C-8300-F464EFF92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9DEE1-AEB3-AA9A-F183-39CE0FBF1D8C}"/>
              </a:ext>
            </a:extLst>
          </p:cNvPr>
          <p:cNvSpPr>
            <a:spLocks noGrp="1"/>
          </p:cNvSpPr>
          <p:nvPr>
            <p:ph type="title"/>
          </p:nvPr>
        </p:nvSpPr>
        <p:spPr/>
        <p:txBody>
          <a:bodyPr/>
          <a:lstStyle/>
          <a:p>
            <a:r>
              <a:rPr lang="en-US">
                <a:latin typeface="Arial"/>
                <a:cs typeface="Arial"/>
              </a:rPr>
              <a:t>Lesson 1: Review Activity</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1F7955B1-AE6A-3555-F598-1051F9A430EB}"/>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4" name="Date Placeholder 3">
            <a:extLst>
              <a:ext uri="{FF2B5EF4-FFF2-40B4-BE49-F238E27FC236}">
                <a16:creationId xmlns:a16="http://schemas.microsoft.com/office/drawing/2014/main" id="{452D1897-E276-C6FF-2763-CE24CE5F8357}"/>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754718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61318-1F81-1A54-D03A-F187CA57F6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1185C1-4C48-22C5-70D1-DC99BCABE36A}"/>
              </a:ext>
            </a:extLst>
          </p:cNvPr>
          <p:cNvSpPr>
            <a:spLocks noGrp="1"/>
          </p:cNvSpPr>
          <p:nvPr>
            <p:ph type="title"/>
          </p:nvPr>
        </p:nvSpPr>
        <p:spPr/>
        <p:txBody>
          <a:bodyPr/>
          <a:lstStyle/>
          <a:p>
            <a:r>
              <a:rPr lang="en-US">
                <a:latin typeface="Arial"/>
                <a:cs typeface="Arial"/>
              </a:rPr>
              <a:t>Adoptions Service Requests &amp; Opening an Adoptions Case</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90D0C2E3-1C6A-0039-E617-8253D75CF9D7}"/>
              </a:ext>
            </a:extLst>
          </p:cNvPr>
          <p:cNvSpPr>
            <a:spLocks noGrp="1"/>
          </p:cNvSpPr>
          <p:nvPr>
            <p:ph idx="1"/>
          </p:nvPr>
        </p:nvSpPr>
        <p:spPr/>
        <p:txBody>
          <a:bodyPr vert="horz" lIns="91440" tIns="45720" rIns="91440" bIns="45720" rtlCol="0" anchor="t">
            <a:normAutofit/>
          </a:bodyPr>
          <a:lstStyle/>
          <a:p>
            <a:pPr marL="0" indent="0">
              <a:buNone/>
            </a:pPr>
            <a:endParaRPr lang="en-US" sz="3000">
              <a:latin typeface="Arial"/>
              <a:ea typeface="Calibri"/>
              <a:cs typeface="Arial"/>
            </a:endParaRPr>
          </a:p>
          <a:p>
            <a:pPr marL="0" indent="0">
              <a:buNone/>
            </a:pPr>
            <a:r>
              <a:rPr lang="en-US" sz="3000">
                <a:latin typeface="Arial"/>
                <a:ea typeface="Calibri"/>
                <a:cs typeface="Arial"/>
              </a:rPr>
              <a:t>The trainer will now demonstrate the process of requesting adoptions services and creating a new adoptions case using Peter's Prime Scenario Case. </a:t>
            </a:r>
            <a:endParaRPr lang="en-US">
              <a:ea typeface="Calibri"/>
            </a:endParaRPr>
          </a:p>
          <a:p>
            <a:pPr marL="0" indent="0">
              <a:buNone/>
            </a:pPr>
            <a:endParaRPr lang="en-US" sz="3000">
              <a:latin typeface="Arial"/>
              <a:ea typeface="Calibri"/>
              <a:cs typeface="Arial"/>
            </a:endParaRPr>
          </a:p>
          <a:p>
            <a:pPr marL="0" indent="0">
              <a:buNone/>
            </a:pPr>
            <a:r>
              <a:rPr lang="en-US" sz="3000">
                <a:latin typeface="Arial"/>
                <a:ea typeface="Calibri"/>
                <a:cs typeface="Arial"/>
              </a:rPr>
              <a:t>You may follow along in the Facilitator Guide</a:t>
            </a:r>
            <a:endParaRPr lang="en-US">
              <a:ea typeface="Calibri"/>
            </a:endParaRPr>
          </a:p>
          <a:p>
            <a:endParaRPr lang="en-US">
              <a:latin typeface="Arial"/>
              <a:cs typeface="Arial"/>
            </a:endParaRPr>
          </a:p>
        </p:txBody>
      </p:sp>
      <p:sp>
        <p:nvSpPr>
          <p:cNvPr id="4" name="Date Placeholder 3">
            <a:extLst>
              <a:ext uri="{FF2B5EF4-FFF2-40B4-BE49-F238E27FC236}">
                <a16:creationId xmlns:a16="http://schemas.microsoft.com/office/drawing/2014/main" id="{C44D2F9C-9209-B36C-EAB4-C31F8A1DA16A}"/>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987DEE8A-A2A0-485E-8EDC-820E9B762FBC}"/>
              </a:ext>
            </a:extLst>
          </p:cNvPr>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4069283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86EB-9D5E-C94A-EAB9-37CB383FB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8D309-FDAB-3218-80A7-80882266AB1A}"/>
              </a:ext>
            </a:extLst>
          </p:cNvPr>
          <p:cNvSpPr>
            <a:spLocks noGrp="1"/>
          </p:cNvSpPr>
          <p:nvPr>
            <p:ph type="title"/>
          </p:nvPr>
        </p:nvSpPr>
        <p:spPr>
          <a:xfrm>
            <a:off x="941294" y="571500"/>
            <a:ext cx="3514819" cy="3962399"/>
          </a:xfrm>
        </p:spPr>
        <p:txBody>
          <a:bodyPr anchor="b">
            <a:normAutofit/>
          </a:bodyPr>
          <a:lstStyle/>
          <a:p>
            <a:r>
              <a:rPr lang="en-US"/>
              <a:t>Lesson</a:t>
            </a:r>
            <a:br>
              <a:rPr lang="en-US"/>
            </a:br>
            <a:r>
              <a:rPr lang="en-US"/>
              <a:t>Follow-Up</a:t>
            </a:r>
          </a:p>
        </p:txBody>
      </p:sp>
      <p:sp>
        <p:nvSpPr>
          <p:cNvPr id="8" name="Text Placeholder 7">
            <a:extLst>
              <a:ext uri="{FF2B5EF4-FFF2-40B4-BE49-F238E27FC236}">
                <a16:creationId xmlns:a16="http://schemas.microsoft.com/office/drawing/2014/main" id="{1D3B24D9-61C0-30E7-ADB8-693C6E77A4D9}"/>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BAECBE85-6F89-3021-B213-686A2DB562AB}"/>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CE28DFF6-AECB-FC6A-D28A-6BD41CF33395}"/>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17</a:t>
            </a:fld>
            <a:endParaRPr lang="en-US"/>
          </a:p>
        </p:txBody>
      </p:sp>
      <p:pic>
        <p:nvPicPr>
          <p:cNvPr id="10" name="Picture Placeholder 9">
            <a:extLst>
              <a:ext uri="{FF2B5EF4-FFF2-40B4-BE49-F238E27FC236}">
                <a16:creationId xmlns:a16="http://schemas.microsoft.com/office/drawing/2014/main" id="{52DCC1DE-28E7-EE79-978E-FE587D543E38}"/>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567149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14AE7-09A6-98F8-873F-AE5051CFF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E17D4-42F4-7293-311A-0082A9C79DF0}"/>
              </a:ext>
            </a:extLst>
          </p:cNvPr>
          <p:cNvSpPr>
            <a:spLocks noGrp="1"/>
          </p:cNvSpPr>
          <p:nvPr>
            <p:ph type="title"/>
          </p:nvPr>
        </p:nvSpPr>
        <p:spPr>
          <a:xfrm>
            <a:off x="722313" y="5295900"/>
            <a:ext cx="15300742" cy="2870200"/>
          </a:xfrm>
        </p:spPr>
        <p:txBody>
          <a:bodyPr/>
          <a:lstStyle/>
          <a:p>
            <a:r>
              <a:rPr lang="en-US">
                <a:latin typeface="Arial"/>
                <a:cs typeface="Arial"/>
              </a:rPr>
              <a:t>Lesson 2: Adoption Assessments</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91A785C-8064-AB19-0483-39035EE4E7B9}"/>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4" name="Date Placeholder 3">
            <a:extLst>
              <a:ext uri="{FF2B5EF4-FFF2-40B4-BE49-F238E27FC236}">
                <a16:creationId xmlns:a16="http://schemas.microsoft.com/office/drawing/2014/main" id="{62E0223E-CD52-479A-BED1-C1020C7CEAC6}"/>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331957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29A6F-7B03-330B-6D62-E27C56970E01}"/>
              </a:ext>
            </a:extLst>
          </p:cNvPr>
          <p:cNvSpPr>
            <a:spLocks noGrp="1"/>
          </p:cNvSpPr>
          <p:nvPr>
            <p:ph type="title"/>
          </p:nvPr>
        </p:nvSpPr>
        <p:spPr/>
        <p:txBody>
          <a:bodyPr/>
          <a:lstStyle/>
          <a:p>
            <a:r>
              <a:rPr lang="en-US"/>
              <a:t>Accessing Pre-Seeded Cases for this Scenario</a:t>
            </a:r>
          </a:p>
        </p:txBody>
      </p:sp>
      <p:sp>
        <p:nvSpPr>
          <p:cNvPr id="4" name="Date Placeholder 3">
            <a:extLst>
              <a:ext uri="{FF2B5EF4-FFF2-40B4-BE49-F238E27FC236}">
                <a16:creationId xmlns:a16="http://schemas.microsoft.com/office/drawing/2014/main" id="{79A80992-3B31-CE80-1455-B28BDFB9622B}"/>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B0FE29D3-EBCF-49D8-5600-3F69D9D11E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112B3E-7526-CCB5-C8CE-296AF045D22A}"/>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9" name="Text Placeholder 2">
            <a:extLst>
              <a:ext uri="{FF2B5EF4-FFF2-40B4-BE49-F238E27FC236}">
                <a16:creationId xmlns:a16="http://schemas.microsoft.com/office/drawing/2014/main" id="{9D55F6C7-7FF0-508D-59E2-C66728EC0D71}"/>
              </a:ext>
            </a:extLst>
          </p:cNvPr>
          <p:cNvSpPr>
            <a:spLocks noGrp="1"/>
          </p:cNvSpPr>
          <p:nvPr/>
        </p:nvSpPr>
        <p:spPr>
          <a:xfrm>
            <a:off x="914400" y="2476500"/>
            <a:ext cx="14630400" cy="678180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6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32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8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4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4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3400">
                <a:latin typeface="Arial"/>
                <a:cs typeface="Arial"/>
              </a:rPr>
              <a:t>Pre-Seeded cases have been created for TTT Trainings</a:t>
            </a:r>
          </a:p>
          <a:p>
            <a:r>
              <a:rPr lang="en-US" sz="3400">
                <a:latin typeface="Arial"/>
                <a:cs typeface="Arial"/>
              </a:rPr>
              <a:t>To access Pre-Seeded cases, please utilize the spreadsheet given to your training facilitators and open the tab that corresponds to the relevant scenario</a:t>
            </a:r>
          </a:p>
          <a:p>
            <a:r>
              <a:rPr lang="en-US" sz="3400">
                <a:latin typeface="Arial"/>
                <a:cs typeface="Arial"/>
              </a:rPr>
              <a:t>For CARES Trainers, find the folder for cases seeded for your regional session here: </a:t>
            </a:r>
            <a:r>
              <a:rPr lang="en-US" sz="3400">
                <a:latin typeface="Arial"/>
                <a:ea typeface="Calibri"/>
                <a:cs typeface="Arial"/>
                <a:hlinkClick r:id="rId2"/>
              </a:rPr>
              <a:t>Train the Trainer</a:t>
            </a:r>
          </a:p>
          <a:p>
            <a:pPr lvl="1"/>
            <a:r>
              <a:rPr lang="en-US" sz="3400" i="1">
                <a:latin typeface="Arial"/>
                <a:ea typeface="Calibri"/>
                <a:cs typeface="Arial"/>
              </a:rPr>
              <a:t>Please make sure you use the tab based on the specific course being taught (i.e., Adoptions)</a:t>
            </a:r>
            <a:endParaRPr lang="en-US" sz="3400">
              <a:latin typeface="Arial"/>
              <a:ea typeface="Calibri"/>
              <a:cs typeface="Arial"/>
            </a:endParaRPr>
          </a:p>
          <a:p>
            <a:endParaRPr lang="en-US">
              <a:latin typeface="Arial"/>
              <a:ea typeface="Calibri"/>
              <a:cs typeface="Arial"/>
            </a:endParaRPr>
          </a:p>
          <a:p>
            <a:pPr marL="0" indent="0">
              <a:buNone/>
            </a:pPr>
            <a:endParaRPr lang="en-US" b="1">
              <a:solidFill>
                <a:srgbClr val="FF0000"/>
              </a:solidFill>
              <a:latin typeface="Arial"/>
              <a:ea typeface="Calibri"/>
              <a:cs typeface="Arial"/>
            </a:endParaRPr>
          </a:p>
          <a:p>
            <a:pPr marL="0" indent="0">
              <a:buNone/>
            </a:pPr>
            <a:endParaRPr lang="en-US" b="1">
              <a:solidFill>
                <a:srgbClr val="FF0000"/>
              </a:solidFill>
              <a:ea typeface="Calibri"/>
            </a:endParaRPr>
          </a:p>
        </p:txBody>
      </p:sp>
    </p:spTree>
    <p:extLst>
      <p:ext uri="{BB962C8B-B14F-4D97-AF65-F5344CB8AC3E}">
        <p14:creationId xmlns:p14="http://schemas.microsoft.com/office/powerpoint/2010/main" val="3086304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DC446-DC27-B4EA-F3FE-4A228ABC9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B8913-0F25-C82C-2F09-BCF16C80BB16}"/>
              </a:ext>
            </a:extLst>
          </p:cNvPr>
          <p:cNvSpPr>
            <a:spLocks noGrp="1"/>
          </p:cNvSpPr>
          <p:nvPr>
            <p:ph type="title"/>
          </p:nvPr>
        </p:nvSpPr>
        <p:spPr/>
        <p:txBody>
          <a:bodyPr/>
          <a:lstStyle/>
          <a:p>
            <a:r>
              <a:rPr lang="en-US">
                <a:latin typeface="Arial"/>
                <a:cs typeface="Arial"/>
              </a:rPr>
              <a:t>Lesson 2 Scenario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9BFA36CD-4ECF-A28A-E347-6162DB160324}"/>
              </a:ext>
            </a:extLst>
          </p:cNvPr>
          <p:cNvSpPr>
            <a:spLocks noGrp="1"/>
          </p:cNvSpPr>
          <p:nvPr>
            <p:ph idx="1"/>
          </p:nvPr>
        </p:nvSpPr>
        <p:spPr/>
        <p:txBody>
          <a:bodyPr vert="horz" lIns="91440" tIns="45720" rIns="91440" bIns="45720" rtlCol="0" anchor="t">
            <a:normAutofit/>
          </a:bodyPr>
          <a:lstStyle/>
          <a:p>
            <a:pPr marL="0" indent="0">
              <a:buNone/>
            </a:pPr>
            <a:r>
              <a:rPr lang="en-US" sz="3000">
                <a:latin typeface="Arial"/>
                <a:ea typeface="Calibri"/>
                <a:cs typeface="Arial"/>
              </a:rPr>
              <a:t>Although the parents initially participated in services, after Penny’s relapse and Paul’s sentencing, they have not been visiting or completing other components of their case plan.  Due to his older sibling’s placement needs, Peter and Victor are no longer placed together.  At the review hearing, the case manager recommended that reunification services be terminated.  A date for a WIC 366.26 Hearing is set by the Judge.</a:t>
            </a:r>
          </a:p>
          <a:p>
            <a:pPr marL="0" indent="0">
              <a:buNone/>
            </a:pPr>
            <a:endParaRPr lang="en-US" sz="3000">
              <a:latin typeface="Arial"/>
              <a:ea typeface="Calibri"/>
              <a:cs typeface="Arial"/>
            </a:endParaRPr>
          </a:p>
          <a:p>
            <a:pPr marL="0" indent="0">
              <a:buNone/>
            </a:pPr>
            <a:r>
              <a:rPr lang="en-US" sz="3000">
                <a:latin typeface="Arial"/>
                <a:ea typeface="Calibri"/>
                <a:cs typeface="Arial"/>
              </a:rPr>
              <a:t>An Adoptions Service Request is sent to the Adoptions supervisor, and if approved for services, the adoptions supervisor will create a new adoptions case and assign a Primary Adoptions worker</a:t>
            </a:r>
          </a:p>
          <a:p>
            <a:endParaRPr lang="en-US">
              <a:latin typeface="Arial"/>
              <a:cs typeface="Arial"/>
            </a:endParaRPr>
          </a:p>
        </p:txBody>
      </p:sp>
      <p:sp>
        <p:nvSpPr>
          <p:cNvPr id="4" name="Date Placeholder 3">
            <a:extLst>
              <a:ext uri="{FF2B5EF4-FFF2-40B4-BE49-F238E27FC236}">
                <a16:creationId xmlns:a16="http://schemas.microsoft.com/office/drawing/2014/main" id="{4EF424B6-06DA-5516-0D78-4059047BC889}"/>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41DA0045-514F-0A20-A233-FA2856534192}"/>
              </a:ext>
            </a:extLst>
          </p:cNvPr>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2443965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17D8-6FDE-8ABE-8A5F-823E7AC54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19EFD-1B7A-8663-9DDB-97648C41FF40}"/>
              </a:ext>
            </a:extLst>
          </p:cNvPr>
          <p:cNvSpPr>
            <a:spLocks noGrp="1"/>
          </p:cNvSpPr>
          <p:nvPr>
            <p:ph type="title"/>
          </p:nvPr>
        </p:nvSpPr>
        <p:spPr>
          <a:xfrm>
            <a:off x="914400" y="571500"/>
            <a:ext cx="9595126" cy="1776663"/>
          </a:xfrm>
        </p:spPr>
        <p:txBody>
          <a:bodyPr/>
          <a:lstStyle/>
          <a:p>
            <a:r>
              <a:rPr lang="en-US"/>
              <a:t>Lesson 2</a:t>
            </a:r>
          </a:p>
        </p:txBody>
      </p:sp>
      <p:sp>
        <p:nvSpPr>
          <p:cNvPr id="4" name="Text Placeholder 3">
            <a:extLst>
              <a:ext uri="{FF2B5EF4-FFF2-40B4-BE49-F238E27FC236}">
                <a16:creationId xmlns:a16="http://schemas.microsoft.com/office/drawing/2014/main" id="{805ADCD1-D6FD-C4E1-DF95-2B8B5AA07209}"/>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a:latin typeface="Arial"/>
                <a:ea typeface="Calibri"/>
                <a:cs typeface="Arial"/>
              </a:rPr>
              <a:t>Key  Actions:</a:t>
            </a:r>
          </a:p>
          <a:p>
            <a:pPr marL="457200" indent="-457200">
              <a:buFont typeface="Wingdings" panose="05000000000000000000" pitchFamily="2" charset="2"/>
              <a:buChar char="Ø"/>
            </a:pPr>
            <a:r>
              <a:rPr lang="en-US">
                <a:latin typeface="Arial"/>
                <a:ea typeface="Calibri"/>
                <a:cs typeface="Arial"/>
              </a:rPr>
              <a:t>Review Adoptions Case</a:t>
            </a:r>
          </a:p>
          <a:p>
            <a:pPr marL="457200" indent="-457200">
              <a:buFont typeface="Wingdings" panose="05000000000000000000" pitchFamily="2" charset="2"/>
              <a:buChar char="Ø"/>
            </a:pPr>
            <a:r>
              <a:rPr lang="en-US">
                <a:latin typeface="Arial"/>
                <a:ea typeface="Calibri"/>
                <a:cs typeface="Arial"/>
              </a:rPr>
              <a:t>Create Contact Log</a:t>
            </a:r>
          </a:p>
          <a:p>
            <a:pPr marL="457200" indent="-457200">
              <a:buFont typeface="Wingdings" panose="05000000000000000000" pitchFamily="2" charset="2"/>
              <a:buChar char="Ø"/>
            </a:pPr>
            <a:r>
              <a:rPr lang="en-US">
                <a:latin typeface="Arial"/>
                <a:cs typeface="Arial"/>
              </a:rPr>
              <a:t>Complete Preliminary Adoption Assessment</a:t>
            </a:r>
          </a:p>
          <a:p>
            <a:pPr marL="457200" indent="-457200">
              <a:buFont typeface="Wingdings" panose="05000000000000000000" pitchFamily="2" charset="2"/>
              <a:buChar char="Ø"/>
            </a:pPr>
            <a:r>
              <a:rPr lang="en-US">
                <a:latin typeface="Arial"/>
                <a:cs typeface="Arial"/>
              </a:rPr>
              <a:t>Generate Parent Child Suitability Summary  </a:t>
            </a:r>
          </a:p>
          <a:p>
            <a:pPr marL="457200" indent="-457200">
              <a:buFont typeface="Wingdings" panose="05000000000000000000" pitchFamily="2" charset="2"/>
              <a:buChar char="Ø"/>
            </a:pPr>
            <a:r>
              <a:rPr lang="en-US">
                <a:latin typeface="Arial"/>
                <a:cs typeface="Arial"/>
              </a:rPr>
              <a:t>Create Child Assessment &amp; History</a:t>
            </a:r>
          </a:p>
          <a:p>
            <a:pPr marL="457200" indent="-457200">
              <a:buFont typeface="Wingdings" panose="05000000000000000000" pitchFamily="2" charset="2"/>
              <a:buChar char="Ø"/>
            </a:pPr>
            <a:r>
              <a:rPr lang="en-US">
                <a:latin typeface="Arial"/>
                <a:cs typeface="Arial"/>
              </a:rPr>
              <a:t>Complete Grievance for PCSS  </a:t>
            </a:r>
          </a:p>
          <a:p>
            <a:pPr marL="457200" indent="-457200">
              <a:buFont typeface="Wingdings" panose="05000000000000000000" pitchFamily="2" charset="2"/>
              <a:buChar char="Ø"/>
            </a:pPr>
            <a:r>
              <a:rPr lang="en-US">
                <a:latin typeface="Arial"/>
                <a:cs typeface="Arial"/>
              </a:rPr>
              <a:t>Document Termination of Parental Rights  </a:t>
            </a:r>
          </a:p>
          <a:p>
            <a:pPr marL="457200" indent="-457200">
              <a:buFont typeface="Wingdings" panose="05000000000000000000" pitchFamily="2" charset="2"/>
              <a:buChar char="Ø"/>
            </a:pPr>
            <a:endParaRPr lang="en-US">
              <a:latin typeface="Arial"/>
              <a:cs typeface="Arial"/>
            </a:endParaRPr>
          </a:p>
          <a:p>
            <a:pPr marL="457200" indent="-457200">
              <a:buFont typeface="Wingdings" panose="05000000000000000000" pitchFamily="2" charset="2"/>
              <a:buChar char="Ø"/>
            </a:pPr>
            <a:endParaRPr lang="en-US">
              <a:latin typeface="Calibri"/>
              <a:ea typeface="Calibri"/>
              <a:cs typeface="Calibri"/>
            </a:endParaRPr>
          </a:p>
          <a:p>
            <a:pPr marL="457200" indent="-457200">
              <a:buFont typeface="Wingdings" panose="05000000000000000000" pitchFamily="2" charset="2"/>
              <a:buChar char="Ø"/>
            </a:pPr>
            <a:endParaRPr lang="en-US">
              <a:latin typeface="Calibri"/>
              <a:ea typeface="Calibri"/>
              <a:cs typeface="Calibri"/>
            </a:endParaRPr>
          </a:p>
          <a:p>
            <a:pPr marL="457200" indent="-457200">
              <a:buFont typeface="Wingdings" panose="05000000000000000000" pitchFamily="2" charset="2"/>
              <a:buChar char="Ø"/>
            </a:pPr>
            <a:endParaRPr lang="en-US"/>
          </a:p>
          <a:p>
            <a:endParaRPr lang="en-US"/>
          </a:p>
        </p:txBody>
      </p:sp>
      <p:sp>
        <p:nvSpPr>
          <p:cNvPr id="5" name="Date Placeholder 4">
            <a:extLst>
              <a:ext uri="{FF2B5EF4-FFF2-40B4-BE49-F238E27FC236}">
                <a16:creationId xmlns:a16="http://schemas.microsoft.com/office/drawing/2014/main" id="{08742944-6E9B-B192-BF26-2AAD94D260B2}"/>
              </a:ext>
            </a:extLst>
          </p:cNvPr>
          <p:cNvSpPr>
            <a:spLocks noGrp="1"/>
          </p:cNvSpPr>
          <p:nvPr>
            <p:ph type="dt" sz="half" idx="10"/>
          </p:nvPr>
        </p:nvSpPr>
        <p:spPr/>
        <p:txBody>
          <a:bodyPr/>
          <a:lstStyle/>
          <a:p>
            <a:r>
              <a:rPr lang="en-US"/>
              <a:t>2026</a:t>
            </a:r>
          </a:p>
        </p:txBody>
      </p:sp>
      <p:pic>
        <p:nvPicPr>
          <p:cNvPr id="3" name="Picture 2" descr="Happy Family Mother, Father, (Or 2 guardians) and 2 children">
            <a:extLst>
              <a:ext uri="{FF2B5EF4-FFF2-40B4-BE49-F238E27FC236}">
                <a16:creationId xmlns:a16="http://schemas.microsoft.com/office/drawing/2014/main" id="{00D4FF9B-D99C-6A7D-6392-FD2E262F409B}"/>
              </a:ext>
            </a:extLst>
          </p:cNvPr>
          <p:cNvPicPr>
            <a:picLocks noChangeAspect="1"/>
          </p:cNvPicPr>
          <p:nvPr/>
        </p:nvPicPr>
        <p:blipFill>
          <a:blip r:embed="rId3"/>
          <a:stretch>
            <a:fillRect/>
          </a:stretch>
        </p:blipFill>
        <p:spPr>
          <a:xfrm>
            <a:off x="9891298" y="2357645"/>
            <a:ext cx="7781925" cy="5505450"/>
          </a:xfrm>
          <a:prstGeom prst="rect">
            <a:avLst/>
          </a:prstGeom>
        </p:spPr>
      </p:pic>
    </p:spTree>
    <p:extLst>
      <p:ext uri="{BB962C8B-B14F-4D97-AF65-F5344CB8AC3E}">
        <p14:creationId xmlns:p14="http://schemas.microsoft.com/office/powerpoint/2010/main" val="1014344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4239D-99D4-523B-117F-B9B1CC120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2E2CB-A596-B3BD-579B-5C55E302B9E3}"/>
              </a:ext>
            </a:extLst>
          </p:cNvPr>
          <p:cNvSpPr>
            <a:spLocks noGrp="1"/>
          </p:cNvSpPr>
          <p:nvPr>
            <p:ph type="title"/>
          </p:nvPr>
        </p:nvSpPr>
        <p:spPr>
          <a:xfrm>
            <a:off x="914400" y="434976"/>
            <a:ext cx="14630400" cy="1455737"/>
          </a:xfrm>
        </p:spPr>
        <p:txBody>
          <a:bodyPr/>
          <a:lstStyle/>
          <a:p>
            <a:r>
              <a:rPr lang="en-US">
                <a:latin typeface="Arial"/>
                <a:cs typeface="Arial"/>
              </a:rPr>
              <a:t>Lesson 2 Scenario (Continued)</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543E98D0-F272-E767-F1AE-EEFC999B595F}"/>
              </a:ext>
            </a:extLst>
          </p:cNvPr>
          <p:cNvSpPr>
            <a:spLocks noGrp="1"/>
          </p:cNvSpPr>
          <p:nvPr>
            <p:ph idx="1"/>
          </p:nvPr>
        </p:nvSpPr>
        <p:spPr>
          <a:xfrm>
            <a:off x="914400" y="2247900"/>
            <a:ext cx="15387637" cy="6781800"/>
          </a:xfrm>
        </p:spPr>
        <p:txBody>
          <a:bodyPr vert="horz" lIns="91440" tIns="45720" rIns="91440" bIns="45720" rtlCol="0" anchor="t">
            <a:normAutofit/>
          </a:bodyPr>
          <a:lstStyle/>
          <a:p>
            <a:pPr marL="0" indent="0">
              <a:buNone/>
            </a:pPr>
            <a:r>
              <a:rPr lang="en-US" sz="3000">
                <a:latin typeface="Arial"/>
                <a:cs typeface="Arial"/>
              </a:rPr>
              <a:t>Next, the Adoptions worker completes an assessment of the proposed Permanent Plan . Adoption with his current Caregiver, MGM Veronica. Upon completion of the Parent-Child Suitability Summary, the Adoption Worker submits the PCSS to the Adoption Supervisor. The Adoption Supervisor reviews and sends the PCSS back to the Adoption Worker requesting modifications. Once approved by the Adoption Supervisor, the Adoption Worker is made aware that the PCSS is ready and provides a copy of the PCSS to the potential adoptive parents to continue in the adoption process. Additionally, the Case Management Worker made aware that the completed PCSS is available on the child’s Case Management Case Record. </a:t>
            </a:r>
            <a:endParaRPr lang="en-US">
              <a:ea typeface="Calibri" panose="020F0502020204030204" pitchFamily="34" charset="0"/>
            </a:endParaRPr>
          </a:p>
        </p:txBody>
      </p:sp>
      <p:sp>
        <p:nvSpPr>
          <p:cNvPr id="4" name="Date Placeholder 3">
            <a:extLst>
              <a:ext uri="{FF2B5EF4-FFF2-40B4-BE49-F238E27FC236}">
                <a16:creationId xmlns:a16="http://schemas.microsoft.com/office/drawing/2014/main" id="{4828D59B-4F57-9552-54AB-EECE2D414813}"/>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5EAC3FF0-E9AC-4722-F499-D0F9FCEBEB1E}"/>
              </a:ext>
            </a:extLst>
          </p:cNvPr>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2756698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B761A-5A38-9D22-D661-189E4FD723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2E12C-8473-A1F7-8EA2-9373F3E115FF}"/>
              </a:ext>
            </a:extLst>
          </p:cNvPr>
          <p:cNvSpPr>
            <a:spLocks noGrp="1"/>
          </p:cNvSpPr>
          <p:nvPr>
            <p:ph type="title"/>
          </p:nvPr>
        </p:nvSpPr>
        <p:spPr>
          <a:xfrm>
            <a:off x="941294" y="571500"/>
            <a:ext cx="3514819" cy="3962399"/>
          </a:xfrm>
        </p:spPr>
        <p:txBody>
          <a:bodyPr anchor="b">
            <a:normAutofit/>
          </a:bodyPr>
          <a:lstStyle/>
          <a:p>
            <a:r>
              <a:rPr lang="en-US"/>
              <a:t>Lesson 2</a:t>
            </a:r>
            <a:br>
              <a:rPr lang="en-US"/>
            </a:br>
            <a:r>
              <a:rPr lang="en-US"/>
              <a:t>Follow-Up</a:t>
            </a:r>
          </a:p>
        </p:txBody>
      </p:sp>
      <p:sp>
        <p:nvSpPr>
          <p:cNvPr id="8" name="Text Placeholder 7">
            <a:extLst>
              <a:ext uri="{FF2B5EF4-FFF2-40B4-BE49-F238E27FC236}">
                <a16:creationId xmlns:a16="http://schemas.microsoft.com/office/drawing/2014/main" id="{25E158D0-C599-A8A9-990C-844AE39BC77E}"/>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818DD6B5-11E3-710D-B93D-A117A6912DC1}"/>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68A82D7F-4093-5FA4-7803-439B8347DF32}"/>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23</a:t>
            </a:fld>
            <a:endParaRPr lang="en-US"/>
          </a:p>
        </p:txBody>
      </p:sp>
      <p:pic>
        <p:nvPicPr>
          <p:cNvPr id="10" name="Picture Placeholder 9">
            <a:extLst>
              <a:ext uri="{FF2B5EF4-FFF2-40B4-BE49-F238E27FC236}">
                <a16:creationId xmlns:a16="http://schemas.microsoft.com/office/drawing/2014/main" id="{D8A081BD-2385-B953-63AA-AFA2A3BE957C}"/>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01008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531ED6-B022-4637-3713-15AF872544F5}"/>
              </a:ext>
            </a:extLst>
          </p:cNvPr>
          <p:cNvSpPr>
            <a:spLocks noGrp="1"/>
          </p:cNvSpPr>
          <p:nvPr>
            <p:ph type="ctrTitle"/>
          </p:nvPr>
        </p:nvSpPr>
        <p:spPr>
          <a:xfrm>
            <a:off x="914400" y="6661431"/>
            <a:ext cx="8153400" cy="1828798"/>
          </a:xfrm>
        </p:spPr>
        <p:txBody>
          <a:bodyPr/>
          <a:lstStyle/>
          <a:p>
            <a:r>
              <a:rPr lang="en-US" sz="8600">
                <a:latin typeface="Arial"/>
                <a:cs typeface="Arial"/>
              </a:rPr>
              <a:t>Let’s Take a Break!</a:t>
            </a:r>
          </a:p>
        </p:txBody>
      </p:sp>
      <p:sp>
        <p:nvSpPr>
          <p:cNvPr id="9" name="Text Placeholder 8">
            <a:extLst>
              <a:ext uri="{FF2B5EF4-FFF2-40B4-BE49-F238E27FC236}">
                <a16:creationId xmlns:a16="http://schemas.microsoft.com/office/drawing/2014/main" id="{13006996-8C2D-B96E-661B-FE86BF6098AF}"/>
              </a:ext>
            </a:extLst>
          </p:cNvPr>
          <p:cNvSpPr>
            <a:spLocks noGrp="1"/>
          </p:cNvSpPr>
          <p:nvPr>
            <p:ph type="body" sz="quarter" idx="10"/>
          </p:nvPr>
        </p:nvSpPr>
        <p:spPr/>
        <p:txBody>
          <a:bodyPr vert="horz" lIns="91440" tIns="45720" rIns="91440" bIns="45720" rtlCol="0" anchor="t">
            <a:normAutofit/>
          </a:bodyPr>
          <a:lstStyle/>
          <a:p>
            <a:r>
              <a:rPr lang="en-US">
                <a:latin typeface="Arial"/>
                <a:cs typeface="Arial"/>
              </a:rPr>
              <a:t>Please be back and ready to continue in </a:t>
            </a:r>
            <a:r>
              <a:rPr lang="en-US">
                <a:solidFill>
                  <a:srgbClr val="FFFFFF"/>
                </a:solidFill>
                <a:latin typeface="Arial"/>
                <a:cs typeface="Arial"/>
              </a:rPr>
              <a:t>15</a:t>
            </a:r>
            <a:r>
              <a:rPr lang="en-US">
                <a:latin typeface="Arial"/>
                <a:cs typeface="Arial"/>
              </a:rPr>
              <a:t> minutes.</a:t>
            </a:r>
          </a:p>
        </p:txBody>
      </p:sp>
      <p:sp>
        <p:nvSpPr>
          <p:cNvPr id="3" name="Date Placeholder 2">
            <a:extLst>
              <a:ext uri="{FF2B5EF4-FFF2-40B4-BE49-F238E27FC236}">
                <a16:creationId xmlns:a16="http://schemas.microsoft.com/office/drawing/2014/main" id="{1FA9F35D-3F5C-9F8C-6CF5-85029AEBFEAA}"/>
              </a:ext>
            </a:extLst>
          </p:cNvPr>
          <p:cNvSpPr>
            <a:spLocks noGrp="1"/>
          </p:cNvSpPr>
          <p:nvPr>
            <p:ph type="dt" sz="half" idx="4294967295"/>
          </p:nvPr>
        </p:nvSpPr>
        <p:spPr>
          <a:xfrm>
            <a:off x="0" y="9486900"/>
            <a:ext cx="2362200" cy="365125"/>
          </a:xfrm>
        </p:spPr>
        <p:txBody>
          <a:bodyPr/>
          <a:lstStyle/>
          <a:p>
            <a:fld id="{265B7153-2548-4B95-A40A-C44C83D437D5}" type="datetime1">
              <a:rPr lang="en-US" smtClean="0"/>
              <a:t>9/23/2026</a:t>
            </a:fld>
            <a:endParaRPr lang="en-US"/>
          </a:p>
        </p:txBody>
      </p:sp>
      <p:sp>
        <p:nvSpPr>
          <p:cNvPr id="5" name="Slide Number Placeholder 4">
            <a:extLst>
              <a:ext uri="{FF2B5EF4-FFF2-40B4-BE49-F238E27FC236}">
                <a16:creationId xmlns:a16="http://schemas.microsoft.com/office/drawing/2014/main" id="{35FCF21E-5973-FAC2-765C-2839A1FC4C2A}"/>
              </a:ext>
            </a:extLst>
          </p:cNvPr>
          <p:cNvSpPr>
            <a:spLocks noGrp="1"/>
          </p:cNvSpPr>
          <p:nvPr>
            <p:ph type="sldNum" sz="quarter" idx="4294967295"/>
          </p:nvPr>
        </p:nvSpPr>
        <p:spPr>
          <a:xfrm>
            <a:off x="16154400" y="9486900"/>
            <a:ext cx="2133600" cy="365125"/>
          </a:xfrm>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3572435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0EA96-0832-1C02-B36E-F530F9763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218AE-BAC0-4388-F517-04729F22ABE1}"/>
              </a:ext>
            </a:extLst>
          </p:cNvPr>
          <p:cNvSpPr>
            <a:spLocks noGrp="1"/>
          </p:cNvSpPr>
          <p:nvPr>
            <p:ph type="ctrTitle"/>
          </p:nvPr>
        </p:nvSpPr>
        <p:spPr>
          <a:xfrm>
            <a:off x="914400" y="7089124"/>
            <a:ext cx="9890760" cy="1828798"/>
          </a:xfrm>
        </p:spPr>
        <p:txBody>
          <a:bodyPr/>
          <a:lstStyle/>
          <a:p>
            <a:r>
              <a:rPr lang="en-US" sz="8600">
                <a:latin typeface="Arial"/>
                <a:cs typeface="Arial"/>
              </a:rPr>
              <a:t>Welcome Back!</a:t>
            </a:r>
          </a:p>
        </p:txBody>
      </p:sp>
      <p:sp>
        <p:nvSpPr>
          <p:cNvPr id="3" name="Text Placeholder 8">
            <a:extLst>
              <a:ext uri="{FF2B5EF4-FFF2-40B4-BE49-F238E27FC236}">
                <a16:creationId xmlns:a16="http://schemas.microsoft.com/office/drawing/2014/main" id="{8CA0A002-F279-D559-3894-28A81D987245}"/>
              </a:ext>
            </a:extLst>
          </p:cNvPr>
          <p:cNvSpPr>
            <a:spLocks noGrp="1"/>
          </p:cNvSpPr>
          <p:nvPr>
            <p:ph type="body" sz="quarter" idx="10"/>
          </p:nvPr>
        </p:nvSpPr>
        <p:spPr>
          <a:xfrm>
            <a:off x="12801600" y="952500"/>
            <a:ext cx="4572000" cy="2133600"/>
          </a:xfrm>
        </p:spPr>
        <p:txBody>
          <a:bodyPr vert="horz" lIns="91440" tIns="45720" rIns="91440" bIns="45720" rtlCol="0" anchor="t">
            <a:normAutofit/>
          </a:bodyPr>
          <a:lstStyle/>
          <a:p>
            <a:r>
              <a:rPr lang="en-US">
                <a:latin typeface="Arial"/>
                <a:cs typeface="Calibri"/>
              </a:rPr>
              <a:t>We are excited you are here! Let’s get to work! </a:t>
            </a:r>
          </a:p>
        </p:txBody>
      </p:sp>
    </p:spTree>
    <p:extLst>
      <p:ext uri="{BB962C8B-B14F-4D97-AF65-F5344CB8AC3E}">
        <p14:creationId xmlns:p14="http://schemas.microsoft.com/office/powerpoint/2010/main" val="3730680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24119-CF77-3131-A8D6-19AE5109F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9E52D-EA44-4F74-CF7B-85CC0F90DA97}"/>
              </a:ext>
            </a:extLst>
          </p:cNvPr>
          <p:cNvSpPr>
            <a:spLocks noGrp="1"/>
          </p:cNvSpPr>
          <p:nvPr>
            <p:ph type="title"/>
          </p:nvPr>
        </p:nvSpPr>
        <p:spPr/>
        <p:txBody>
          <a:bodyPr/>
          <a:lstStyle/>
          <a:p>
            <a:r>
              <a:rPr lang="en-US">
                <a:latin typeface="Arial"/>
                <a:cs typeface="Arial"/>
              </a:rPr>
              <a:t>Lesson 3: Adoptions Documentation</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EBC62DDE-5477-4AC2-63AB-35D03C164EFE}"/>
              </a:ext>
            </a:extLst>
          </p:cNvPr>
          <p:cNvSpPr>
            <a:spLocks noGrp="1"/>
          </p:cNvSpPr>
          <p:nvPr>
            <p:ph type="sldNum" sz="quarter" idx="12"/>
          </p:nvPr>
        </p:nvSpPr>
        <p:spPr/>
        <p:txBody>
          <a:bodyPr/>
          <a:lstStyle/>
          <a:p>
            <a:fld id="{B6F15528-21DE-4FAA-801E-634DDDAF4B2B}" type="slidenum">
              <a:rPr lang="en-US" smtClean="0"/>
              <a:pPr/>
              <a:t>26</a:t>
            </a:fld>
            <a:endParaRPr lang="en-US"/>
          </a:p>
        </p:txBody>
      </p:sp>
      <p:sp>
        <p:nvSpPr>
          <p:cNvPr id="4" name="Date Placeholder 3">
            <a:extLst>
              <a:ext uri="{FF2B5EF4-FFF2-40B4-BE49-F238E27FC236}">
                <a16:creationId xmlns:a16="http://schemas.microsoft.com/office/drawing/2014/main" id="{45E9C8A1-1493-251B-440F-52CD49C5A1CF}"/>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82103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DC446-DC27-B4EA-F3FE-4A228ABC9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B8913-0F25-C82C-2F09-BCF16C80BB16}"/>
              </a:ext>
            </a:extLst>
          </p:cNvPr>
          <p:cNvSpPr>
            <a:spLocks noGrp="1"/>
          </p:cNvSpPr>
          <p:nvPr>
            <p:ph type="title"/>
          </p:nvPr>
        </p:nvSpPr>
        <p:spPr/>
        <p:txBody>
          <a:bodyPr/>
          <a:lstStyle/>
          <a:p>
            <a:r>
              <a:rPr lang="en-US">
                <a:latin typeface="Arial"/>
                <a:cs typeface="Arial"/>
              </a:rPr>
              <a:t>Lesson 3 Scenario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9BFA36CD-4ECF-A28A-E347-6162DB160324}"/>
              </a:ext>
            </a:extLst>
          </p:cNvPr>
          <p:cNvSpPr>
            <a:spLocks noGrp="1"/>
          </p:cNvSpPr>
          <p:nvPr>
            <p:ph idx="1"/>
          </p:nvPr>
        </p:nvSpPr>
        <p:spPr/>
        <p:txBody>
          <a:bodyPr vert="horz" lIns="91440" tIns="45720" rIns="91440" bIns="45720" rtlCol="0" anchor="t">
            <a:normAutofit/>
          </a:bodyPr>
          <a:lstStyle/>
          <a:p>
            <a:pPr marL="0" indent="0">
              <a:buNone/>
            </a:pPr>
            <a:r>
              <a:rPr lang="en-US" sz="2800">
                <a:latin typeface="Arial"/>
                <a:cs typeface="Arial"/>
              </a:rPr>
              <a:t>When the Court terminates parental rights to Peter and orders the permanent plan of Adoption, the Adoptions Worker completes the Freeing Packet, including the AD 90 – Supporting Information for Issuance of CDSS Acknowledgement and Confirmation of Receipt of Child Freeing Documents, AD 551A – Notification of Procedure in Lieu of Signing Relinquishment, Waiver or Denial, and submits the necessary documentation.  The Adoption Worker delivers the completed documents to the CDSS Adoption Support Unit through physical mail and documents the delivery of the child’s freeing documents to the CDSS Adoption Support Unit in CARES. The CDSS Adoption Support Unit reviews the provided documentation and provides a completed AD 4333 – Acknowledgement or Confirmation of Receipt of Child Freeing Documents to the Adoption Worker.  When the worker receives the AD 4333 – Acknowledgement or Confirmation of Receipt of Child Freeing Documents from CDSS Adoption Support Unit, the worker records this information indicating the child is legally free on the Details page of the Freeing Packet and the worker uploads it to the Adoption case. </a:t>
            </a:r>
          </a:p>
        </p:txBody>
      </p:sp>
      <p:sp>
        <p:nvSpPr>
          <p:cNvPr id="4" name="Date Placeholder 3">
            <a:extLst>
              <a:ext uri="{FF2B5EF4-FFF2-40B4-BE49-F238E27FC236}">
                <a16:creationId xmlns:a16="http://schemas.microsoft.com/office/drawing/2014/main" id="{4EF424B6-06DA-5516-0D78-4059047BC889}"/>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41DA0045-514F-0A20-A233-FA2856534192}"/>
              </a:ext>
            </a:extLst>
          </p:cNvPr>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1404226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17D8-6FDE-8ABE-8A5F-823E7AC54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19EFD-1B7A-8663-9DDB-97648C41FF40}"/>
              </a:ext>
            </a:extLst>
          </p:cNvPr>
          <p:cNvSpPr>
            <a:spLocks noGrp="1"/>
          </p:cNvSpPr>
          <p:nvPr>
            <p:ph type="title"/>
          </p:nvPr>
        </p:nvSpPr>
        <p:spPr>
          <a:xfrm>
            <a:off x="914400" y="571500"/>
            <a:ext cx="9595126" cy="1348038"/>
          </a:xfrm>
        </p:spPr>
        <p:txBody>
          <a:bodyPr/>
          <a:lstStyle/>
          <a:p>
            <a:r>
              <a:rPr lang="en-US"/>
              <a:t>Lesson 3</a:t>
            </a:r>
          </a:p>
        </p:txBody>
      </p:sp>
      <p:sp>
        <p:nvSpPr>
          <p:cNvPr id="4" name="Text Placeholder 3">
            <a:extLst>
              <a:ext uri="{FF2B5EF4-FFF2-40B4-BE49-F238E27FC236}">
                <a16:creationId xmlns:a16="http://schemas.microsoft.com/office/drawing/2014/main" id="{805ADCD1-D6FD-C4E1-DF95-2B8B5AA07209}"/>
              </a:ext>
            </a:extLst>
          </p:cNvPr>
          <p:cNvSpPr>
            <a:spLocks noGrp="1"/>
          </p:cNvSpPr>
          <p:nvPr>
            <p:ph type="body" sz="half" idx="2"/>
          </p:nvPr>
        </p:nvSpPr>
        <p:spPr>
          <a:xfrm>
            <a:off x="1085850" y="2023783"/>
            <a:ext cx="16129000" cy="6967817"/>
          </a:xfrm>
        </p:spPr>
        <p:txBody>
          <a:bodyPr vert="horz" lIns="91440" tIns="45720" rIns="91440" bIns="45720" numCol="2" rtlCol="0" anchor="t">
            <a:noAutofit/>
          </a:bodyPr>
          <a:lstStyle/>
          <a:p>
            <a:r>
              <a:rPr lang="en-US" sz="2400" b="1">
                <a:latin typeface="Arial"/>
                <a:ea typeface="Calibri"/>
                <a:cs typeface="Arial"/>
              </a:rPr>
              <a:t>Key Actions:</a:t>
            </a:r>
          </a:p>
          <a:p>
            <a:pPr marL="457200" indent="-457200">
              <a:buFont typeface="Wingdings" panose="05000000000000000000" pitchFamily="2" charset="2"/>
              <a:buChar char="Ø"/>
            </a:pPr>
            <a:r>
              <a:rPr lang="en-US" sz="2600">
                <a:latin typeface="Arial"/>
                <a:ea typeface="Calibri"/>
                <a:cs typeface="Arial"/>
              </a:rPr>
              <a:t>Create a Freeing Packet</a:t>
            </a:r>
          </a:p>
          <a:p>
            <a:pPr marL="457200" indent="-457200">
              <a:buFont typeface="Wingdings" panose="05000000000000000000" pitchFamily="2" charset="2"/>
              <a:buChar char="Ø"/>
            </a:pPr>
            <a:r>
              <a:rPr lang="en-US" sz="2600">
                <a:latin typeface="Arial"/>
                <a:ea typeface="Calibri"/>
                <a:cs typeface="Arial"/>
              </a:rPr>
              <a:t>Generate Freeing Documents </a:t>
            </a:r>
          </a:p>
          <a:p>
            <a:pPr marL="457200" indent="-457200">
              <a:buFont typeface="Wingdings" panose="05000000000000000000" pitchFamily="2" charset="2"/>
              <a:buChar char="Ø"/>
            </a:pPr>
            <a:r>
              <a:rPr lang="en-US" sz="2600">
                <a:latin typeface="Arial"/>
                <a:ea typeface="Calibri"/>
                <a:cs typeface="Arial"/>
              </a:rPr>
              <a:t>Packet Submission and Acknowledgement and Confirmation of Receipt (AD4333) </a:t>
            </a:r>
          </a:p>
          <a:p>
            <a:pPr marL="457200" indent="-457200">
              <a:buFont typeface="Wingdings" panose="05000000000000000000" pitchFamily="2" charset="2"/>
              <a:buChar char="Ø"/>
            </a:pPr>
            <a:r>
              <a:rPr lang="en-US" sz="2600">
                <a:latin typeface="Arial"/>
                <a:ea typeface="Calibri"/>
                <a:cs typeface="Arial"/>
              </a:rPr>
              <a:t>Create an Adoptive Placement Packet </a:t>
            </a:r>
          </a:p>
          <a:p>
            <a:pPr marL="457200" indent="-457200">
              <a:buFont typeface="Wingdings" panose="05000000000000000000" pitchFamily="2" charset="2"/>
              <a:buChar char="Ø"/>
            </a:pPr>
            <a:r>
              <a:rPr lang="en-US" sz="2600">
                <a:latin typeface="Arial"/>
                <a:ea typeface="Calibri"/>
                <a:cs typeface="Arial"/>
              </a:rPr>
              <a:t>Additional Documentation for Finalization</a:t>
            </a:r>
          </a:p>
          <a:p>
            <a:pPr marL="457200" indent="-457200">
              <a:buFont typeface="Wingdings" panose="05000000000000000000" pitchFamily="2" charset="2"/>
              <a:buChar char="Ø"/>
            </a:pPr>
            <a:r>
              <a:rPr lang="en-US" sz="2600">
                <a:latin typeface="Arial"/>
                <a:ea typeface="Calibri"/>
                <a:cs typeface="Arial"/>
              </a:rPr>
              <a:t>Create New Finalization Hearing</a:t>
            </a:r>
          </a:p>
          <a:p>
            <a:pPr marL="457200" indent="-457200">
              <a:buFont typeface="Wingdings" panose="05000000000000000000" pitchFamily="2" charset="2"/>
              <a:buChar char="Ø"/>
            </a:pPr>
            <a:r>
              <a:rPr lang="en-US" sz="2600">
                <a:latin typeface="Arial"/>
                <a:ea typeface="Calibri"/>
                <a:cs typeface="Arial"/>
              </a:rPr>
              <a:t>Create Final Court Report  </a:t>
            </a:r>
          </a:p>
          <a:p>
            <a:pPr marL="457200" indent="-457200">
              <a:buFont typeface="Wingdings" panose="05000000000000000000" pitchFamily="2" charset="2"/>
              <a:buChar char="Ø"/>
            </a:pPr>
            <a:r>
              <a:rPr lang="en-US" sz="2600">
                <a:latin typeface="Arial"/>
                <a:ea typeface="Calibri"/>
                <a:cs typeface="Arial"/>
              </a:rPr>
              <a:t>Submit Final Court Report for Approval and Approve </a:t>
            </a:r>
          </a:p>
          <a:p>
            <a:pPr marL="457200" indent="-457200">
              <a:buFont typeface="Wingdings" panose="05000000000000000000" pitchFamily="2" charset="2"/>
              <a:buChar char="Ø"/>
            </a:pPr>
            <a:r>
              <a:rPr lang="en-US" sz="2600">
                <a:latin typeface="Arial"/>
                <a:ea typeface="Calibri"/>
                <a:cs typeface="Arial"/>
              </a:rPr>
              <a:t>Generate Court Report</a:t>
            </a:r>
          </a:p>
          <a:p>
            <a:pPr marL="457200" indent="-457200">
              <a:buFont typeface="Wingdings" panose="05000000000000000000" pitchFamily="2" charset="2"/>
              <a:buChar char="Ø"/>
            </a:pPr>
            <a:endParaRPr lang="en-US" sz="2400">
              <a:latin typeface="Arial"/>
              <a:ea typeface="Calibri"/>
              <a:cs typeface="Arial"/>
            </a:endParaRPr>
          </a:p>
          <a:p>
            <a:pPr marL="457200" indent="-457200">
              <a:buFont typeface="Wingdings" panose="05000000000000000000" pitchFamily="2" charset="2"/>
              <a:buChar char="Ø"/>
            </a:pPr>
            <a:endParaRPr lang="en-US" sz="2400">
              <a:latin typeface="Arial"/>
              <a:ea typeface="Calibri"/>
              <a:cs typeface="Arial"/>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08742944-6E9B-B192-BF26-2AAD94D260B2}"/>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282070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86EB-9D5E-C94A-EAB9-37CB383FB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8D309-FDAB-3218-80A7-80882266AB1A}"/>
              </a:ext>
            </a:extLst>
          </p:cNvPr>
          <p:cNvSpPr>
            <a:spLocks noGrp="1"/>
          </p:cNvSpPr>
          <p:nvPr>
            <p:ph type="title"/>
          </p:nvPr>
        </p:nvSpPr>
        <p:spPr>
          <a:xfrm>
            <a:off x="941294" y="571500"/>
            <a:ext cx="3514819" cy="3962399"/>
          </a:xfrm>
        </p:spPr>
        <p:txBody>
          <a:bodyPr anchor="b">
            <a:normAutofit/>
          </a:bodyPr>
          <a:lstStyle/>
          <a:p>
            <a:r>
              <a:rPr lang="en-US"/>
              <a:t>Lesson 3</a:t>
            </a:r>
            <a:br>
              <a:rPr lang="en-US"/>
            </a:br>
            <a:r>
              <a:rPr lang="en-US"/>
              <a:t>Follow-Up</a:t>
            </a:r>
          </a:p>
        </p:txBody>
      </p:sp>
      <p:sp>
        <p:nvSpPr>
          <p:cNvPr id="8" name="Text Placeholder 7">
            <a:extLst>
              <a:ext uri="{FF2B5EF4-FFF2-40B4-BE49-F238E27FC236}">
                <a16:creationId xmlns:a16="http://schemas.microsoft.com/office/drawing/2014/main" id="{1D3B24D9-61C0-30E7-ADB8-693C6E77A4D9}"/>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BAECBE85-6F89-3021-B213-686A2DB562AB}"/>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CE28DFF6-AECB-FC6A-D28A-6BD41CF33395}"/>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29</a:t>
            </a:fld>
            <a:endParaRPr lang="en-US"/>
          </a:p>
        </p:txBody>
      </p:sp>
      <p:pic>
        <p:nvPicPr>
          <p:cNvPr id="10" name="Picture Placeholder 9">
            <a:extLst>
              <a:ext uri="{FF2B5EF4-FFF2-40B4-BE49-F238E27FC236}">
                <a16:creationId xmlns:a16="http://schemas.microsoft.com/office/drawing/2014/main" id="{52DCC1DE-28E7-EE79-978E-FE587D543E38}"/>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92605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356CC-F91E-685E-E467-9573E9AC3D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30012E-5079-F58D-3393-04632CE7F5B5}"/>
              </a:ext>
            </a:extLst>
          </p:cNvPr>
          <p:cNvSpPr>
            <a:spLocks noGrp="1"/>
          </p:cNvSpPr>
          <p:nvPr>
            <p:ph type="title"/>
          </p:nvPr>
        </p:nvSpPr>
        <p:spPr/>
        <p:txBody>
          <a:bodyPr/>
          <a:lstStyle/>
          <a:p>
            <a:r>
              <a:rPr lang="en-US">
                <a:latin typeface="Arial"/>
                <a:cs typeface="Arial"/>
              </a:rPr>
              <a:t>Lesson 4: Adoption Assistance Program</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C7FF6848-B8C3-BF96-61FA-FF6355AB1B53}"/>
              </a:ext>
            </a:extLst>
          </p:cNvPr>
          <p:cNvSpPr>
            <a:spLocks noGrp="1"/>
          </p:cNvSpPr>
          <p:nvPr>
            <p:ph type="sldNum" sz="quarter" idx="12"/>
          </p:nvPr>
        </p:nvSpPr>
        <p:spPr/>
        <p:txBody>
          <a:bodyPr/>
          <a:lstStyle/>
          <a:p>
            <a:fld id="{B6F15528-21DE-4FAA-801E-634DDDAF4B2B}" type="slidenum">
              <a:rPr lang="en-US" smtClean="0"/>
              <a:pPr/>
              <a:t>30</a:t>
            </a:fld>
            <a:endParaRPr lang="en-US"/>
          </a:p>
        </p:txBody>
      </p:sp>
      <p:sp>
        <p:nvSpPr>
          <p:cNvPr id="4" name="Date Placeholder 3">
            <a:extLst>
              <a:ext uri="{FF2B5EF4-FFF2-40B4-BE49-F238E27FC236}">
                <a16:creationId xmlns:a16="http://schemas.microsoft.com/office/drawing/2014/main" id="{DC02A09E-D743-0BDC-471F-D5F278864933}"/>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837543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CE5E4-5175-6BD9-E8CF-FF2CCB1EFA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CF389-5A16-CC68-2F3B-D38954FCCBDF}"/>
              </a:ext>
            </a:extLst>
          </p:cNvPr>
          <p:cNvSpPr>
            <a:spLocks noGrp="1"/>
          </p:cNvSpPr>
          <p:nvPr>
            <p:ph type="title"/>
          </p:nvPr>
        </p:nvSpPr>
        <p:spPr>
          <a:xfrm>
            <a:off x="914400" y="563563"/>
            <a:ext cx="14630400" cy="898525"/>
          </a:xfrm>
        </p:spPr>
        <p:txBody>
          <a:bodyPr/>
          <a:lstStyle/>
          <a:p>
            <a:r>
              <a:rPr lang="en-US">
                <a:latin typeface="Arial"/>
                <a:cs typeface="Arial"/>
              </a:rPr>
              <a:t>Scenario: Adoption Assistance Program (AAP)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F0FF758B-886D-363B-13D0-18069D7F79B5}"/>
              </a:ext>
            </a:extLst>
          </p:cNvPr>
          <p:cNvSpPr>
            <a:spLocks noGrp="1"/>
          </p:cNvSpPr>
          <p:nvPr>
            <p:ph idx="1"/>
          </p:nvPr>
        </p:nvSpPr>
        <p:spPr>
          <a:xfrm>
            <a:off x="914400" y="1747837"/>
            <a:ext cx="15173325" cy="6781800"/>
          </a:xfrm>
        </p:spPr>
        <p:txBody>
          <a:bodyPr vert="horz" lIns="91440" tIns="45720" rIns="91440" bIns="45720" rtlCol="0" anchor="t">
            <a:noAutofit/>
          </a:bodyPr>
          <a:lstStyle/>
          <a:p>
            <a:pPr marL="0" indent="0" fontAlgn="base">
              <a:buNone/>
            </a:pPr>
            <a:r>
              <a:rPr lang="en-US" sz="2300">
                <a:latin typeface="Arial"/>
                <a:cs typeface="Arial"/>
              </a:rPr>
              <a:t>As part of the process, the grandmother is informed about the Adoptions Assistance Program. The CARES User completes the AAP 1 – Request for Adoption Assistance with the grandmother and the AAP case is opened. </a:t>
            </a:r>
          </a:p>
          <a:p>
            <a:pPr marL="0" indent="0">
              <a:buNone/>
            </a:pPr>
            <a:endParaRPr lang="en-US" sz="2300">
              <a:latin typeface="Arial"/>
              <a:cs typeface="Arial"/>
            </a:endParaRPr>
          </a:p>
          <a:p>
            <a:pPr marL="0" indent="0" fontAlgn="base">
              <a:buNone/>
            </a:pPr>
            <a:r>
              <a:rPr lang="en-US" sz="2300">
                <a:latin typeface="Arial"/>
                <a:cs typeface="Arial"/>
              </a:rPr>
              <a:t>Next, the CARES User uploads the completed AAP 1 into the AAP case. The CARES User generates the necessary forms (i.e., FC8 8, AAP 4), works with designated Eligibility Staff to complete them outside of CARES, and uploads to the AAP case in the system.   </a:t>
            </a:r>
          </a:p>
          <a:p>
            <a:pPr marL="0" indent="0">
              <a:buNone/>
            </a:pPr>
            <a:endParaRPr lang="en-US" sz="2300">
              <a:latin typeface="Arial"/>
              <a:cs typeface="Arial"/>
            </a:endParaRPr>
          </a:p>
          <a:p>
            <a:pPr marL="0" indent="0" fontAlgn="base">
              <a:buNone/>
            </a:pPr>
            <a:r>
              <a:rPr lang="en-US" sz="2300">
                <a:latin typeface="Arial"/>
                <a:cs typeface="Arial"/>
              </a:rPr>
              <a:t>Since the AAP4 confirms the child is AAP eligible, the CARES User completes the AAP 9A- Rate Determination Protocol Matrix and AAP 9B - Digital Scoring Form to assess the child’s Level of Care (LOC). Once the LOC has been determined, the CARES User completes and generates the AAP 6 - Negotiated Benefit Amount and the AD 4320 – Adoption Assistance Program Agreement forms. These forms are reviewed and approved by a supervisor, then wet signed by the adoptive parents. With the information from the AD4320 and AAP 6, the CARES User completes, generates, and signs the AAP 2. Next, the CARES User submits the child’s AAP information to </a:t>
            </a:r>
            <a:r>
              <a:rPr lang="en-US" sz="2300" err="1">
                <a:latin typeface="Arial"/>
                <a:cs typeface="Arial"/>
              </a:rPr>
              <a:t>CalSAWS</a:t>
            </a:r>
            <a:r>
              <a:rPr lang="en-US" sz="2300">
                <a:latin typeface="Arial"/>
                <a:cs typeface="Arial"/>
              </a:rPr>
              <a:t> to initiate the </a:t>
            </a:r>
            <a:r>
              <a:rPr lang="en-US" sz="2300" err="1">
                <a:latin typeface="Arial"/>
                <a:cs typeface="Arial"/>
              </a:rPr>
              <a:t>CalSAWS</a:t>
            </a:r>
            <a:r>
              <a:rPr lang="en-US" sz="2300">
                <a:latin typeface="Arial"/>
                <a:cs typeface="Arial"/>
              </a:rPr>
              <a:t> Case Link. </a:t>
            </a:r>
          </a:p>
          <a:p>
            <a:pPr marL="0" indent="0">
              <a:buNone/>
            </a:pPr>
            <a:endParaRPr lang="en-US" sz="2300">
              <a:latin typeface="Arial"/>
              <a:cs typeface="Arial"/>
            </a:endParaRPr>
          </a:p>
          <a:p>
            <a:pPr marL="0" indent="0" fontAlgn="base">
              <a:buNone/>
            </a:pPr>
            <a:r>
              <a:rPr lang="en-US" sz="2300">
                <a:latin typeface="Arial"/>
                <a:cs typeface="Arial"/>
              </a:rPr>
              <a:t>Once this information is sent, </a:t>
            </a:r>
            <a:r>
              <a:rPr lang="en-US" sz="2300" err="1">
                <a:latin typeface="Arial"/>
                <a:cs typeface="Arial"/>
              </a:rPr>
              <a:t>CalSAWS</a:t>
            </a:r>
            <a:r>
              <a:rPr lang="en-US" sz="2300">
                <a:latin typeface="Arial"/>
                <a:cs typeface="Arial"/>
              </a:rPr>
              <a:t> establishes an AAP case for the child and sends the CARES User the </a:t>
            </a:r>
            <a:r>
              <a:rPr lang="en-US" sz="2300" err="1">
                <a:latin typeface="Arial"/>
                <a:cs typeface="Arial"/>
              </a:rPr>
              <a:t>CalSAWS</a:t>
            </a:r>
            <a:r>
              <a:rPr lang="en-US" sz="2300">
                <a:latin typeface="Arial"/>
                <a:cs typeface="Arial"/>
              </a:rPr>
              <a:t> case number.  After receiving an eligibility determination from </a:t>
            </a:r>
            <a:r>
              <a:rPr lang="en-US" sz="2300" err="1">
                <a:latin typeface="Arial"/>
                <a:cs typeface="Arial"/>
              </a:rPr>
              <a:t>CalSAWS</a:t>
            </a:r>
            <a:r>
              <a:rPr lang="en-US" sz="2300">
                <a:latin typeface="Arial"/>
                <a:cs typeface="Arial"/>
              </a:rPr>
              <a:t>, CARES creates the necessary payment authorization, rate, and aid code records on the child’s AAP case. The CARES User then navigates to the child’s AAP Case Eligibility Record document section to view the received NA 791 and verifies the information that has been populated into the form. </a:t>
            </a:r>
          </a:p>
        </p:txBody>
      </p:sp>
      <p:sp>
        <p:nvSpPr>
          <p:cNvPr id="4" name="Date Placeholder 3">
            <a:extLst>
              <a:ext uri="{FF2B5EF4-FFF2-40B4-BE49-F238E27FC236}">
                <a16:creationId xmlns:a16="http://schemas.microsoft.com/office/drawing/2014/main" id="{B03B330D-6926-07DD-DAD4-EC3125B9682D}"/>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948788AB-8551-7F93-FEC3-B160CFA72C90}"/>
              </a:ext>
            </a:extLst>
          </p:cNvPr>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31992091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FE7FD-5D9E-3D73-CC6B-36F5AD5B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6D2079-DC6A-B2EC-632F-33C168B2E8DB}"/>
              </a:ext>
            </a:extLst>
          </p:cNvPr>
          <p:cNvSpPr>
            <a:spLocks noGrp="1"/>
          </p:cNvSpPr>
          <p:nvPr>
            <p:ph type="title"/>
          </p:nvPr>
        </p:nvSpPr>
        <p:spPr>
          <a:xfrm>
            <a:off x="914400" y="571500"/>
            <a:ext cx="9595126" cy="1548063"/>
          </a:xfrm>
        </p:spPr>
        <p:txBody>
          <a:bodyPr/>
          <a:lstStyle/>
          <a:p>
            <a:r>
              <a:rPr lang="en-US"/>
              <a:t>Lesson 4 </a:t>
            </a:r>
          </a:p>
        </p:txBody>
      </p:sp>
      <p:sp>
        <p:nvSpPr>
          <p:cNvPr id="4" name="Text Placeholder 3">
            <a:extLst>
              <a:ext uri="{FF2B5EF4-FFF2-40B4-BE49-F238E27FC236}">
                <a16:creationId xmlns:a16="http://schemas.microsoft.com/office/drawing/2014/main" id="{1C1F96E0-A251-BF12-7526-F7360AB58171}"/>
              </a:ext>
            </a:extLst>
          </p:cNvPr>
          <p:cNvSpPr>
            <a:spLocks noGrp="1"/>
          </p:cNvSpPr>
          <p:nvPr>
            <p:ph type="body" sz="half" idx="2"/>
          </p:nvPr>
        </p:nvSpPr>
        <p:spPr>
          <a:xfrm>
            <a:off x="914400" y="2338108"/>
            <a:ext cx="16129000" cy="6967817"/>
          </a:xfrm>
        </p:spPr>
        <p:txBody>
          <a:bodyPr vert="horz" lIns="91440" tIns="45720" rIns="91440" bIns="45720" numCol="2" rtlCol="0" anchor="t">
            <a:normAutofit/>
          </a:bodyPr>
          <a:lstStyle/>
          <a:p>
            <a:r>
              <a:rPr lang="en-US" b="1">
                <a:latin typeface="Arial"/>
                <a:ea typeface="Calibri"/>
                <a:cs typeface="Arial"/>
              </a:rPr>
              <a:t>Key  Actions:</a:t>
            </a:r>
          </a:p>
          <a:p>
            <a:pPr marL="457200" indent="-457200">
              <a:buFont typeface="Wingdings" panose="05000000000000000000" pitchFamily="2" charset="2"/>
              <a:buChar char="Ø"/>
            </a:pPr>
            <a:r>
              <a:rPr lang="en-US">
                <a:latin typeface="Arial"/>
                <a:cs typeface="Arial"/>
              </a:rPr>
              <a:t>Creation of AAP 1 document  </a:t>
            </a:r>
          </a:p>
          <a:p>
            <a:pPr marL="457200" indent="-457200">
              <a:buFont typeface="Wingdings" panose="05000000000000000000" pitchFamily="2" charset="2"/>
              <a:buChar char="Ø"/>
            </a:pPr>
            <a:r>
              <a:rPr lang="en-US">
                <a:latin typeface="Arial"/>
                <a:cs typeface="Arial"/>
              </a:rPr>
              <a:t>Create a New AAP CASE </a:t>
            </a:r>
          </a:p>
          <a:p>
            <a:pPr marL="457200" indent="-457200">
              <a:buFont typeface="Wingdings" panose="05000000000000000000" pitchFamily="2" charset="2"/>
              <a:buChar char="Ø"/>
            </a:pPr>
            <a:r>
              <a:rPr lang="en-US">
                <a:latin typeface="Arial"/>
                <a:cs typeface="Arial"/>
              </a:rPr>
              <a:t>Generate FC 8  </a:t>
            </a:r>
          </a:p>
          <a:p>
            <a:pPr marL="457200" indent="-457200">
              <a:buFont typeface="Wingdings" panose="05000000000000000000" pitchFamily="2" charset="2"/>
              <a:buChar char="Ø"/>
            </a:pPr>
            <a:r>
              <a:rPr lang="en-US">
                <a:latin typeface="Arial"/>
                <a:cs typeface="Arial"/>
              </a:rPr>
              <a:t>Upload Final signed FC 8 Document  </a:t>
            </a:r>
          </a:p>
          <a:p>
            <a:pPr marL="457200" indent="-457200">
              <a:buFont typeface="Wingdings" panose="05000000000000000000" pitchFamily="2" charset="2"/>
              <a:buChar char="Ø"/>
            </a:pPr>
            <a:r>
              <a:rPr lang="en-US">
                <a:latin typeface="Arial"/>
                <a:cs typeface="Arial"/>
              </a:rPr>
              <a:t> Document AAP 4 Information </a:t>
            </a:r>
          </a:p>
          <a:p>
            <a:pPr marL="457200" indent="-457200">
              <a:buFont typeface="Wingdings" panose="05000000000000000000" pitchFamily="2" charset="2"/>
              <a:buChar char="Ø"/>
            </a:pPr>
            <a:r>
              <a:rPr lang="en-US">
                <a:latin typeface="Arial"/>
                <a:cs typeface="Arial"/>
              </a:rPr>
              <a:t>Generating AAP 4 - Eligibility Certification Adoption Assistance Program  </a:t>
            </a:r>
          </a:p>
          <a:p>
            <a:pPr marL="457200" indent="-457200">
              <a:buFont typeface="Wingdings" panose="05000000000000000000" pitchFamily="2" charset="2"/>
              <a:buChar char="Ø"/>
            </a:pPr>
            <a:r>
              <a:rPr lang="en-US">
                <a:latin typeface="Arial"/>
                <a:cs typeface="Arial"/>
              </a:rPr>
              <a:t>Uploading Final AAP 4  </a:t>
            </a:r>
            <a:endParaRPr lang="en-US">
              <a:latin typeface="Arial"/>
              <a:ea typeface="Calibri"/>
              <a:cs typeface="Arial"/>
            </a:endParaRPr>
          </a:p>
          <a:p>
            <a:pPr marL="457200" indent="-457200">
              <a:buFont typeface="Wingdings" panose="05000000000000000000" pitchFamily="2" charset="2"/>
              <a:buChar char="Ø"/>
            </a:pPr>
            <a:r>
              <a:rPr lang="en-US">
                <a:latin typeface="Arial"/>
                <a:cs typeface="Arial"/>
              </a:rPr>
              <a:t>Document AAP 9A and AAP 9B  </a:t>
            </a:r>
          </a:p>
          <a:p>
            <a:pPr marL="457200" indent="-457200">
              <a:buFont typeface="Wingdings" panose="05000000000000000000" pitchFamily="2" charset="2"/>
              <a:buChar char="Ø"/>
            </a:pPr>
            <a:r>
              <a:rPr lang="en-US">
                <a:latin typeface="Arial"/>
                <a:cs typeface="Arial"/>
              </a:rPr>
              <a:t>Generating AAP 9A and AAP 9B documents </a:t>
            </a:r>
          </a:p>
          <a:p>
            <a:pPr marL="457200" indent="-457200">
              <a:buFont typeface="Wingdings" panose="05000000000000000000" pitchFamily="2" charset="2"/>
              <a:buChar char="Ø"/>
            </a:pPr>
            <a:r>
              <a:rPr lang="en-US">
                <a:latin typeface="Arial"/>
                <a:cs typeface="Arial"/>
              </a:rPr>
              <a:t>Document AAP 6 and AD 4320  </a:t>
            </a:r>
          </a:p>
          <a:p>
            <a:pPr marL="457200" indent="-457200">
              <a:buFont typeface="Wingdings" panose="05000000000000000000" pitchFamily="2" charset="2"/>
              <a:buChar char="Ø"/>
            </a:pPr>
            <a:r>
              <a:rPr lang="en-US">
                <a:latin typeface="Arial"/>
                <a:cs typeface="Arial"/>
              </a:rPr>
              <a:t>Submit AAP Agreement for Approval and Approve  </a:t>
            </a:r>
          </a:p>
          <a:p>
            <a:pPr marL="457200" indent="-457200">
              <a:buFont typeface="Wingdings" panose="05000000000000000000" pitchFamily="2" charset="2"/>
              <a:buChar char="Ø"/>
            </a:pPr>
            <a:r>
              <a:rPr lang="en-US">
                <a:latin typeface="Arial"/>
                <a:cs typeface="Arial"/>
              </a:rPr>
              <a:t>Generating AAP 6 and AD 4320  </a:t>
            </a:r>
          </a:p>
          <a:p>
            <a:pPr marL="457200" indent="-457200">
              <a:buFont typeface="Wingdings" panose="05000000000000000000" pitchFamily="2" charset="2"/>
              <a:buChar char="Ø"/>
            </a:pPr>
            <a:r>
              <a:rPr lang="en-US">
                <a:latin typeface="Arial"/>
                <a:cs typeface="Arial"/>
              </a:rPr>
              <a:t>Completing AAP 2 document  </a:t>
            </a:r>
          </a:p>
          <a:p>
            <a:pPr marL="457200" indent="-457200">
              <a:buFont typeface="Wingdings" panose="05000000000000000000" pitchFamily="2" charset="2"/>
              <a:buChar char="Ø"/>
            </a:pPr>
            <a:r>
              <a:rPr lang="en-US">
                <a:latin typeface="Arial"/>
                <a:cs typeface="Arial"/>
              </a:rPr>
              <a:t>Generate AAP 2 </a:t>
            </a:r>
          </a:p>
          <a:p>
            <a:pPr marL="457200" indent="-457200">
              <a:buFont typeface="Wingdings" panose="05000000000000000000" pitchFamily="2" charset="2"/>
              <a:buChar char="Ø"/>
            </a:pPr>
            <a:r>
              <a:rPr lang="en-US">
                <a:latin typeface="Arial"/>
                <a:cs typeface="Arial"/>
              </a:rPr>
              <a:t>Submit to </a:t>
            </a:r>
            <a:r>
              <a:rPr lang="en-US" err="1">
                <a:latin typeface="Arial"/>
                <a:cs typeface="Arial"/>
              </a:rPr>
              <a:t>CalSAWS</a:t>
            </a:r>
            <a:r>
              <a:rPr lang="en-US">
                <a:latin typeface="Arial"/>
                <a:cs typeface="Arial"/>
              </a:rPr>
              <a:t>  </a:t>
            </a:r>
          </a:p>
          <a:p>
            <a:endParaRPr lang="en-US">
              <a:latin typeface="Arial"/>
              <a:ea typeface="Calibri"/>
              <a:cs typeface="Arial"/>
            </a:endParaRPr>
          </a:p>
          <a:p>
            <a:pPr marL="457200" indent="-457200">
              <a:buFont typeface="Wingdings" panose="05000000000000000000" pitchFamily="2" charset="2"/>
              <a:buChar char="Ø"/>
            </a:pPr>
            <a:endParaRPr lang="en-US"/>
          </a:p>
          <a:p>
            <a:endParaRPr lang="en-US"/>
          </a:p>
        </p:txBody>
      </p:sp>
      <p:sp>
        <p:nvSpPr>
          <p:cNvPr id="5" name="Date Placeholder 4">
            <a:extLst>
              <a:ext uri="{FF2B5EF4-FFF2-40B4-BE49-F238E27FC236}">
                <a16:creationId xmlns:a16="http://schemas.microsoft.com/office/drawing/2014/main" id="{CD6C6D06-2E05-458C-8C1C-6315A091A0E2}"/>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5389458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96510-597B-C8B6-83FC-F4FA19AA83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712DD6-6C43-A3C0-A452-335DBFBF652E}"/>
              </a:ext>
            </a:extLst>
          </p:cNvPr>
          <p:cNvSpPr>
            <a:spLocks noGrp="1"/>
          </p:cNvSpPr>
          <p:nvPr>
            <p:ph type="title"/>
          </p:nvPr>
        </p:nvSpPr>
        <p:spPr>
          <a:xfrm>
            <a:off x="941294" y="571500"/>
            <a:ext cx="3514819" cy="3962399"/>
          </a:xfrm>
        </p:spPr>
        <p:txBody>
          <a:bodyPr anchor="b">
            <a:normAutofit/>
          </a:bodyPr>
          <a:lstStyle/>
          <a:p>
            <a:r>
              <a:rPr lang="en-US"/>
              <a:t>Lesson 4</a:t>
            </a:r>
            <a:br>
              <a:rPr lang="en-US"/>
            </a:br>
            <a:r>
              <a:rPr lang="en-US"/>
              <a:t>Follow-Up</a:t>
            </a:r>
          </a:p>
        </p:txBody>
      </p:sp>
      <p:sp>
        <p:nvSpPr>
          <p:cNvPr id="8" name="Text Placeholder 7">
            <a:extLst>
              <a:ext uri="{FF2B5EF4-FFF2-40B4-BE49-F238E27FC236}">
                <a16:creationId xmlns:a16="http://schemas.microsoft.com/office/drawing/2014/main" id="{79E43A65-BCB2-823D-5435-C28F9B12EAA1}"/>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55DFB9F7-5EFB-2471-2997-89FDED40B436}"/>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9D60F35D-64A0-8EBE-B30D-69FAD1723DF5}"/>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33</a:t>
            </a:fld>
            <a:endParaRPr lang="en-US"/>
          </a:p>
        </p:txBody>
      </p:sp>
      <p:pic>
        <p:nvPicPr>
          <p:cNvPr id="10" name="Picture Placeholder 9">
            <a:extLst>
              <a:ext uri="{FF2B5EF4-FFF2-40B4-BE49-F238E27FC236}">
                <a16:creationId xmlns:a16="http://schemas.microsoft.com/office/drawing/2014/main" id="{ABB169EA-1421-D0EF-57E6-F0AF1133380E}"/>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8990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0C113-8749-D018-B513-FBE32BEE97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24B04-8651-CB20-43B0-567F250C0B47}"/>
              </a:ext>
            </a:extLst>
          </p:cNvPr>
          <p:cNvSpPr>
            <a:spLocks noGrp="1"/>
          </p:cNvSpPr>
          <p:nvPr>
            <p:ph type="title"/>
          </p:nvPr>
        </p:nvSpPr>
        <p:spPr/>
        <p:txBody>
          <a:bodyPr/>
          <a:lstStyle/>
          <a:p>
            <a:r>
              <a:rPr lang="en-US">
                <a:latin typeface="Arial"/>
                <a:cs typeface="Arial"/>
              </a:rPr>
              <a:t>Lesson 5: Adoption Case Closure</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4F66860B-9314-52D7-B843-4E5B6A3098CD}"/>
              </a:ext>
            </a:extLst>
          </p:cNvPr>
          <p:cNvSpPr>
            <a:spLocks noGrp="1"/>
          </p:cNvSpPr>
          <p:nvPr>
            <p:ph type="sldNum" sz="quarter" idx="12"/>
          </p:nvPr>
        </p:nvSpPr>
        <p:spPr/>
        <p:txBody>
          <a:bodyPr/>
          <a:lstStyle/>
          <a:p>
            <a:fld id="{B6F15528-21DE-4FAA-801E-634DDDAF4B2B}" type="slidenum">
              <a:rPr lang="en-US" smtClean="0"/>
              <a:pPr/>
              <a:t>34</a:t>
            </a:fld>
            <a:endParaRPr lang="en-US"/>
          </a:p>
        </p:txBody>
      </p:sp>
      <p:sp>
        <p:nvSpPr>
          <p:cNvPr id="4" name="Date Placeholder 3">
            <a:extLst>
              <a:ext uri="{FF2B5EF4-FFF2-40B4-BE49-F238E27FC236}">
                <a16:creationId xmlns:a16="http://schemas.microsoft.com/office/drawing/2014/main" id="{21C68A59-3489-F830-2938-FD6F62745F79}"/>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3657470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5DBEB-0EF1-095C-5519-3C8890AD06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32FA98-5099-4646-C5A5-DA41E11A6CD6}"/>
              </a:ext>
            </a:extLst>
          </p:cNvPr>
          <p:cNvSpPr>
            <a:spLocks noGrp="1"/>
          </p:cNvSpPr>
          <p:nvPr>
            <p:ph type="title"/>
          </p:nvPr>
        </p:nvSpPr>
        <p:spPr/>
        <p:txBody>
          <a:bodyPr/>
          <a:lstStyle/>
          <a:p>
            <a:r>
              <a:rPr lang="en-US">
                <a:latin typeface="Arial"/>
                <a:cs typeface="Arial"/>
              </a:rPr>
              <a:t>Scenario: Adoption Case Closure</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D687BF64-4CB6-D78D-7790-C781370C03C2}"/>
              </a:ext>
            </a:extLst>
          </p:cNvPr>
          <p:cNvSpPr>
            <a:spLocks noGrp="1"/>
          </p:cNvSpPr>
          <p:nvPr>
            <p:ph idx="1"/>
          </p:nvPr>
        </p:nvSpPr>
        <p:spPr/>
        <p:txBody>
          <a:bodyPr vert="horz" lIns="91440" tIns="45720" rIns="91440" bIns="45720" rtlCol="0" anchor="t">
            <a:normAutofit/>
          </a:bodyPr>
          <a:lstStyle/>
          <a:p>
            <a:pPr marL="0" indent="0" fontAlgn="base">
              <a:buNone/>
            </a:pPr>
            <a:r>
              <a:rPr lang="en-US" sz="3000">
                <a:latin typeface="Arial"/>
                <a:cs typeface="Arial"/>
              </a:rPr>
              <a:t>After receiving the Adoption finalization orders, the CARES user creates the Adoption Case Closure Request to prepare the case for closure and submits to their supervisor for approval. After the case is closed, an Adoption Worker receives a Post Adoption Information Request in the mail. The worker searches CARES to locate the closed Adoption case. In the Post Adoption Section of the case, the worker logs the request that was received.   </a:t>
            </a:r>
          </a:p>
        </p:txBody>
      </p:sp>
      <p:sp>
        <p:nvSpPr>
          <p:cNvPr id="4" name="Date Placeholder 3">
            <a:extLst>
              <a:ext uri="{FF2B5EF4-FFF2-40B4-BE49-F238E27FC236}">
                <a16:creationId xmlns:a16="http://schemas.microsoft.com/office/drawing/2014/main" id="{DEDF13F9-DCFC-9067-4DB1-D2F6637701DE}"/>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93BC5C11-DC18-B033-ACD2-347D83DD6E80}"/>
              </a:ext>
            </a:extLst>
          </p:cNvPr>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1537078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B79F1-2D79-92B9-A60A-5465075012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E85538-0A2A-99B2-8EB4-E881E53F51BC}"/>
              </a:ext>
            </a:extLst>
          </p:cNvPr>
          <p:cNvSpPr>
            <a:spLocks noGrp="1"/>
          </p:cNvSpPr>
          <p:nvPr>
            <p:ph type="title"/>
          </p:nvPr>
        </p:nvSpPr>
        <p:spPr>
          <a:xfrm>
            <a:off x="914400" y="571500"/>
            <a:ext cx="9595126" cy="1776663"/>
          </a:xfrm>
        </p:spPr>
        <p:txBody>
          <a:bodyPr/>
          <a:lstStyle/>
          <a:p>
            <a:r>
              <a:rPr lang="en-US"/>
              <a:t>Lesson </a:t>
            </a:r>
          </a:p>
        </p:txBody>
      </p:sp>
      <p:sp>
        <p:nvSpPr>
          <p:cNvPr id="4" name="Text Placeholder 3">
            <a:extLst>
              <a:ext uri="{FF2B5EF4-FFF2-40B4-BE49-F238E27FC236}">
                <a16:creationId xmlns:a16="http://schemas.microsoft.com/office/drawing/2014/main" id="{F4990944-F916-8515-F8F5-85A044DCF861}"/>
              </a:ext>
            </a:extLst>
          </p:cNvPr>
          <p:cNvSpPr>
            <a:spLocks noGrp="1"/>
          </p:cNvSpPr>
          <p:nvPr>
            <p:ph type="body" sz="half" idx="2"/>
          </p:nvPr>
        </p:nvSpPr>
        <p:spPr>
          <a:xfrm>
            <a:off x="914400" y="2366683"/>
            <a:ext cx="16129000" cy="6967817"/>
          </a:xfrm>
        </p:spPr>
        <p:txBody>
          <a:bodyPr vert="horz" lIns="91440" tIns="45720" rIns="91440" bIns="45720" numCol="2" rtlCol="0" anchor="t">
            <a:normAutofit/>
          </a:bodyPr>
          <a:lstStyle/>
          <a:p>
            <a:r>
              <a:rPr lang="en-US">
                <a:latin typeface="Arial"/>
                <a:ea typeface="Calibri"/>
                <a:cs typeface="Arial"/>
              </a:rPr>
              <a:t>Key  Actions:</a:t>
            </a:r>
          </a:p>
          <a:p>
            <a:pPr marL="457200" indent="-457200">
              <a:buFont typeface="Wingdings" panose="05000000000000000000" pitchFamily="2" charset="2"/>
              <a:buChar char="Ø"/>
            </a:pPr>
            <a:r>
              <a:rPr lang="en-US">
                <a:latin typeface="Arial"/>
                <a:ea typeface="Calibri"/>
                <a:cs typeface="Arial"/>
              </a:rPr>
              <a:t>Document Adoption Finalization Hearing Outcome</a:t>
            </a:r>
          </a:p>
          <a:p>
            <a:pPr marL="457200" indent="-457200">
              <a:buFont typeface="Wingdings" panose="05000000000000000000" pitchFamily="2" charset="2"/>
              <a:buChar char="Ø"/>
            </a:pPr>
            <a:r>
              <a:rPr lang="en-US">
                <a:latin typeface="Arial"/>
                <a:ea typeface="Calibri"/>
                <a:cs typeface="Arial"/>
              </a:rPr>
              <a:t>Receive Adoption Orders</a:t>
            </a:r>
            <a:endParaRPr lang="en-US"/>
          </a:p>
          <a:p>
            <a:pPr marL="457200" indent="-457200">
              <a:buFont typeface="Wingdings" panose="05000000000000000000" pitchFamily="2" charset="2"/>
              <a:buChar char="Ø"/>
            </a:pPr>
            <a:r>
              <a:rPr lang="en-US">
                <a:latin typeface="Arial"/>
                <a:ea typeface="Calibri"/>
                <a:cs typeface="Arial"/>
              </a:rPr>
              <a:t>Run AFCARS Data Checking Tool</a:t>
            </a:r>
          </a:p>
          <a:p>
            <a:pPr marL="457200" indent="-457200">
              <a:buFont typeface="Wingdings" panose="05000000000000000000" pitchFamily="2" charset="2"/>
              <a:buChar char="Ø"/>
            </a:pPr>
            <a:r>
              <a:rPr lang="en-US">
                <a:latin typeface="Arial"/>
                <a:ea typeface="Calibri"/>
                <a:cs typeface="Arial"/>
              </a:rPr>
              <a:t>Complete Tasks</a:t>
            </a:r>
          </a:p>
          <a:p>
            <a:pPr marL="457200" indent="-457200">
              <a:buFont typeface="Wingdings" panose="05000000000000000000" pitchFamily="2" charset="2"/>
              <a:buChar char="Ø"/>
            </a:pPr>
            <a:r>
              <a:rPr lang="en-US">
                <a:latin typeface="Arial"/>
                <a:ea typeface="Calibri"/>
                <a:cs typeface="Arial"/>
              </a:rPr>
              <a:t>Document Reason for Case Closure</a:t>
            </a:r>
          </a:p>
          <a:p>
            <a:pPr marL="457200" indent="-457200">
              <a:buFont typeface="Wingdings" panose="05000000000000000000" pitchFamily="2" charset="2"/>
              <a:buChar char="Ø"/>
            </a:pPr>
            <a:r>
              <a:rPr lang="en-US">
                <a:latin typeface="Arial"/>
                <a:ea typeface="Calibri"/>
                <a:cs typeface="Arial"/>
              </a:rPr>
              <a:t>Post-Adoption Services</a:t>
            </a: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55D0B724-DDB9-825B-1EBE-AC95B14580C4}"/>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3309274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ED11-DA77-88AC-A791-2B74A76EDF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2592B2-937B-34F9-6FD3-D3560C289EA4}"/>
              </a:ext>
            </a:extLst>
          </p:cNvPr>
          <p:cNvSpPr>
            <a:spLocks noGrp="1"/>
          </p:cNvSpPr>
          <p:nvPr>
            <p:ph type="title"/>
          </p:nvPr>
        </p:nvSpPr>
        <p:spPr>
          <a:xfrm>
            <a:off x="941294" y="571500"/>
            <a:ext cx="3514819" cy="3962399"/>
          </a:xfrm>
        </p:spPr>
        <p:txBody>
          <a:bodyPr anchor="b">
            <a:normAutofit/>
          </a:bodyPr>
          <a:lstStyle/>
          <a:p>
            <a:r>
              <a:rPr lang="en-US"/>
              <a:t>Lesson 5</a:t>
            </a:r>
            <a:br>
              <a:rPr lang="en-US"/>
            </a:br>
            <a:r>
              <a:rPr lang="en-US"/>
              <a:t>Follow-Up</a:t>
            </a:r>
          </a:p>
        </p:txBody>
      </p:sp>
      <p:sp>
        <p:nvSpPr>
          <p:cNvPr id="8" name="Text Placeholder 7">
            <a:extLst>
              <a:ext uri="{FF2B5EF4-FFF2-40B4-BE49-F238E27FC236}">
                <a16:creationId xmlns:a16="http://schemas.microsoft.com/office/drawing/2014/main" id="{36C995E7-4F20-F23B-7B71-3EB9DAF9BB2B}"/>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BDEE1CEA-23D3-52A3-4974-FF11906F7196}"/>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9B04DEEC-1805-745A-CC4E-879D84DA0097}"/>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37</a:t>
            </a:fld>
            <a:endParaRPr lang="en-US"/>
          </a:p>
        </p:txBody>
      </p:sp>
      <p:pic>
        <p:nvPicPr>
          <p:cNvPr id="10" name="Picture Placeholder 9">
            <a:extLst>
              <a:ext uri="{FF2B5EF4-FFF2-40B4-BE49-F238E27FC236}">
                <a16:creationId xmlns:a16="http://schemas.microsoft.com/office/drawing/2014/main" id="{2C53B901-873E-8F24-9A07-329B7460AB77}"/>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6643786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2C923-B39B-4934-100E-0A17DD44D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8D305-D28F-7176-70AA-B9963F8D3ED8}"/>
              </a:ext>
            </a:extLst>
          </p:cNvPr>
          <p:cNvSpPr>
            <a:spLocks noGrp="1"/>
          </p:cNvSpPr>
          <p:nvPr>
            <p:ph type="title"/>
          </p:nvPr>
        </p:nvSpPr>
        <p:spPr>
          <a:xfrm>
            <a:off x="914400" y="571500"/>
            <a:ext cx="9595126" cy="1776663"/>
          </a:xfrm>
        </p:spPr>
        <p:txBody>
          <a:bodyPr/>
          <a:lstStyle/>
          <a:p>
            <a:r>
              <a:rPr lang="en-US"/>
              <a:t>Course Survey </a:t>
            </a:r>
          </a:p>
        </p:txBody>
      </p:sp>
      <p:sp>
        <p:nvSpPr>
          <p:cNvPr id="4" name="Text Placeholder 3">
            <a:extLst>
              <a:ext uri="{FF2B5EF4-FFF2-40B4-BE49-F238E27FC236}">
                <a16:creationId xmlns:a16="http://schemas.microsoft.com/office/drawing/2014/main" id="{06532753-52A0-A1D6-C53D-0ABFAD657CE7}"/>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sz="3600" dirty="0">
                <a:latin typeface="Calibri"/>
                <a:ea typeface="Calibri"/>
                <a:cs typeface="Calibri"/>
              </a:rPr>
              <a:t>Thank you for completing the course!</a:t>
            </a:r>
          </a:p>
          <a:p>
            <a:endParaRPr lang="en-US" sz="3600">
              <a:latin typeface="Calibri"/>
              <a:ea typeface="Calibri"/>
              <a:cs typeface="Calibri"/>
            </a:endParaRPr>
          </a:p>
          <a:p>
            <a:r>
              <a:rPr lang="en-US" sz="3600" dirty="0">
                <a:latin typeface="Calibri"/>
                <a:ea typeface="Calibri"/>
                <a:cs typeface="Calibri"/>
              </a:rPr>
              <a:t>Please take a few minutes to fill out the Course Survey, which can be found here:</a:t>
            </a:r>
          </a:p>
          <a:p>
            <a:endParaRPr lang="en-US" sz="3600" dirty="0">
              <a:latin typeface="Calibri"/>
              <a:ea typeface="Calibri"/>
              <a:cs typeface="Calibri"/>
            </a:endParaRPr>
          </a:p>
          <a:p>
            <a:endParaRPr lang="en-US" sz="3600" dirty="0">
              <a:latin typeface="Calibri"/>
              <a:ea typeface="Calibri"/>
              <a:cs typeface="Calibri"/>
            </a:endParaRPr>
          </a:p>
        </p:txBody>
      </p:sp>
      <p:sp>
        <p:nvSpPr>
          <p:cNvPr id="5" name="Date Placeholder 4">
            <a:extLst>
              <a:ext uri="{FF2B5EF4-FFF2-40B4-BE49-F238E27FC236}">
                <a16:creationId xmlns:a16="http://schemas.microsoft.com/office/drawing/2014/main" id="{A8405F18-14BE-3C6D-A737-6C843E269906}"/>
              </a:ext>
            </a:extLst>
          </p:cNvPr>
          <p:cNvSpPr>
            <a:spLocks noGrp="1"/>
          </p:cNvSpPr>
          <p:nvPr>
            <p:ph type="dt" sz="half" idx="10"/>
          </p:nvPr>
        </p:nvSpPr>
        <p:spPr/>
        <p:txBody>
          <a:bodyPr/>
          <a:lstStyle/>
          <a:p>
            <a:r>
              <a:rPr lang="en-US"/>
              <a:t>2026</a:t>
            </a:r>
          </a:p>
        </p:txBody>
      </p:sp>
      <p:sp>
        <p:nvSpPr>
          <p:cNvPr id="6" name="Freeform 3">
            <a:extLst>
              <a:ext uri="{FF2B5EF4-FFF2-40B4-BE49-F238E27FC236}">
                <a16:creationId xmlns:a16="http://schemas.microsoft.com/office/drawing/2014/main" id="{550C55D4-BEFD-1D07-0D2B-527FD24D51E9}"/>
              </a:ext>
              <a:ext uri="{C183D7F6-B498-43B3-948B-1728B52AA6E4}">
                <adec:decorative xmlns:adec="http://schemas.microsoft.com/office/drawing/2017/decorative" val="1"/>
              </a:ext>
            </a:extLst>
          </p:cNvPr>
          <p:cNvSpPr/>
          <p:nvPr/>
        </p:nvSpPr>
        <p:spPr>
          <a:xfrm>
            <a:off x="11088565" y="2462217"/>
            <a:ext cx="5918406" cy="5985747"/>
          </a:xfrm>
          <a:custGeom>
            <a:avLst/>
            <a:gdLst/>
            <a:ahLst/>
            <a:cxnLst/>
            <a:rect l="l" t="t" r="r" b="b"/>
            <a:pathLst>
              <a:path w="4068508" h="4114800">
                <a:moveTo>
                  <a:pt x="0" y="0"/>
                </a:moveTo>
                <a:lnTo>
                  <a:pt x="4068509" y="0"/>
                </a:lnTo>
                <a:lnTo>
                  <a:pt x="406850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Picture 7" descr="Qr code&#10;&#10;AI-generated content may be incorrect.">
            <a:extLst>
              <a:ext uri="{FF2B5EF4-FFF2-40B4-BE49-F238E27FC236}">
                <a16:creationId xmlns:a16="http://schemas.microsoft.com/office/drawing/2014/main" id="{17F82AC7-B053-F891-7EDF-26A6AF555F71}"/>
              </a:ext>
            </a:extLst>
          </p:cNvPr>
          <p:cNvPicPr>
            <a:picLocks noChangeAspect="1"/>
          </p:cNvPicPr>
          <p:nvPr/>
        </p:nvPicPr>
        <p:blipFill>
          <a:blip r:embed="rId4"/>
          <a:stretch>
            <a:fillRect/>
          </a:stretch>
        </p:blipFill>
        <p:spPr>
          <a:xfrm>
            <a:off x="2750409" y="5005516"/>
            <a:ext cx="4307359" cy="4307359"/>
          </a:xfrm>
          <a:prstGeom prst="rect">
            <a:avLst/>
          </a:prstGeom>
        </p:spPr>
      </p:pic>
    </p:spTree>
    <p:extLst>
      <p:ext uri="{BB962C8B-B14F-4D97-AF65-F5344CB8AC3E}">
        <p14:creationId xmlns:p14="http://schemas.microsoft.com/office/powerpoint/2010/main" val="37128984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0CBE-1E1F-0959-6524-BB6B47C42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5BBA1-17C1-D1E8-275D-D657A9DBF216}"/>
              </a:ext>
            </a:extLst>
          </p:cNvPr>
          <p:cNvSpPr>
            <a:spLocks noGrp="1"/>
          </p:cNvSpPr>
          <p:nvPr>
            <p:ph type="ctrTitle"/>
          </p:nvPr>
        </p:nvSpPr>
        <p:spPr>
          <a:xfrm>
            <a:off x="914400" y="7089124"/>
            <a:ext cx="8153400" cy="1828798"/>
          </a:xfrm>
        </p:spPr>
        <p:txBody>
          <a:bodyPr/>
          <a:lstStyle/>
          <a:p>
            <a:r>
              <a:rPr lang="en-US" sz="8600"/>
              <a:t>Thank you!</a:t>
            </a:r>
          </a:p>
        </p:txBody>
      </p:sp>
      <p:sp>
        <p:nvSpPr>
          <p:cNvPr id="3" name="Text Placeholder 8">
            <a:extLst>
              <a:ext uri="{FF2B5EF4-FFF2-40B4-BE49-F238E27FC236}">
                <a16:creationId xmlns:a16="http://schemas.microsoft.com/office/drawing/2014/main" id="{D96DA2B6-58A1-1DB2-D2B8-2F90E909646D}"/>
              </a:ext>
            </a:extLst>
          </p:cNvPr>
          <p:cNvSpPr>
            <a:spLocks noGrp="1"/>
          </p:cNvSpPr>
          <p:nvPr>
            <p:ph type="body" sz="quarter" idx="10"/>
          </p:nvPr>
        </p:nvSpPr>
        <p:spPr>
          <a:xfrm>
            <a:off x="12801600" y="952500"/>
            <a:ext cx="4572000" cy="2133600"/>
          </a:xfrm>
        </p:spPr>
        <p:txBody>
          <a:bodyPr/>
          <a:lstStyle/>
          <a:p>
            <a:r>
              <a:rPr lang="en-US"/>
              <a:t>You have reached the end of this training. Congratulations!</a:t>
            </a:r>
          </a:p>
        </p:txBody>
      </p:sp>
    </p:spTree>
    <p:extLst>
      <p:ext uri="{BB962C8B-B14F-4D97-AF65-F5344CB8AC3E}">
        <p14:creationId xmlns:p14="http://schemas.microsoft.com/office/powerpoint/2010/main" val="40210876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3091F-7916-6EDD-715D-F06EB49237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0445B5-2380-D1CA-70EC-E5EA93426B3A}"/>
              </a:ext>
            </a:extLst>
          </p:cNvPr>
          <p:cNvSpPr>
            <a:spLocks noGrp="1"/>
          </p:cNvSpPr>
          <p:nvPr>
            <p:ph type="title"/>
          </p:nvPr>
        </p:nvSpPr>
        <p:spPr/>
        <p:txBody>
          <a:bodyPr/>
          <a:lstStyle/>
          <a:p>
            <a:r>
              <a:rPr lang="en-US">
                <a:latin typeface="Arial"/>
                <a:cs typeface="Arial"/>
              </a:rPr>
              <a:t>Lesson 6: Set Aside Adoptions</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C28768F-BEFB-6BF6-6051-EDEAD77B80D9}"/>
              </a:ext>
            </a:extLst>
          </p:cNvPr>
          <p:cNvSpPr>
            <a:spLocks noGrp="1"/>
          </p:cNvSpPr>
          <p:nvPr>
            <p:ph type="sldNum" sz="quarter" idx="12"/>
          </p:nvPr>
        </p:nvSpPr>
        <p:spPr/>
        <p:txBody>
          <a:bodyPr/>
          <a:lstStyle/>
          <a:p>
            <a:fld id="{B6F15528-21DE-4FAA-801E-634DDDAF4B2B}" type="slidenum">
              <a:rPr lang="en-US" smtClean="0"/>
              <a:pPr/>
              <a:t>40</a:t>
            </a:fld>
            <a:endParaRPr lang="en-US"/>
          </a:p>
        </p:txBody>
      </p:sp>
      <p:sp>
        <p:nvSpPr>
          <p:cNvPr id="4" name="Date Placeholder 3">
            <a:extLst>
              <a:ext uri="{FF2B5EF4-FFF2-40B4-BE49-F238E27FC236}">
                <a16:creationId xmlns:a16="http://schemas.microsoft.com/office/drawing/2014/main" id="{06AB9BED-0354-F303-3EC5-B086C553C825}"/>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92689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C48CF-A3D9-1A5F-A6C8-EA26027E38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0B477-D79F-2DA3-8576-18B7EE9C59B7}"/>
              </a:ext>
            </a:extLst>
          </p:cNvPr>
          <p:cNvSpPr>
            <a:spLocks noGrp="1"/>
          </p:cNvSpPr>
          <p:nvPr>
            <p:ph type="title"/>
          </p:nvPr>
        </p:nvSpPr>
        <p:spPr/>
        <p:txBody>
          <a:bodyPr/>
          <a:lstStyle/>
          <a:p>
            <a:r>
              <a:rPr lang="en-US">
                <a:latin typeface="Arial"/>
                <a:cs typeface="Arial"/>
              </a:rPr>
              <a:t>Scenario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5C8FDFC1-A0EE-0B13-1FCE-7FA1EFE5F8D7}"/>
              </a:ext>
            </a:extLst>
          </p:cNvPr>
          <p:cNvSpPr>
            <a:spLocks noGrp="1"/>
          </p:cNvSpPr>
          <p:nvPr>
            <p:ph idx="1"/>
          </p:nvPr>
        </p:nvSpPr>
        <p:spPr/>
        <p:txBody>
          <a:bodyPr vert="horz" lIns="91440" tIns="45720" rIns="91440" bIns="45720" rtlCol="0" anchor="t">
            <a:noAutofit/>
          </a:bodyPr>
          <a:lstStyle/>
          <a:p>
            <a:pPr marL="0" indent="0" fontAlgn="base">
              <a:buNone/>
            </a:pPr>
            <a:r>
              <a:rPr lang="en-US" sz="2400">
                <a:latin typeface="Arial"/>
                <a:cs typeface="Arial"/>
              </a:rPr>
              <a:t>The adoptive parent, MGM, of Peter filed a petition to set aside the adoption with the Superior Court of California (Family Law). The CDSS Regional Office worker creates the Set Aside Investigation on Peter's Adoption Case and assigns it to the CDSS Adoptions Worker to complete.  </a:t>
            </a:r>
          </a:p>
          <a:p>
            <a:pPr marL="0" indent="0" fontAlgn="base">
              <a:buNone/>
            </a:pPr>
            <a:endParaRPr lang="en-US" sz="2400">
              <a:latin typeface="Arial"/>
              <a:cs typeface="Arial"/>
            </a:endParaRPr>
          </a:p>
          <a:p>
            <a:pPr marL="0" indent="0" fontAlgn="base">
              <a:buNone/>
            </a:pPr>
            <a:r>
              <a:rPr lang="en-US" sz="2400">
                <a:latin typeface="Arial"/>
                <a:cs typeface="Arial"/>
              </a:rPr>
              <a:t>The CDSS Adoptions Worker documents when the Case Consultation is initiated and contact information for the CDSS Attorney and Deputy Attorney General.   The worker records contact notes for each interview conducted with the Focus Child, Peter, and the adoptive parent, MGM.  The Adoptions Worker then documents the results of their investigation via a Set Aside Report. Once their report receives all required approvals, the worker documents who they have distributed the Set Aside Report to. </a:t>
            </a:r>
          </a:p>
          <a:p>
            <a:pPr marL="0" indent="0" fontAlgn="base">
              <a:buNone/>
            </a:pPr>
            <a:endParaRPr lang="en-US" sz="2400">
              <a:latin typeface="Arial"/>
              <a:cs typeface="Arial"/>
            </a:endParaRPr>
          </a:p>
          <a:p>
            <a:pPr marL="0" indent="0" fontAlgn="base">
              <a:buNone/>
            </a:pPr>
            <a:r>
              <a:rPr lang="en-US" sz="2400">
                <a:latin typeface="Arial"/>
                <a:cs typeface="Arial"/>
              </a:rPr>
              <a:t>After filing the Set Aside Report with the court, the Adoptions Worker creates a Hearing record to capture the Hearing details.   Prior to closing the Set Aside Investigation, the worker documents a narrative on the readiness to close the Set Aside Investigation.  They also ensure all required documentation is uploaded, merged into one packet, and redacted as required. </a:t>
            </a:r>
          </a:p>
        </p:txBody>
      </p:sp>
      <p:sp>
        <p:nvSpPr>
          <p:cNvPr id="4" name="Date Placeholder 3">
            <a:extLst>
              <a:ext uri="{FF2B5EF4-FFF2-40B4-BE49-F238E27FC236}">
                <a16:creationId xmlns:a16="http://schemas.microsoft.com/office/drawing/2014/main" id="{EE2BCE43-0B98-4A8A-2F4D-44159AA72469}"/>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CCBE5AFF-2F4B-7062-1799-7FF31D48E34B}"/>
              </a:ext>
            </a:extLst>
          </p:cNvPr>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4892788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BE677-02A2-BDEA-D47F-E5705ADB6C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D83802-FABC-A4FC-3F25-AC931606CE8B}"/>
              </a:ext>
            </a:extLst>
          </p:cNvPr>
          <p:cNvSpPr>
            <a:spLocks noGrp="1"/>
          </p:cNvSpPr>
          <p:nvPr>
            <p:ph type="title"/>
          </p:nvPr>
        </p:nvSpPr>
        <p:spPr>
          <a:xfrm>
            <a:off x="914400" y="571500"/>
            <a:ext cx="9595126" cy="1776663"/>
          </a:xfrm>
        </p:spPr>
        <p:txBody>
          <a:bodyPr/>
          <a:lstStyle/>
          <a:p>
            <a:r>
              <a:rPr lang="en-US"/>
              <a:t>Lesson 6</a:t>
            </a:r>
          </a:p>
        </p:txBody>
      </p:sp>
      <p:sp>
        <p:nvSpPr>
          <p:cNvPr id="4" name="Text Placeholder 3">
            <a:extLst>
              <a:ext uri="{FF2B5EF4-FFF2-40B4-BE49-F238E27FC236}">
                <a16:creationId xmlns:a16="http://schemas.microsoft.com/office/drawing/2014/main" id="{44982855-231A-BB88-EE83-2D0EB821668D}"/>
              </a:ext>
            </a:extLst>
          </p:cNvPr>
          <p:cNvSpPr>
            <a:spLocks noGrp="1"/>
          </p:cNvSpPr>
          <p:nvPr>
            <p:ph type="body" sz="half" idx="2"/>
          </p:nvPr>
        </p:nvSpPr>
        <p:spPr>
          <a:xfrm>
            <a:off x="914400" y="2366683"/>
            <a:ext cx="16129000" cy="6967817"/>
          </a:xfrm>
        </p:spPr>
        <p:txBody>
          <a:bodyPr vert="horz" lIns="91440" tIns="45720" rIns="91440" bIns="45720" numCol="2" rtlCol="0" anchor="t">
            <a:normAutofit/>
          </a:bodyPr>
          <a:lstStyle/>
          <a:p>
            <a:r>
              <a:rPr lang="en-US">
                <a:latin typeface="Arial"/>
                <a:ea typeface="Calibri"/>
                <a:cs typeface="Arial"/>
              </a:rPr>
              <a:t>Key  Actions:</a:t>
            </a:r>
          </a:p>
          <a:p>
            <a:pPr marL="457200" indent="-457200">
              <a:buFont typeface="Wingdings" panose="05000000000000000000" pitchFamily="2" charset="2"/>
              <a:buChar char="Ø"/>
            </a:pPr>
            <a:r>
              <a:rPr lang="en-US">
                <a:latin typeface="Arial"/>
                <a:ea typeface="Calibri"/>
                <a:cs typeface="Arial"/>
              </a:rPr>
              <a:t>Update Persons Involved</a:t>
            </a:r>
          </a:p>
          <a:p>
            <a:pPr marL="457200" indent="-457200">
              <a:buFont typeface="Wingdings" panose="05000000000000000000" pitchFamily="2" charset="2"/>
              <a:buChar char="Ø"/>
            </a:pPr>
            <a:r>
              <a:rPr lang="en-US">
                <a:latin typeface="Arial"/>
                <a:cs typeface="Arial"/>
              </a:rPr>
              <a:t>Create Set Aside Investigation </a:t>
            </a:r>
          </a:p>
          <a:p>
            <a:pPr marL="457200" indent="-457200">
              <a:buFont typeface="Wingdings" panose="05000000000000000000" pitchFamily="2" charset="2"/>
              <a:buChar char="Ø"/>
            </a:pPr>
            <a:r>
              <a:rPr lang="en-US">
                <a:latin typeface="Arial"/>
                <a:cs typeface="Arial"/>
              </a:rPr>
              <a:t>Document Investigation </a:t>
            </a:r>
          </a:p>
          <a:p>
            <a:pPr marL="457200" indent="-457200">
              <a:buFont typeface="Wingdings" panose="05000000000000000000" pitchFamily="2" charset="2"/>
              <a:buChar char="Ø"/>
            </a:pPr>
            <a:r>
              <a:rPr lang="en-US">
                <a:latin typeface="Arial"/>
                <a:cs typeface="Arial"/>
              </a:rPr>
              <a:t>Create Report </a:t>
            </a:r>
          </a:p>
          <a:p>
            <a:pPr marL="457200" indent="-457200">
              <a:buFont typeface="Wingdings" panose="05000000000000000000" pitchFamily="2" charset="2"/>
              <a:buChar char="Ø"/>
            </a:pPr>
            <a:r>
              <a:rPr lang="en-US">
                <a:latin typeface="Arial"/>
                <a:cs typeface="Arial"/>
              </a:rPr>
              <a:t>Submit for Approvals </a:t>
            </a:r>
          </a:p>
          <a:p>
            <a:pPr marL="457200" indent="-457200">
              <a:buFont typeface="Wingdings" panose="05000000000000000000" pitchFamily="2" charset="2"/>
              <a:buChar char="Ø"/>
            </a:pPr>
            <a:r>
              <a:rPr lang="en-US">
                <a:latin typeface="Arial"/>
                <a:cs typeface="Arial"/>
              </a:rPr>
              <a:t>Generate Report </a:t>
            </a:r>
          </a:p>
          <a:p>
            <a:pPr marL="457200" indent="-457200">
              <a:buFont typeface="Wingdings" panose="05000000000000000000" pitchFamily="2" charset="2"/>
              <a:buChar char="Ø"/>
            </a:pPr>
            <a:r>
              <a:rPr lang="en-US">
                <a:latin typeface="Arial"/>
                <a:cs typeface="Arial"/>
              </a:rPr>
              <a:t>Documenting Set Aside Hearings and Appeals </a:t>
            </a:r>
          </a:p>
          <a:p>
            <a:pPr marL="457200" indent="-457200">
              <a:buFont typeface="Wingdings" panose="05000000000000000000" pitchFamily="2" charset="2"/>
              <a:buChar char="Ø"/>
            </a:pPr>
            <a:r>
              <a:rPr lang="en-US">
                <a:latin typeface="Arial"/>
                <a:cs typeface="Arial"/>
              </a:rPr>
              <a:t>Closing Set-Aside Investigation </a:t>
            </a:r>
          </a:p>
          <a:p>
            <a:endParaRPr lang="en-US"/>
          </a:p>
        </p:txBody>
      </p:sp>
      <p:sp>
        <p:nvSpPr>
          <p:cNvPr id="5" name="Date Placeholder 4">
            <a:extLst>
              <a:ext uri="{FF2B5EF4-FFF2-40B4-BE49-F238E27FC236}">
                <a16:creationId xmlns:a16="http://schemas.microsoft.com/office/drawing/2014/main" id="{A44F0D31-E3C1-A392-0A64-16DF3B8CFA88}"/>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946335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E74E7-83E2-9B0E-536C-AC71D2B858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4644E7-5123-800A-DF2F-FC7B63DF5872}"/>
              </a:ext>
            </a:extLst>
          </p:cNvPr>
          <p:cNvSpPr>
            <a:spLocks noGrp="1"/>
          </p:cNvSpPr>
          <p:nvPr>
            <p:ph type="title"/>
          </p:nvPr>
        </p:nvSpPr>
        <p:spPr>
          <a:xfrm>
            <a:off x="941294" y="571500"/>
            <a:ext cx="3514819" cy="3962399"/>
          </a:xfrm>
        </p:spPr>
        <p:txBody>
          <a:bodyPr anchor="b">
            <a:normAutofit/>
          </a:bodyPr>
          <a:lstStyle/>
          <a:p>
            <a:r>
              <a:rPr lang="en-US"/>
              <a:t>Lesson 1</a:t>
            </a:r>
            <a:br>
              <a:rPr lang="en-US"/>
            </a:br>
            <a:r>
              <a:rPr lang="en-US"/>
              <a:t>Follow-Up</a:t>
            </a:r>
          </a:p>
        </p:txBody>
      </p:sp>
      <p:sp>
        <p:nvSpPr>
          <p:cNvPr id="8" name="Text Placeholder 7">
            <a:extLst>
              <a:ext uri="{FF2B5EF4-FFF2-40B4-BE49-F238E27FC236}">
                <a16:creationId xmlns:a16="http://schemas.microsoft.com/office/drawing/2014/main" id="{3F5898DA-4F79-256F-2EA8-06804A1C4967}"/>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501A4D04-092A-DA7D-9CE5-BB3A43E03880}"/>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1A3EA392-C915-2BA3-AF39-0C0D40434106}"/>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43</a:t>
            </a:fld>
            <a:endParaRPr lang="en-US"/>
          </a:p>
        </p:txBody>
      </p:sp>
      <p:pic>
        <p:nvPicPr>
          <p:cNvPr id="10" name="Picture Placeholder 9">
            <a:extLst>
              <a:ext uri="{FF2B5EF4-FFF2-40B4-BE49-F238E27FC236}">
                <a16:creationId xmlns:a16="http://schemas.microsoft.com/office/drawing/2014/main" id="{C8A5CF20-2130-06F5-B26B-91C276518820}"/>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638723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try this">
      <a:dk1>
        <a:srgbClr val="053D53"/>
      </a:dk1>
      <a:lt1>
        <a:sysClr val="window" lastClr="FFFFFF"/>
      </a:lt1>
      <a:dk2>
        <a:srgbClr val="002060"/>
      </a:dk2>
      <a:lt2>
        <a:srgbClr val="E7E6E6"/>
      </a:lt2>
      <a:accent1>
        <a:srgbClr val="4472C4"/>
      </a:accent1>
      <a:accent2>
        <a:srgbClr val="92D050"/>
      </a:accent2>
      <a:accent3>
        <a:srgbClr val="E7E6E6"/>
      </a:accent3>
      <a:accent4>
        <a:srgbClr val="FFC000"/>
      </a:accent4>
      <a:accent5>
        <a:srgbClr val="ED7D31"/>
      </a:accent5>
      <a:accent6>
        <a:srgbClr val="7030A0"/>
      </a:accent6>
      <a:hlink>
        <a:srgbClr val="0563C1"/>
      </a:hlink>
      <a:folHlink>
        <a:srgbClr val="0563C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lternate with Dark Mode Slides" id="{F63D7693-49D5-49F9-AA76-93CBF7508FC8}" vid="{5E4780F5-3C48-4EDD-AF5F-E2FF6CE070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8E7C280-1C06-4304-9392-EBEE817B937A}">
  <we:reference id="97ff72f7-3dc5-4f2f-8c24-51759c83085f" version="1.0.0.1"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500343c0-af67-4d55-b6f3-a7838e163d14">RCJ5YXZNKWNZ-1068808933-51017</_dlc_DocId>
    <_dlc_DocIdUrl xmlns="500343c0-af67-4d55-b6f3-a7838e163d14">
      <Url>https://osicagov.sharepoint.com/sites/CWDS/Implementation/_layouts/15/DocIdRedir.aspx?ID=RCJ5YXZNKWNZ-1068808933-51017</Url>
      <Description>RCJ5YXZNKWNZ-1068808933-51017</Description>
    </_dlc_DocIdUrl>
    <lcf76f155ced4ddcb4097134ff3c332f xmlns="94cd0665-381a-4015-9256-769fcceda643">
      <Terms xmlns="http://schemas.microsoft.com/office/infopath/2007/PartnerControls"/>
    </lcf76f155ced4ddcb4097134ff3c332f>
    <TaxCatchAll xmlns="4eb7c661-5355-418f-a04b-13b4df5d1a0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5bce90d6-5a2c-47e0-8337-aac7acda0e97" ContentTypeId="0x0101" PreviousValue="false" LastSyncTimeStamp="2017-02-08T00:21:31.923Z"/>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6426B96481C9664D9A87DD43BEC0EDF3" ma:contentTypeVersion="14" ma:contentTypeDescription="Create a new document." ma:contentTypeScope="" ma:versionID="016526c95bb4a60eb1f6b7870b63103f">
  <xsd:schema xmlns:xsd="http://www.w3.org/2001/XMLSchema" xmlns:xs="http://www.w3.org/2001/XMLSchema" xmlns:p="http://schemas.microsoft.com/office/2006/metadata/properties" xmlns:ns2="500343c0-af67-4d55-b6f3-a7838e163d14" xmlns:ns3="94cd0665-381a-4015-9256-769fcceda643" xmlns:ns4="4eb7c661-5355-418f-a04b-13b4df5d1a0a" targetNamespace="http://schemas.microsoft.com/office/2006/metadata/properties" ma:root="true" ma:fieldsID="a8277036dbcd4dcb3e8773e6a9deebf6" ns2:_="" ns3:_="" ns4:_="">
    <xsd:import namespace="500343c0-af67-4d55-b6f3-a7838e163d14"/>
    <xsd:import namespace="94cd0665-381a-4015-9256-769fcceda643"/>
    <xsd:import namespace="4eb7c661-5355-418f-a04b-13b4df5d1a0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343c0-af67-4d55-b6f3-a7838e163d1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4cd0665-381a-4015-9256-769fcceda6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bce90d6-5a2c-47e0-8337-aac7acda0e9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7c661-5355-418f-a04b-13b4df5d1a0a"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1bd0914-e572-4d1d-b5cf-766b5be58804}" ma:internalName="TaxCatchAll" ma:showField="CatchAllData" ma:web="4eb7c661-5355-418f-a04b-13b4df5d1a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AAB9CB-6A14-48A8-B140-7D4DFF71AA8C}">
  <ds:schemaRefs>
    <ds:schemaRef ds:uri="4eb7c661-5355-418f-a04b-13b4df5d1a0a"/>
    <ds:schemaRef ds:uri="500343c0-af67-4d55-b6f3-a7838e163d14"/>
    <ds:schemaRef ds:uri="94cd0665-381a-4015-9256-769fcceda6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77D542E-928D-404C-BAB8-333B04011A47}">
  <ds:schemaRefs>
    <ds:schemaRef ds:uri="http://schemas.microsoft.com/sharepoint/v3/contenttype/forms"/>
  </ds:schemaRefs>
</ds:datastoreItem>
</file>

<file path=customXml/itemProps3.xml><?xml version="1.0" encoding="utf-8"?>
<ds:datastoreItem xmlns:ds="http://schemas.openxmlformats.org/officeDocument/2006/customXml" ds:itemID="{7298FA97-9313-4CA3-83E0-1257411BBDF1}">
  <ds:schemaRefs>
    <ds:schemaRef ds:uri="Microsoft.SharePoint.Taxonomy.ContentTypeSync"/>
  </ds:schemaRefs>
</ds:datastoreItem>
</file>

<file path=customXml/itemProps4.xml><?xml version="1.0" encoding="utf-8"?>
<ds:datastoreItem xmlns:ds="http://schemas.openxmlformats.org/officeDocument/2006/customXml" ds:itemID="{3015F76B-3E21-4CD7-8F12-AF49D5FADF1F}">
  <ds:schemaRefs>
    <ds:schemaRef ds:uri="http://schemas.microsoft.com/sharepoint/events"/>
  </ds:schemaRefs>
</ds:datastoreItem>
</file>

<file path=customXml/itemProps5.xml><?xml version="1.0" encoding="utf-8"?>
<ds:datastoreItem xmlns:ds="http://schemas.openxmlformats.org/officeDocument/2006/customXml" ds:itemID="{D387568D-8F15-4733-B476-871CBA571D54}">
  <ds:schemaRefs>
    <ds:schemaRef ds:uri="4eb7c661-5355-418f-a04b-13b4df5d1a0a"/>
    <ds:schemaRef ds:uri="500343c0-af67-4d55-b6f3-a7838e163d14"/>
    <ds:schemaRef ds:uri="94cd0665-381a-4015-9256-769fcceda6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Alternate with Dark Mode Slides</Template>
  <Application>Microsoft Office PowerPoint</Application>
  <PresentationFormat>Custom</PresentationFormat>
  <Slides>43</Slides>
  <Notes>42</Notes>
  <HiddenSlides>0</HiddenSlide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CWS-CARES Training</vt:lpstr>
      <vt:lpstr>Course Introduction</vt:lpstr>
      <vt:lpstr>Ground Rules &amp; Housekeeping</vt:lpstr>
      <vt:lpstr>About This Course</vt:lpstr>
      <vt:lpstr>Meet Your Facilitators!</vt:lpstr>
      <vt:lpstr>Course Objectives</vt:lpstr>
      <vt:lpstr>Course Objectives Continued </vt:lpstr>
      <vt:lpstr>Course Agenda</vt:lpstr>
      <vt:lpstr>Logging in to CWS-CARES</vt:lpstr>
      <vt:lpstr>Logging into CWS-CARES</vt:lpstr>
      <vt:lpstr>Accessing the CARES Training Environment (104)</vt:lpstr>
      <vt:lpstr>How to Know You're In the Right Place: CWS-CARES</vt:lpstr>
      <vt:lpstr>Navigation Menu</vt:lpstr>
      <vt:lpstr>Global Search</vt:lpstr>
      <vt:lpstr>Lesson 1: Review Activity</vt:lpstr>
      <vt:lpstr>Adoptions Service Requests &amp; Opening an Adoptions Case</vt:lpstr>
      <vt:lpstr>Lesson Follow-Up</vt:lpstr>
      <vt:lpstr>Lesson 2: Adoption Assessments</vt:lpstr>
      <vt:lpstr>Accessing Pre-Seeded Cases for this Scenario</vt:lpstr>
      <vt:lpstr>Lesson 2 Scenario </vt:lpstr>
      <vt:lpstr>Lesson 2</vt:lpstr>
      <vt:lpstr>Lesson 2 Scenario (Continued)</vt:lpstr>
      <vt:lpstr>Lesson 2 Follow-Up</vt:lpstr>
      <vt:lpstr>Let’s Take a Break!</vt:lpstr>
      <vt:lpstr>Welcome Back!</vt:lpstr>
      <vt:lpstr>Lesson 3: Adoptions Documentation</vt:lpstr>
      <vt:lpstr>Lesson 3 Scenario </vt:lpstr>
      <vt:lpstr>Lesson 3</vt:lpstr>
      <vt:lpstr>Lesson 3 Follow-Up</vt:lpstr>
      <vt:lpstr>Lesson 4: Adoption Assistance Program</vt:lpstr>
      <vt:lpstr>Scenario: Adoption Assistance Program (AAP) </vt:lpstr>
      <vt:lpstr>Lesson 4 </vt:lpstr>
      <vt:lpstr>Lesson 4 Follow-Up</vt:lpstr>
      <vt:lpstr>Lesson 5: Adoption Case Closure</vt:lpstr>
      <vt:lpstr>Scenario: Adoption Case Closure</vt:lpstr>
      <vt:lpstr>Lesson </vt:lpstr>
      <vt:lpstr>Lesson 5 Follow-Up</vt:lpstr>
      <vt:lpstr>Course Survey </vt:lpstr>
      <vt:lpstr>Thank you!</vt:lpstr>
      <vt:lpstr>Lesson 6: Set Aside Adoptions</vt:lpstr>
      <vt:lpstr>Scenario </vt:lpstr>
      <vt:lpstr>Lesson 6</vt:lpstr>
      <vt:lpstr>Lesson 1 Follow-Up</vt:lpstr>
    </vt:vector>
  </TitlesOfParts>
  <Company>OTSI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Garrett, Steve@OTSI</dc:creator>
  <cp:revision>13</cp:revision>
  <dcterms:created xsi:type="dcterms:W3CDTF">2025-09-23T17:55:59Z</dcterms:created>
  <dcterms:modified xsi:type="dcterms:W3CDTF">2026-09-23T17:39:38Z</dcterms:modified>
  <dc:identifier>DAGg-NHgZ8E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0x0101006426B96481C9664D9A87DD43BEC0EDF3</vt:lpwstr>
  </property>
  <property fmtid="{D5CDD505-2E9C-101B-9397-08002B2CF9AE}" pid="3" name="_dlc_DocIdItemGuid">
    <vt:lpwstr>c9bac32a-554c-41e4-867e-6d7e183a236f</vt:lpwstr>
  </property>
  <property fmtid="{D5CDD505-2E9C-101B-9397-08002B2CF9AE}" pid="4" name="Doc_x0020_Category">
    <vt:lpwstr/>
  </property>
  <property fmtid="{D5CDD505-2E9C-101B-9397-08002B2CF9AE}" pid="5" name="MediaServiceImageTags">
    <vt:lpwstr/>
  </property>
  <property fmtid="{D5CDD505-2E9C-101B-9397-08002B2CF9AE}" pid="6" name="osiProject">
    <vt:lpwstr/>
  </property>
  <property fmtid="{D5CDD505-2E9C-101B-9397-08002B2CF9AE}" pid="7" name="Doc_x0020_Status">
    <vt:lpwstr/>
  </property>
  <property fmtid="{D5CDD505-2E9C-101B-9397-08002B2CF9AE}" pid="8" name="Functional_x0020_Area">
    <vt:lpwstr/>
  </property>
  <property fmtid="{D5CDD505-2E9C-101B-9397-08002B2CF9AE}" pid="9" name="Doc Category">
    <vt:lpwstr/>
  </property>
  <property fmtid="{D5CDD505-2E9C-101B-9397-08002B2CF9AE}" pid="10" name="Doc Status">
    <vt:lpwstr/>
  </property>
  <property fmtid="{D5CDD505-2E9C-101B-9397-08002B2CF9AE}" pid="11" name="Functional Area">
    <vt:lpwstr/>
  </property>
  <property fmtid="{D5CDD505-2E9C-101B-9397-08002B2CF9AE}" pid="12" name="_ExtendedDescription">
    <vt:lpwstr/>
  </property>
</Properties>
</file>