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omments/modernComment_7FB4775C_73590727.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6"/>
  </p:sldMasterIdLst>
  <p:notesMasterIdLst>
    <p:notesMasterId r:id="rId47"/>
  </p:notesMasterIdLst>
  <p:handoutMasterIdLst>
    <p:handoutMasterId r:id="rId48"/>
  </p:handoutMasterIdLst>
  <p:sldIdLst>
    <p:sldId id="2142533431" r:id="rId7"/>
    <p:sldId id="341" r:id="rId8"/>
    <p:sldId id="2142533472" r:id="rId9"/>
    <p:sldId id="2142533468" r:id="rId10"/>
    <p:sldId id="2142533441" r:id="rId11"/>
    <p:sldId id="342" r:id="rId12"/>
    <p:sldId id="2142533443" r:id="rId13"/>
    <p:sldId id="2142533444" r:id="rId14"/>
    <p:sldId id="376" r:id="rId15"/>
    <p:sldId id="351" r:id="rId16"/>
    <p:sldId id="329" r:id="rId17"/>
    <p:sldId id="330" r:id="rId18"/>
    <p:sldId id="381" r:id="rId19"/>
    <p:sldId id="379" r:id="rId20"/>
    <p:sldId id="354" r:id="rId21"/>
    <p:sldId id="2142533430" r:id="rId22"/>
    <p:sldId id="2142533471" r:id="rId23"/>
    <p:sldId id="2142533466" r:id="rId24"/>
    <p:sldId id="426" r:id="rId25"/>
    <p:sldId id="2142533356" r:id="rId26"/>
    <p:sldId id="2142533435" r:id="rId27"/>
    <p:sldId id="2142533438" r:id="rId28"/>
    <p:sldId id="2142533439" r:id="rId29"/>
    <p:sldId id="2142533445" r:id="rId30"/>
    <p:sldId id="2142533447" r:id="rId31"/>
    <p:sldId id="2142533448" r:id="rId32"/>
    <p:sldId id="2142533469" r:id="rId33"/>
    <p:sldId id="2142533470" r:id="rId34"/>
    <p:sldId id="2142533449" r:id="rId35"/>
    <p:sldId id="2142533451" r:id="rId36"/>
    <p:sldId id="2142533452" r:id="rId37"/>
    <p:sldId id="2142533453" r:id="rId38"/>
    <p:sldId id="2142533454" r:id="rId39"/>
    <p:sldId id="2142533455" r:id="rId40"/>
    <p:sldId id="2142533456" r:id="rId41"/>
    <p:sldId id="2142533457" r:id="rId42"/>
    <p:sldId id="2142533459" r:id="rId43"/>
    <p:sldId id="2142533460" r:id="rId44"/>
    <p:sldId id="2142533467" r:id="rId45"/>
    <p:sldId id="404" r:id="rId46"/>
  </p:sldIdLst>
  <p:sldSz cx="18288000" cy="10287000"/>
  <p:notesSz cx="6858000" cy="9144000"/>
  <p:embeddedFontLst>
    <p:embeddedFont>
      <p:font typeface="Century Gothic" panose="020B0502020202020204" pitchFamily="34" charset="0"/>
      <p:regular r:id="rId49"/>
      <p:bold r:id="rId50"/>
      <p:italic r:id="rId51"/>
      <p:boldItalic r:id="rId52"/>
    </p:embeddedFont>
    <p:embeddedFont>
      <p:font typeface="Verdana" panose="020B0604030504040204" pitchFamily="34" charset="0"/>
      <p:regular r:id="rId53"/>
      <p:bold r:id="rId54"/>
      <p:italic r:id="rId55"/>
      <p:boldItalic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urse" id="{F902309B-EEF7-4AAD-AA4B-5E6EDB261B4C}">
          <p14:sldIdLst/>
        </p14:section>
        <p14:section name="Course Introduction" id="{80C29236-CF97-4031-AAE6-F377852C9483}">
          <p14:sldIdLst>
            <p14:sldId id="2142533431"/>
            <p14:sldId id="341"/>
            <p14:sldId id="2142533472"/>
            <p14:sldId id="2142533468"/>
            <p14:sldId id="2142533441"/>
            <p14:sldId id="342"/>
          </p14:sldIdLst>
        </p14:section>
        <p14:section name="Introductory Information " id="{D99F1486-1214-4216-AE5F-42D1209FAEEC}">
          <p14:sldIdLst>
            <p14:sldId id="2142533443"/>
            <p14:sldId id="2142533444"/>
          </p14:sldIdLst>
        </p14:section>
        <p14:section name="Logging into CWS-CARES" id="{C019FFEC-03C4-4AF8-A1FC-31C4D57050F0}">
          <p14:sldIdLst>
            <p14:sldId id="376"/>
            <p14:sldId id="351"/>
            <p14:sldId id="329"/>
            <p14:sldId id="330"/>
          </p14:sldIdLst>
        </p14:section>
        <p14:section name="CWS-CARES Terminology" id="{2A09E09D-12D4-45D5-9E9E-5292159762EA}">
          <p14:sldIdLst>
            <p14:sldId id="381"/>
            <p14:sldId id="379"/>
          </p14:sldIdLst>
        </p14:section>
        <p14:section name="ILT Course Content" id="{4D860CB9-11DE-4CC3-9344-BC394D89DC38}">
          <p14:sldIdLst>
            <p14:sldId id="354"/>
            <p14:sldId id="2142533430"/>
            <p14:sldId id="2142533471"/>
            <p14:sldId id="2142533466"/>
            <p14:sldId id="426"/>
            <p14:sldId id="2142533356"/>
            <p14:sldId id="2142533435"/>
            <p14:sldId id="2142533438"/>
            <p14:sldId id="2142533439"/>
            <p14:sldId id="2142533445"/>
            <p14:sldId id="2142533447"/>
            <p14:sldId id="2142533448"/>
            <p14:sldId id="2142533469"/>
            <p14:sldId id="2142533470"/>
            <p14:sldId id="2142533449"/>
            <p14:sldId id="2142533451"/>
            <p14:sldId id="2142533452"/>
            <p14:sldId id="2142533453"/>
            <p14:sldId id="2142533454"/>
            <p14:sldId id="2142533455"/>
            <p14:sldId id="2142533456"/>
            <p14:sldId id="2142533457"/>
            <p14:sldId id="2142533459"/>
            <p14:sldId id="2142533460"/>
          </p14:sldIdLst>
        </p14:section>
        <p14:section name="Closing the Course" id="{9CE34276-6F19-4268-8617-3870107D93CC}">
          <p14:sldIdLst>
            <p14:sldId id="2142533467"/>
            <p14:sldId id="404"/>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0D710C-CC96-2332-AFA4-AACFEC6C148B}" name="Hagar, Becky@OTSI" initials="HB" userId="S::becky.hagar@otsi.ca.gov::802acc92-00cf-4174-a656-703b6485b3d8" providerId="AD"/>
  <p188:author id="{04152225-3047-384D-5BDF-C56E6EA6FEC9}" name="Moua, Sadie@OTSI" initials="MS" userId="S::sadie.moua@otsi.ca.gov::e5f70651-d18d-4ce1-9777-1a9480717db2" providerId="AD"/>
  <p188:author id="{6135FF26-999D-EA67-A436-BCB1D0135C0D}" name="Espinoza, Angela@OTSI" initials="EA" userId="S::angela.espinoza@otsi.ca.gov::24e7f1e2-f4a8-4ab2-8c4b-4e27fabdb6c9" providerId="AD"/>
  <p188:author id="{33088333-B176-D36A-2019-B1BEF739F164}" name="Ambilwade, Tejal@OTSI" initials="TA" userId="S::Tejal.Ambilwade@otsi.ca.gov::2ea727ba-3032-4e00-b3f3-01c236d47998" providerId="AD"/>
  <p188:author id="{E01CAD33-9EC4-6BEC-F121-6FB0038E3727}" name="Huang, Jeric@OTSI" initials="HJ" userId="S::jeric.huang@otsi.ca.gov::ba467da1-7b65-4157-9e11-962d44094609" providerId="AD"/>
  <p188:author id="{DC0BA943-1BE9-42EF-5A54-5AEEF59B50E5}" name="Gonzalez, Tricia@OTSI" initials="GT" userId="S::tricia.gonzalez@otsi.ca.gov::c59ddcb0-07a0-430e-bb5e-f506f3001e28" providerId="AD"/>
  <p188:author id="{FC670C4A-FDC2-588B-9740-B27220C85336}" name="Moua, Sadie@OTSI" initials="SM" userId="S::Sadie.Moua@otsi.ca.gov::e5f70651-d18d-4ce1-9777-1a9480717db2" providerId="AD"/>
  <p188:author id="{F1D79E59-EFE7-7732-356A-A62904308DD6}" name="Puls, Richard@OTSI" initials="PR" userId="S::richard.puls@otsi.ca.gov::f90405e1-8ae8-4071-abae-932aae312ce5" providerId="AD"/>
  <p188:author id="{7E80DE5E-E4F6-39E2-E27F-BDA5D6A12A74}" name="Tounisi, Faissal@OTSI" initials="FT" userId="S::Faissal.Tounisi@otsi.ca.gov::7e2d274d-d89c-4a20-a119-742020a9987d" providerId="AD"/>
  <p188:author id="{4EEEB97C-836C-0FB7-2723-5D969A33D534}" name="Huang, Jeric@OTSI" initials="JH" userId="S::Jeric.Huang@otsi.ca.gov::ba467da1-7b65-4157-9e11-962d44094609" providerId="AD"/>
  <p188:author id="{700EBC7C-4DFF-0169-C907-81535DDFD030}" name="Ghiya, Sneha@OTSI" initials="SG" userId="S::Sneha.Ghiya@otsi.ca.gov::cfbca0b5-38bc-40be-ac11-9132ed170dd1" providerId="AD"/>
  <p188:author id="{79F6B57F-5FC0-9139-5316-405734F839A6}" name="Katie Kim" initials="KK" userId="S::Katie.Kim@otsi.ca.gov::6a6cc8fd-2bad-4087-8575-553b6844ebe3" providerId="AD"/>
  <p188:author id="{7E8EF48B-ABDC-6773-5BA6-9A652592EFD8}" name="Kee, Patrick@OTSI" initials="PK" userId="S::Patrick.Kee@otsi.ca.gov::64cc76fa-740d-4a73-85f8-71329805322f" providerId="AD"/>
  <p188:author id="{57EB1A8F-3465-E72F-DDE2-4501DF57B88B}" name="Soto, Jessica@OTSI" initials="SJ" userId="S::jessica.soto@otsi.ca.gov::a39f37cc-8bcd-44aa-8c8a-d13b69c7ac24" providerId="AD"/>
  <p188:author id="{100A3894-8A54-6661-9B2F-89462836D99C}" name="Espinoza, Angela@OTSI" initials="AE" userId="S::Angela.Espinoza@otsi.ca.gov::24e7f1e2-f4a8-4ab2-8c4b-4e27fabdb6c9" providerId="AD"/>
  <p188:author id="{22BB2796-46E6-DE34-289B-DB6386B6A0C6}" name="Gurrola, Toni@OTSI" initials="GT" userId="Gurrola, Toni@OTSI" providerId="None"/>
  <p188:author id="{D1379E9B-1DA4-561B-CDDB-06BCE14CB117}" name="Puls, Richard@OTSI" initials="RP" userId="S::Richard.Puls@otsi.ca.gov::f90405e1-8ae8-4071-abae-932aae312ce5" providerId="AD"/>
  <p188:author id="{0537F3B1-4701-C224-1070-4CF23D971D6F}" name="Vo, Nhu@OTSI" initials="VN" userId="S::nhu.vo@otsi.ca.gov::d0d7280e-5848-44d0-a43b-5cc21194580e" providerId="AD"/>
  <p188:author id="{6E534DC9-5BA8-420B-B33B-BB784C31C053}" name="Gregory, Pat@OTSI" initials="" userId="S::Pat.Gregory@otsi.ca.gov::fc81d5b1-0a98-4217-8a3e-4579320e7eb0" providerId="AD"/>
  <p188:author id="{29C36AD1-A30E-1D19-5F0C-FE1FA478C41C}" name="Ferrara, Brianna@OTSI" initials="FB" userId="S::brianna.ferrara@otsi.ca.gov::4f5b95ce-89d2-4503-98c1-32ce949e9b5f" providerId="AD"/>
  <p188:author id="{4209F2D5-01A8-E0B0-75F6-CE8135D80669}" name="Ryssdal, Adin@OTSI" initials="AR" userId="S::Adin.Ryssdal@otsi.ca.gov::beb418ba-8f80-437b-b1c5-d2c13a42f7e1" providerId="AD"/>
  <p188:author id="{8301F4D5-F871-1A28-55E0-77EF058ACB2F}" name="Gregory, Pat@OTSI" initials="GP" userId="S::pat.gregory@otsi.ca.gov::fc81d5b1-0a98-4217-8a3e-4579320e7eb0" providerId="AD"/>
  <p188:author id="{1752CDE8-AAB8-5BCB-0367-2CC837A6D489}" name="Ferrara, Brianna@OTSI" initials="BF" userId="S::Brianna.Ferrara@otsi.ca.gov::4f5b95ce-89d2-4503-98c1-32ce949e9b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D29"/>
    <a:srgbClr val="1BA8FA"/>
    <a:srgbClr val="A4D545"/>
    <a:srgbClr val="053D53"/>
    <a:srgbClr val="E7F4FF"/>
    <a:srgbClr val="F3F9FF"/>
    <a:srgbClr val="1BA7FA"/>
    <a:srgbClr val="FBFBFB"/>
    <a:srgbClr val="008E8E"/>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442" y="77"/>
      </p:cViewPr>
      <p:guideLst>
        <p:guide orient="horz" pos="3240"/>
        <p:guide pos="5760"/>
      </p:guideLst>
    </p:cSldViewPr>
  </p:slideViewPr>
  <p:notesTextViewPr>
    <p:cViewPr>
      <p:scale>
        <a:sx n="3" d="2"/>
        <a:sy n="3" d="2"/>
      </p:scale>
      <p:origin x="0" y="-5"/>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notesMaster" Target="notesMasters/notesMaster1.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5.fntdata"/><Relationship Id="rId58" Type="http://schemas.openxmlformats.org/officeDocument/2006/relationships/viewProps" Target="viewProps.xml"/><Relationship Id="rId5" Type="http://schemas.openxmlformats.org/officeDocument/2006/relationships/customXml" Target="../customXml/item5.xml"/><Relationship Id="rId61" Type="http://schemas.microsoft.com/office/2018/10/relationships/authors" Target="author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handoutMaster" Target="handoutMasters/handoutMaster1.xml"/><Relationship Id="rId56" Type="http://schemas.openxmlformats.org/officeDocument/2006/relationships/font" Target="fonts/font8.fntdata"/><Relationship Id="rId8" Type="http://schemas.openxmlformats.org/officeDocument/2006/relationships/slide" Target="slides/slide2.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1.fntdata"/><Relationship Id="rId57" Type="http://schemas.openxmlformats.org/officeDocument/2006/relationships/presProps" Target="pres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4.fntdata"/><Relationship Id="rId6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s>
</file>

<file path=ppt/comments/modernComment_7FB4775C_73590727.xml><?xml version="1.0" encoding="utf-8"?>
<p188:cmLst xmlns:a="http://schemas.openxmlformats.org/drawingml/2006/main" xmlns:r="http://schemas.openxmlformats.org/officeDocument/2006/relationships" xmlns:p188="http://schemas.microsoft.com/office/powerpoint/2018/8/main">
  <p188:cm id="{FF0B2E25-3BF9-4A3F-BD75-29B5B4AAEADB}" authorId="{0537F3B1-4701-C224-1070-4CF23D971D6F}" status="resolved" created="2026-03-23T15:50:28.567">
    <ac:txMkLst xmlns:ac="http://schemas.microsoft.com/office/drawing/2013/main/command">
      <pc:docMk xmlns:pc="http://schemas.microsoft.com/office/powerpoint/2013/main/command"/>
      <pc:sldMk xmlns:pc="http://schemas.microsoft.com/office/powerpoint/2013/main/command" cId="105043748" sldId="485"/>
      <ac:spMk id="13" creationId="{763E564E-6B97-F744-F0F8-46CA3479EFE8}"/>
      <ac:txMk cp="15" len="19">
        <ac:context len="246" hash="4181309491"/>
      </ac:txMk>
    </ac:txMkLst>
    <p188:pos x="1680072" y="599042"/>
    <p188:txBody>
      <a:bodyPr/>
      <a:lstStyle/>
      <a:p>
        <a:r>
          <a:rPr lang="en-US"/>
          <a:t>[@Murray, Lisa@OTSI] QA not Teams Chat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7DA33C-A684-E27B-39FB-7E99544C5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813D90-46F2-42D4-C391-731B89910DB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6C95C-6282-4C91-81BC-D916DF12E5EF}" type="datetimeFigureOut">
              <a:rPr lang="en-US" smtClean="0"/>
              <a:t>9/2/2026</a:t>
            </a:fld>
            <a:endParaRPr lang="en-US"/>
          </a:p>
        </p:txBody>
      </p:sp>
      <p:sp>
        <p:nvSpPr>
          <p:cNvPr id="4" name="Footer Placeholder 3">
            <a:extLst>
              <a:ext uri="{FF2B5EF4-FFF2-40B4-BE49-F238E27FC236}">
                <a16:creationId xmlns:a16="http://schemas.microsoft.com/office/drawing/2014/main" id="{2ADC22F1-1F2C-8217-DA88-7DD026F176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8A8252-D942-37CB-1C3F-95A2F5B946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2D1ACB-6FD0-4A17-A85A-C42ECA8DCC1D}" type="slidenum">
              <a:rPr lang="en-US" smtClean="0"/>
              <a:t>‹#›</a:t>
            </a:fld>
            <a:endParaRPr lang="en-US"/>
          </a:p>
        </p:txBody>
      </p:sp>
    </p:spTree>
    <p:extLst>
      <p:ext uri="{BB962C8B-B14F-4D97-AF65-F5344CB8AC3E}">
        <p14:creationId xmlns:p14="http://schemas.microsoft.com/office/powerpoint/2010/main" val="2599256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73C7D-B092-4542-9C1D-CB85394878F6}"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3F0CC-6F98-4B0A-97C3-9B98A3C2EDF3}" type="slidenum">
              <a:rPr lang="en-US" smtClean="0"/>
              <a:t>‹#›</a:t>
            </a:fld>
            <a:endParaRPr lang="en-US"/>
          </a:p>
        </p:txBody>
      </p:sp>
    </p:spTree>
    <p:extLst>
      <p:ext uri="{BB962C8B-B14F-4D97-AF65-F5344CB8AC3E}">
        <p14:creationId xmlns:p14="http://schemas.microsoft.com/office/powerpoint/2010/main" val="241364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a:t>
            </a:fld>
            <a:endParaRPr lang="en-US"/>
          </a:p>
        </p:txBody>
      </p:sp>
    </p:spTree>
    <p:extLst>
      <p:ext uri="{BB962C8B-B14F-4D97-AF65-F5344CB8AC3E}">
        <p14:creationId xmlns:p14="http://schemas.microsoft.com/office/powerpoint/2010/main" val="402566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11</a:t>
            </a:fld>
            <a:endParaRPr lang="en-US"/>
          </a:p>
        </p:txBody>
      </p:sp>
    </p:spTree>
    <p:extLst>
      <p:ext uri="{BB962C8B-B14F-4D97-AF65-F5344CB8AC3E}">
        <p14:creationId xmlns:p14="http://schemas.microsoft.com/office/powerpoint/2010/main" val="2816132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12</a:t>
            </a:fld>
            <a:endParaRPr lang="en-US"/>
          </a:p>
        </p:txBody>
      </p:sp>
    </p:spTree>
    <p:extLst>
      <p:ext uri="{BB962C8B-B14F-4D97-AF65-F5344CB8AC3E}">
        <p14:creationId xmlns:p14="http://schemas.microsoft.com/office/powerpoint/2010/main" val="4216264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DE79D-F7B7-046C-72AB-86EE54C63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97D28-6DDB-B514-DAC6-4927570E4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5733D-6DC9-1EB6-DD79-6BF1C7AA3E0F}"/>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2F2FE119-A7A9-21D3-D3D2-8235E16E8559}"/>
              </a:ext>
            </a:extLst>
          </p:cNvPr>
          <p:cNvSpPr>
            <a:spLocks noGrp="1"/>
          </p:cNvSpPr>
          <p:nvPr>
            <p:ph type="sldNum" sz="quarter" idx="5"/>
          </p:nvPr>
        </p:nvSpPr>
        <p:spPr/>
        <p:txBody>
          <a:bodyPr/>
          <a:lstStyle/>
          <a:p>
            <a:fld id="{6783F0CC-6F98-4B0A-97C3-9B98A3C2EDF3}" type="slidenum">
              <a:rPr lang="en-US" smtClean="0"/>
              <a:t>13</a:t>
            </a:fld>
            <a:endParaRPr lang="en-US"/>
          </a:p>
        </p:txBody>
      </p:sp>
    </p:spTree>
    <p:extLst>
      <p:ext uri="{BB962C8B-B14F-4D97-AF65-F5344CB8AC3E}">
        <p14:creationId xmlns:p14="http://schemas.microsoft.com/office/powerpoint/2010/main" val="3038874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6419-6674-D97F-954F-C8BBCB1BE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9CF33-0E81-A8F7-4CE2-98B54904A9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134CB-A6C4-F503-0B79-524EA84BAC40}"/>
              </a:ext>
            </a:extLst>
          </p:cNvPr>
          <p:cNvSpPr>
            <a:spLocks noGrp="1"/>
          </p:cNvSpPr>
          <p:nvPr>
            <p:ph type="body" idx="1"/>
          </p:nvPr>
        </p:nvSpPr>
        <p:spPr/>
        <p:txBody>
          <a:bodyPr/>
          <a:lstStyle/>
          <a:p>
            <a:pPr defTabSz="998946">
              <a:defRPr/>
            </a:pPr>
            <a:endParaRPr lang="en-US">
              <a:highlight>
                <a:srgbClr val="FFFFFF"/>
              </a:highlight>
            </a:endParaRPr>
          </a:p>
        </p:txBody>
      </p:sp>
      <p:sp>
        <p:nvSpPr>
          <p:cNvPr id="4" name="Slide Number Placeholder 3">
            <a:extLst>
              <a:ext uri="{FF2B5EF4-FFF2-40B4-BE49-F238E27FC236}">
                <a16:creationId xmlns:a16="http://schemas.microsoft.com/office/drawing/2014/main" id="{F865D7B1-8E44-2D36-3E11-467635A2E60A}"/>
              </a:ext>
            </a:extLst>
          </p:cNvPr>
          <p:cNvSpPr>
            <a:spLocks noGrp="1"/>
          </p:cNvSpPr>
          <p:nvPr>
            <p:ph type="sldNum" sz="quarter" idx="5"/>
          </p:nvPr>
        </p:nvSpPr>
        <p:spPr/>
        <p:txBody>
          <a:bodyPr/>
          <a:lstStyle/>
          <a:p>
            <a:fld id="{6783F0CC-6F98-4B0A-97C3-9B98A3C2EDF3}" type="slidenum">
              <a:rPr lang="en-US" smtClean="0"/>
              <a:t>14</a:t>
            </a:fld>
            <a:endParaRPr lang="en-US"/>
          </a:p>
        </p:txBody>
      </p:sp>
    </p:spTree>
    <p:extLst>
      <p:ext uri="{BB962C8B-B14F-4D97-AF65-F5344CB8AC3E}">
        <p14:creationId xmlns:p14="http://schemas.microsoft.com/office/powerpoint/2010/main" val="1689045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A0D1E-7344-53D6-7CE1-B75142D3E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30E0F-5156-9519-7ADD-B550357BC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994EA-FFBB-E481-B4C1-0DF121520917}"/>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CA3742CA-5144-937D-D6F7-74CE9B912957}"/>
              </a:ext>
            </a:extLst>
          </p:cNvPr>
          <p:cNvSpPr>
            <a:spLocks noGrp="1"/>
          </p:cNvSpPr>
          <p:nvPr>
            <p:ph type="sldNum" sz="quarter" idx="5"/>
          </p:nvPr>
        </p:nvSpPr>
        <p:spPr/>
        <p:txBody>
          <a:bodyPr/>
          <a:lstStyle/>
          <a:p>
            <a:fld id="{6783F0CC-6F98-4B0A-97C3-9B98A3C2EDF3}" type="slidenum">
              <a:rPr lang="en-US" smtClean="0"/>
              <a:t>15</a:t>
            </a:fld>
            <a:endParaRPr lang="en-US"/>
          </a:p>
        </p:txBody>
      </p:sp>
    </p:spTree>
    <p:extLst>
      <p:ext uri="{BB962C8B-B14F-4D97-AF65-F5344CB8AC3E}">
        <p14:creationId xmlns:p14="http://schemas.microsoft.com/office/powerpoint/2010/main" val="2285191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B73E-A961-A7BC-D1A6-EC850C9DA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0F384-315F-F9B1-61E7-C6261089E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0E5A2-64DC-709D-F787-FD9CE6F5D7F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130EE914-B719-4465-7859-5911316EAB52}"/>
              </a:ext>
            </a:extLst>
          </p:cNvPr>
          <p:cNvSpPr>
            <a:spLocks noGrp="1"/>
          </p:cNvSpPr>
          <p:nvPr>
            <p:ph type="sldNum" sz="quarter" idx="5"/>
          </p:nvPr>
        </p:nvSpPr>
        <p:spPr/>
        <p:txBody>
          <a:bodyPr/>
          <a:lstStyle/>
          <a:p>
            <a:fld id="{6783F0CC-6F98-4B0A-97C3-9B98A3C2EDF3}" type="slidenum">
              <a:rPr lang="en-US" smtClean="0"/>
              <a:t>16</a:t>
            </a:fld>
            <a:endParaRPr lang="en-US"/>
          </a:p>
        </p:txBody>
      </p:sp>
    </p:spTree>
    <p:extLst>
      <p:ext uri="{BB962C8B-B14F-4D97-AF65-F5344CB8AC3E}">
        <p14:creationId xmlns:p14="http://schemas.microsoft.com/office/powerpoint/2010/main" val="15738702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513F8-4802-FF5F-30F4-503A4036C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47DCA-5B1A-7E2D-0773-2B3E8C41F0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483DA2-AD53-4B47-6B87-F67B77EF2CB0}"/>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4138CB3-FC57-0827-F8EF-15A459C99DC3}"/>
              </a:ext>
            </a:extLst>
          </p:cNvPr>
          <p:cNvSpPr>
            <a:spLocks noGrp="1"/>
          </p:cNvSpPr>
          <p:nvPr>
            <p:ph type="sldNum" sz="quarter" idx="5"/>
          </p:nvPr>
        </p:nvSpPr>
        <p:spPr/>
        <p:txBody>
          <a:bodyPr/>
          <a:lstStyle/>
          <a:p>
            <a:fld id="{6783F0CC-6F98-4B0A-97C3-9B98A3C2EDF3}" type="slidenum">
              <a:rPr lang="en-US" smtClean="0"/>
              <a:t>18</a:t>
            </a:fld>
            <a:endParaRPr lang="en-US"/>
          </a:p>
        </p:txBody>
      </p:sp>
    </p:spTree>
    <p:extLst>
      <p:ext uri="{BB962C8B-B14F-4D97-AF65-F5344CB8AC3E}">
        <p14:creationId xmlns:p14="http://schemas.microsoft.com/office/powerpoint/2010/main" val="4205806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19</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20</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FDDAB-C372-8A2B-ED30-5F12F9633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E661A-636E-A553-399F-1B114281E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6DFE0E-4597-EA06-9ABD-64736A70D8B2}"/>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7273BA47-5301-60A6-8B8F-DC90D45EDD1C}"/>
              </a:ext>
            </a:extLst>
          </p:cNvPr>
          <p:cNvSpPr>
            <a:spLocks noGrp="1"/>
          </p:cNvSpPr>
          <p:nvPr>
            <p:ph type="sldNum" sz="quarter" idx="5"/>
          </p:nvPr>
        </p:nvSpPr>
        <p:spPr/>
        <p:txBody>
          <a:bodyPr/>
          <a:lstStyle/>
          <a:p>
            <a:fld id="{6783F0CC-6F98-4B0A-97C3-9B98A3C2EDF3}" type="slidenum">
              <a:rPr lang="en-US" smtClean="0"/>
              <a:t>21</a:t>
            </a:fld>
            <a:endParaRPr lang="en-US"/>
          </a:p>
        </p:txBody>
      </p:sp>
    </p:spTree>
    <p:extLst>
      <p:ext uri="{BB962C8B-B14F-4D97-AF65-F5344CB8AC3E}">
        <p14:creationId xmlns:p14="http://schemas.microsoft.com/office/powerpoint/2010/main" val="1715661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a:t>
            </a:fld>
            <a:endParaRPr lang="en-US"/>
          </a:p>
        </p:txBody>
      </p:sp>
    </p:spTree>
    <p:extLst>
      <p:ext uri="{BB962C8B-B14F-4D97-AF65-F5344CB8AC3E}">
        <p14:creationId xmlns:p14="http://schemas.microsoft.com/office/powerpoint/2010/main" val="1153628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22</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23</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C79BA-808F-1EA7-C63D-B33984C4DD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0ACAD-0102-EEB1-BC47-EDA47C11C6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D5F900-9C14-C8F1-8519-5794089E6B42}"/>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6D5D63B-84B8-0723-A61B-74579853E513}"/>
              </a:ext>
            </a:extLst>
          </p:cNvPr>
          <p:cNvSpPr>
            <a:spLocks noGrp="1"/>
          </p:cNvSpPr>
          <p:nvPr>
            <p:ph type="sldNum" sz="quarter" idx="5"/>
          </p:nvPr>
        </p:nvSpPr>
        <p:spPr/>
        <p:txBody>
          <a:bodyPr/>
          <a:lstStyle/>
          <a:p>
            <a:fld id="{6783F0CC-6F98-4B0A-97C3-9B98A3C2EDF3}" type="slidenum">
              <a:rPr lang="en-US" smtClean="0"/>
              <a:t>24</a:t>
            </a:fld>
            <a:endParaRPr lang="en-US"/>
          </a:p>
        </p:txBody>
      </p:sp>
    </p:spTree>
    <p:extLst>
      <p:ext uri="{BB962C8B-B14F-4D97-AF65-F5344CB8AC3E}">
        <p14:creationId xmlns:p14="http://schemas.microsoft.com/office/powerpoint/2010/main" val="4240806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DE273-C58B-984A-3E6F-21C1D92F86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7F6ABF-A2D8-2ED5-8A0E-2EF98C144F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A5496E-5A33-FD46-CFB7-A81A8A69A71A}"/>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5192A835-516E-4961-5A8D-5998CB4C77FD}"/>
              </a:ext>
            </a:extLst>
          </p:cNvPr>
          <p:cNvSpPr>
            <a:spLocks noGrp="1"/>
          </p:cNvSpPr>
          <p:nvPr>
            <p:ph type="sldNum" sz="quarter" idx="5"/>
          </p:nvPr>
        </p:nvSpPr>
        <p:spPr/>
        <p:txBody>
          <a:bodyPr/>
          <a:lstStyle/>
          <a:p>
            <a:fld id="{6783F0CC-6F98-4B0A-97C3-9B98A3C2EDF3}" type="slidenum">
              <a:rPr lang="en-US" smtClean="0"/>
              <a:t>25</a:t>
            </a:fld>
            <a:endParaRPr lang="en-US"/>
          </a:p>
        </p:txBody>
      </p:sp>
    </p:spTree>
    <p:extLst>
      <p:ext uri="{BB962C8B-B14F-4D97-AF65-F5344CB8AC3E}">
        <p14:creationId xmlns:p14="http://schemas.microsoft.com/office/powerpoint/2010/main" val="2220804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D9F53-3033-813E-19B1-08A7D6F9A5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7C2170-5B71-6E8F-74E3-83449727C0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C599C9-2EE5-9FE4-E3E6-482F11E480F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D4759F-7706-1405-424D-D123C1D29A4E}"/>
              </a:ext>
            </a:extLst>
          </p:cNvPr>
          <p:cNvSpPr>
            <a:spLocks noGrp="1"/>
          </p:cNvSpPr>
          <p:nvPr>
            <p:ph type="sldNum" sz="quarter" idx="5"/>
          </p:nvPr>
        </p:nvSpPr>
        <p:spPr/>
        <p:txBody>
          <a:bodyPr/>
          <a:lstStyle/>
          <a:p>
            <a:fld id="{6783F0CC-6F98-4B0A-97C3-9B98A3C2EDF3}" type="slidenum">
              <a:rPr lang="en-US" smtClean="0"/>
              <a:t>26</a:t>
            </a:fld>
            <a:endParaRPr lang="en-US"/>
          </a:p>
        </p:txBody>
      </p:sp>
    </p:spTree>
    <p:extLst>
      <p:ext uri="{BB962C8B-B14F-4D97-AF65-F5344CB8AC3E}">
        <p14:creationId xmlns:p14="http://schemas.microsoft.com/office/powerpoint/2010/main" val="30546348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27</a:t>
            </a:fld>
            <a:endParaRPr lang="en-US"/>
          </a:p>
        </p:txBody>
      </p:sp>
    </p:spTree>
    <p:extLst>
      <p:ext uri="{BB962C8B-B14F-4D97-AF65-F5344CB8AC3E}">
        <p14:creationId xmlns:p14="http://schemas.microsoft.com/office/powerpoint/2010/main" val="20576135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844CE-07AC-3933-0D9E-C659796A8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9854B-5303-E737-D4CE-E51214119D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A661A-612F-022C-7F8D-2A513D9EFCEE}"/>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6E8CC06-301F-DDAB-06DA-B5FF4BA647CF}"/>
              </a:ext>
            </a:extLst>
          </p:cNvPr>
          <p:cNvSpPr>
            <a:spLocks noGrp="1"/>
          </p:cNvSpPr>
          <p:nvPr>
            <p:ph type="sldNum" sz="quarter" idx="5"/>
          </p:nvPr>
        </p:nvSpPr>
        <p:spPr/>
        <p:txBody>
          <a:bodyPr/>
          <a:lstStyle/>
          <a:p>
            <a:fld id="{6783F0CC-6F98-4B0A-97C3-9B98A3C2EDF3}" type="slidenum">
              <a:rPr lang="en-US" smtClean="0"/>
              <a:t>28</a:t>
            </a:fld>
            <a:endParaRPr lang="en-US"/>
          </a:p>
        </p:txBody>
      </p:sp>
    </p:spTree>
    <p:extLst>
      <p:ext uri="{BB962C8B-B14F-4D97-AF65-F5344CB8AC3E}">
        <p14:creationId xmlns:p14="http://schemas.microsoft.com/office/powerpoint/2010/main" val="34189222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708DF-A8CD-3F38-7904-97E3D9A25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A0969-64DF-64F1-8655-F85BE4E511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1B76FD-B431-EA4C-13FB-A8940F6A408A}"/>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BC1AC4D6-E52B-BE19-930F-DF46058E5E61}"/>
              </a:ext>
            </a:extLst>
          </p:cNvPr>
          <p:cNvSpPr>
            <a:spLocks noGrp="1"/>
          </p:cNvSpPr>
          <p:nvPr>
            <p:ph type="sldNum" sz="quarter" idx="5"/>
          </p:nvPr>
        </p:nvSpPr>
        <p:spPr/>
        <p:txBody>
          <a:bodyPr/>
          <a:lstStyle/>
          <a:p>
            <a:fld id="{6783F0CC-6F98-4B0A-97C3-9B98A3C2EDF3}" type="slidenum">
              <a:rPr lang="en-US" smtClean="0"/>
              <a:t>29</a:t>
            </a:fld>
            <a:endParaRPr lang="en-US"/>
          </a:p>
        </p:txBody>
      </p:sp>
    </p:spTree>
    <p:extLst>
      <p:ext uri="{BB962C8B-B14F-4D97-AF65-F5344CB8AC3E}">
        <p14:creationId xmlns:p14="http://schemas.microsoft.com/office/powerpoint/2010/main" val="10839284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7CF82-AF55-267B-0951-C32A877899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4CB9AF-F5D9-4E1B-7F67-8586558C22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D6F3FA-1E69-601D-1C65-801717F93515}"/>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FA310612-3DC1-4F16-A5B4-4A3FDB288407}"/>
              </a:ext>
            </a:extLst>
          </p:cNvPr>
          <p:cNvSpPr>
            <a:spLocks noGrp="1"/>
          </p:cNvSpPr>
          <p:nvPr>
            <p:ph type="sldNum" sz="quarter" idx="5"/>
          </p:nvPr>
        </p:nvSpPr>
        <p:spPr/>
        <p:txBody>
          <a:bodyPr/>
          <a:lstStyle/>
          <a:p>
            <a:fld id="{6783F0CC-6F98-4B0A-97C3-9B98A3C2EDF3}" type="slidenum">
              <a:rPr lang="en-US" smtClean="0"/>
              <a:t>30</a:t>
            </a:fld>
            <a:endParaRPr lang="en-US"/>
          </a:p>
        </p:txBody>
      </p:sp>
    </p:spTree>
    <p:extLst>
      <p:ext uri="{BB962C8B-B14F-4D97-AF65-F5344CB8AC3E}">
        <p14:creationId xmlns:p14="http://schemas.microsoft.com/office/powerpoint/2010/main" val="21643189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03D86-45DD-12A9-662A-1A19C050A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63F77-94D8-0A66-D61B-77FCEA67DB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7C1B2A-4162-6DA7-658B-EB6C5CF088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325C09-F3DA-250B-B489-1F974247A59A}"/>
              </a:ext>
            </a:extLst>
          </p:cNvPr>
          <p:cNvSpPr>
            <a:spLocks noGrp="1"/>
          </p:cNvSpPr>
          <p:nvPr>
            <p:ph type="sldNum" sz="quarter" idx="5"/>
          </p:nvPr>
        </p:nvSpPr>
        <p:spPr/>
        <p:txBody>
          <a:bodyPr/>
          <a:lstStyle/>
          <a:p>
            <a:fld id="{6783F0CC-6F98-4B0A-97C3-9B98A3C2EDF3}" type="slidenum">
              <a:rPr lang="en-US" smtClean="0"/>
              <a:t>31</a:t>
            </a:fld>
            <a:endParaRPr lang="en-US"/>
          </a:p>
        </p:txBody>
      </p:sp>
    </p:spTree>
    <p:extLst>
      <p:ext uri="{BB962C8B-B14F-4D97-AF65-F5344CB8AC3E}">
        <p14:creationId xmlns:p14="http://schemas.microsoft.com/office/powerpoint/2010/main" val="3447897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r>
              <a:rPr lang="en-US" b="1">
                <a:latin typeface="Verdana"/>
                <a:ea typeface="Verdana"/>
              </a:rPr>
              <a:t>Instructor Notes:</a:t>
            </a:r>
          </a:p>
          <a:p>
            <a:pPr defTabSz="998946">
              <a:defRPr/>
            </a:pPr>
            <a:endParaRPr lang="en-US" b="1">
              <a:latin typeface="Verdana" panose="020B0604030504040204" pitchFamily="34" charset="0"/>
              <a:ea typeface="Verdana" panose="020B0604030504040204" pitchFamily="34" charset="0"/>
            </a:endParaRPr>
          </a:p>
          <a:p>
            <a:pPr defTabSz="998946">
              <a:defRPr/>
            </a:pPr>
            <a:r>
              <a:rPr lang="en-US" b="1">
                <a:latin typeface="Verdana"/>
                <a:ea typeface="Verdana"/>
              </a:rPr>
              <a:t>Do:</a:t>
            </a:r>
          </a:p>
          <a:p>
            <a:pPr marL="186690" indent="-186690">
              <a:buFont typeface="Arial" panose="020B0604020202020204" pitchFamily="34" charset="0"/>
              <a:buChar char="•"/>
            </a:pPr>
            <a:r>
              <a:rPr lang="en-US">
                <a:latin typeface="Verdana"/>
                <a:ea typeface="Verdana"/>
              </a:rPr>
              <a:t>Display PPT slide.</a:t>
            </a:r>
          </a:p>
          <a:p>
            <a:pPr marL="186690" indent="-186690" defTabSz="982658">
              <a:buFont typeface="Arial" panose="020B0604020202020204" pitchFamily="34" charset="0"/>
              <a:buChar char="•"/>
              <a:defRPr/>
            </a:pPr>
            <a:r>
              <a:rPr lang="en-US">
                <a:latin typeface="Verdana"/>
                <a:ea typeface="Verdana"/>
              </a:rPr>
              <a:t>Review the slide.</a:t>
            </a:r>
          </a:p>
          <a:p>
            <a:pPr defTabSz="982658">
              <a:defRPr/>
            </a:pPr>
            <a:endParaRPr lang="en-US">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4</a:t>
            </a:fld>
            <a:endParaRPr lang="en-US"/>
          </a:p>
        </p:txBody>
      </p:sp>
    </p:spTree>
    <p:extLst>
      <p:ext uri="{BB962C8B-B14F-4D97-AF65-F5344CB8AC3E}">
        <p14:creationId xmlns:p14="http://schemas.microsoft.com/office/powerpoint/2010/main" val="1912786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4F4D9-6BD2-600E-EFFF-C04E47A011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50570-6230-157E-666A-861C6D7472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B1F83-16FC-230B-48A1-CB6EF0A01723}"/>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8DDCF5CB-CFED-CA78-5FAC-A8E74447F62A}"/>
              </a:ext>
            </a:extLst>
          </p:cNvPr>
          <p:cNvSpPr>
            <a:spLocks noGrp="1"/>
          </p:cNvSpPr>
          <p:nvPr>
            <p:ph type="sldNum" sz="quarter" idx="5"/>
          </p:nvPr>
        </p:nvSpPr>
        <p:spPr/>
        <p:txBody>
          <a:bodyPr/>
          <a:lstStyle/>
          <a:p>
            <a:fld id="{6783F0CC-6F98-4B0A-97C3-9B98A3C2EDF3}" type="slidenum">
              <a:rPr lang="en-US" smtClean="0"/>
              <a:t>32</a:t>
            </a:fld>
            <a:endParaRPr lang="en-US"/>
          </a:p>
        </p:txBody>
      </p:sp>
    </p:spTree>
    <p:extLst>
      <p:ext uri="{BB962C8B-B14F-4D97-AF65-F5344CB8AC3E}">
        <p14:creationId xmlns:p14="http://schemas.microsoft.com/office/powerpoint/2010/main" val="24435132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D56BC-5E1E-5467-3466-6666091B20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4193B-3EDA-67D3-DA2C-C866E432B2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0A287-45FA-30B0-E190-3EC195D39E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F6C1F8-B3A4-7C62-BA2D-1F1A09E9088B}"/>
              </a:ext>
            </a:extLst>
          </p:cNvPr>
          <p:cNvSpPr>
            <a:spLocks noGrp="1"/>
          </p:cNvSpPr>
          <p:nvPr>
            <p:ph type="sldNum" sz="quarter" idx="5"/>
          </p:nvPr>
        </p:nvSpPr>
        <p:spPr/>
        <p:txBody>
          <a:bodyPr/>
          <a:lstStyle/>
          <a:p>
            <a:fld id="{6783F0CC-6F98-4B0A-97C3-9B98A3C2EDF3}" type="slidenum">
              <a:rPr lang="en-US" smtClean="0"/>
              <a:t>33</a:t>
            </a:fld>
            <a:endParaRPr lang="en-US"/>
          </a:p>
        </p:txBody>
      </p:sp>
    </p:spTree>
    <p:extLst>
      <p:ext uri="{BB962C8B-B14F-4D97-AF65-F5344CB8AC3E}">
        <p14:creationId xmlns:p14="http://schemas.microsoft.com/office/powerpoint/2010/main" val="4685920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7B35D-04ED-C7B3-286A-C3A1EDC2E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CD3494-E48C-58DF-F9AB-A68EDD0DDF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587E15-61DA-11C4-BDA9-D86CE5EEC595}"/>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838359D6-934A-D6EC-2059-68040190E304}"/>
              </a:ext>
            </a:extLst>
          </p:cNvPr>
          <p:cNvSpPr>
            <a:spLocks noGrp="1"/>
          </p:cNvSpPr>
          <p:nvPr>
            <p:ph type="sldNum" sz="quarter" idx="5"/>
          </p:nvPr>
        </p:nvSpPr>
        <p:spPr/>
        <p:txBody>
          <a:bodyPr/>
          <a:lstStyle/>
          <a:p>
            <a:fld id="{6783F0CC-6F98-4B0A-97C3-9B98A3C2EDF3}" type="slidenum">
              <a:rPr lang="en-US" smtClean="0"/>
              <a:t>34</a:t>
            </a:fld>
            <a:endParaRPr lang="en-US"/>
          </a:p>
        </p:txBody>
      </p:sp>
    </p:spTree>
    <p:extLst>
      <p:ext uri="{BB962C8B-B14F-4D97-AF65-F5344CB8AC3E}">
        <p14:creationId xmlns:p14="http://schemas.microsoft.com/office/powerpoint/2010/main" val="22822266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04F59-472F-9FA1-7242-EB98F3025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A066EB-CE4B-3409-9FB3-36246A584C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31222A-EA21-DBCC-3C5A-5CE870881F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EB1531-C088-AA8A-10C6-B3A7F8B2B3EA}"/>
              </a:ext>
            </a:extLst>
          </p:cNvPr>
          <p:cNvSpPr>
            <a:spLocks noGrp="1"/>
          </p:cNvSpPr>
          <p:nvPr>
            <p:ph type="sldNum" sz="quarter" idx="5"/>
          </p:nvPr>
        </p:nvSpPr>
        <p:spPr/>
        <p:txBody>
          <a:bodyPr/>
          <a:lstStyle/>
          <a:p>
            <a:fld id="{6783F0CC-6F98-4B0A-97C3-9B98A3C2EDF3}" type="slidenum">
              <a:rPr lang="en-US" smtClean="0"/>
              <a:t>35</a:t>
            </a:fld>
            <a:endParaRPr lang="en-US"/>
          </a:p>
        </p:txBody>
      </p:sp>
    </p:spTree>
    <p:extLst>
      <p:ext uri="{BB962C8B-B14F-4D97-AF65-F5344CB8AC3E}">
        <p14:creationId xmlns:p14="http://schemas.microsoft.com/office/powerpoint/2010/main" val="23099048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AC199-EA74-C842-9D89-A1A30EB78F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EFBE7-A9F0-D84B-74DC-F434BF07E4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8B6D90-8928-8CCF-CC4B-8C35C7D73A83}"/>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92F47DE6-980C-2218-9716-B5C4BCC01B3C}"/>
              </a:ext>
            </a:extLst>
          </p:cNvPr>
          <p:cNvSpPr>
            <a:spLocks noGrp="1"/>
          </p:cNvSpPr>
          <p:nvPr>
            <p:ph type="sldNum" sz="quarter" idx="5"/>
          </p:nvPr>
        </p:nvSpPr>
        <p:spPr/>
        <p:txBody>
          <a:bodyPr/>
          <a:lstStyle/>
          <a:p>
            <a:fld id="{6783F0CC-6F98-4B0A-97C3-9B98A3C2EDF3}" type="slidenum">
              <a:rPr lang="en-US" smtClean="0"/>
              <a:t>36</a:t>
            </a:fld>
            <a:endParaRPr lang="en-US"/>
          </a:p>
        </p:txBody>
      </p:sp>
    </p:spTree>
    <p:extLst>
      <p:ext uri="{BB962C8B-B14F-4D97-AF65-F5344CB8AC3E}">
        <p14:creationId xmlns:p14="http://schemas.microsoft.com/office/powerpoint/2010/main" val="19210693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B727F-AD54-22A2-0467-4E770A6A36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0C96AD-D79A-8DC6-963F-C0B72861BD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5526DE-D64A-026B-3F9C-F1BB3187884A}"/>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575C94E1-76B7-9558-B85D-FBC54C646743}"/>
              </a:ext>
            </a:extLst>
          </p:cNvPr>
          <p:cNvSpPr>
            <a:spLocks noGrp="1"/>
          </p:cNvSpPr>
          <p:nvPr>
            <p:ph type="sldNum" sz="quarter" idx="5"/>
          </p:nvPr>
        </p:nvSpPr>
        <p:spPr/>
        <p:txBody>
          <a:bodyPr/>
          <a:lstStyle/>
          <a:p>
            <a:fld id="{6783F0CC-6F98-4B0A-97C3-9B98A3C2EDF3}" type="slidenum">
              <a:rPr lang="en-US" smtClean="0"/>
              <a:t>37</a:t>
            </a:fld>
            <a:endParaRPr lang="en-US"/>
          </a:p>
        </p:txBody>
      </p:sp>
    </p:spTree>
    <p:extLst>
      <p:ext uri="{BB962C8B-B14F-4D97-AF65-F5344CB8AC3E}">
        <p14:creationId xmlns:p14="http://schemas.microsoft.com/office/powerpoint/2010/main" val="32255421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C00D7-77A2-347B-72E8-1F5877687B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16DAA0-D823-2F3C-9ED5-E6C0F5A0F6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323A52-895D-FA4D-58A1-9C68D83106B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C057CC-9928-0FBB-A9CE-AD58CFABE9AE}"/>
              </a:ext>
            </a:extLst>
          </p:cNvPr>
          <p:cNvSpPr>
            <a:spLocks noGrp="1"/>
          </p:cNvSpPr>
          <p:nvPr>
            <p:ph type="sldNum" sz="quarter" idx="5"/>
          </p:nvPr>
        </p:nvSpPr>
        <p:spPr/>
        <p:txBody>
          <a:bodyPr/>
          <a:lstStyle/>
          <a:p>
            <a:fld id="{6783F0CC-6F98-4B0A-97C3-9B98A3C2EDF3}" type="slidenum">
              <a:rPr lang="en-US" smtClean="0"/>
              <a:t>38</a:t>
            </a:fld>
            <a:endParaRPr lang="en-US"/>
          </a:p>
        </p:txBody>
      </p:sp>
    </p:spTree>
    <p:extLst>
      <p:ext uri="{BB962C8B-B14F-4D97-AF65-F5344CB8AC3E}">
        <p14:creationId xmlns:p14="http://schemas.microsoft.com/office/powerpoint/2010/main" val="27762977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D019-A2D6-F1EC-EF33-2289F4E4F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63039-1955-A71D-D680-2D7046BE0D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75B85-6704-5A1E-6D5E-72D9F22716D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413EC41-51A1-14B1-5395-43100CCD84E2}"/>
              </a:ext>
            </a:extLst>
          </p:cNvPr>
          <p:cNvSpPr>
            <a:spLocks noGrp="1"/>
          </p:cNvSpPr>
          <p:nvPr>
            <p:ph type="sldNum" sz="quarter" idx="5"/>
          </p:nvPr>
        </p:nvSpPr>
        <p:spPr/>
        <p:txBody>
          <a:bodyPr/>
          <a:lstStyle/>
          <a:p>
            <a:fld id="{6783F0CC-6F98-4B0A-97C3-9B98A3C2EDF3}" type="slidenum">
              <a:rPr lang="en-US" smtClean="0"/>
              <a:t>39</a:t>
            </a:fld>
            <a:endParaRPr lang="en-US"/>
          </a:p>
        </p:txBody>
      </p:sp>
    </p:spTree>
    <p:extLst>
      <p:ext uri="{BB962C8B-B14F-4D97-AF65-F5344CB8AC3E}">
        <p14:creationId xmlns:p14="http://schemas.microsoft.com/office/powerpoint/2010/main" val="23428331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87BE-D33A-1548-8872-D91AA0FAF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54EA1-5B73-92EE-8625-AE010C0FA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24629-046C-342E-2F12-C9FF20C9B4E9}"/>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93760F78-F09C-8412-C5F3-B033594EB7AE}"/>
              </a:ext>
            </a:extLst>
          </p:cNvPr>
          <p:cNvSpPr>
            <a:spLocks noGrp="1"/>
          </p:cNvSpPr>
          <p:nvPr>
            <p:ph type="sldNum" sz="quarter" idx="5"/>
          </p:nvPr>
        </p:nvSpPr>
        <p:spPr/>
        <p:txBody>
          <a:bodyPr/>
          <a:lstStyle/>
          <a:p>
            <a:fld id="{6783F0CC-6F98-4B0A-97C3-9B98A3C2EDF3}" type="slidenum">
              <a:rPr lang="en-US" smtClean="0"/>
              <a:t>40</a:t>
            </a:fld>
            <a:endParaRPr lang="en-US"/>
          </a:p>
        </p:txBody>
      </p:sp>
    </p:spTree>
    <p:extLst>
      <p:ext uri="{BB962C8B-B14F-4D97-AF65-F5344CB8AC3E}">
        <p14:creationId xmlns:p14="http://schemas.microsoft.com/office/powerpoint/2010/main" val="396037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4ECDD-FA1B-82F3-2775-D497F55CB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ED467-5FA5-6E1E-F3A3-9B83DF0666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99210-9F32-FB10-92C2-B64B0EFCE8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4D1D73-B94C-2805-252A-AD970EE674B7}"/>
              </a:ext>
            </a:extLst>
          </p:cNvPr>
          <p:cNvSpPr>
            <a:spLocks noGrp="1"/>
          </p:cNvSpPr>
          <p:nvPr>
            <p:ph type="sldNum" sz="quarter" idx="5"/>
          </p:nvPr>
        </p:nvSpPr>
        <p:spPr/>
        <p:txBody>
          <a:bodyPr/>
          <a:lstStyle/>
          <a:p>
            <a:fld id="{6783F0CC-6F98-4B0A-97C3-9B98A3C2EDF3}" type="slidenum">
              <a:rPr lang="en-US" smtClean="0"/>
              <a:t>5</a:t>
            </a:fld>
            <a:endParaRPr lang="en-US"/>
          </a:p>
        </p:txBody>
      </p:sp>
    </p:spTree>
    <p:extLst>
      <p:ext uri="{BB962C8B-B14F-4D97-AF65-F5344CB8AC3E}">
        <p14:creationId xmlns:p14="http://schemas.microsoft.com/office/powerpoint/2010/main" val="3808347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6</a:t>
            </a:fld>
            <a:endParaRPr lang="en-US"/>
          </a:p>
        </p:txBody>
      </p:sp>
    </p:spTree>
    <p:extLst>
      <p:ext uri="{BB962C8B-B14F-4D97-AF65-F5344CB8AC3E}">
        <p14:creationId xmlns:p14="http://schemas.microsoft.com/office/powerpoint/2010/main" val="38086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330E0-629F-D390-9247-A5E1FC28B9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AED65-C1E6-49D5-7EE1-F27FE027B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97E39B-C648-F3BB-006D-15B6F87B1F7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F624A2-4D0D-598A-9E32-AE2FFF65B1AE}"/>
              </a:ext>
            </a:extLst>
          </p:cNvPr>
          <p:cNvSpPr>
            <a:spLocks noGrp="1"/>
          </p:cNvSpPr>
          <p:nvPr>
            <p:ph type="sldNum" sz="quarter" idx="5"/>
          </p:nvPr>
        </p:nvSpPr>
        <p:spPr/>
        <p:txBody>
          <a:bodyPr/>
          <a:lstStyle/>
          <a:p>
            <a:fld id="{6783F0CC-6F98-4B0A-97C3-9B98A3C2EDF3}" type="slidenum">
              <a:rPr lang="en-US" smtClean="0"/>
              <a:t>7</a:t>
            </a:fld>
            <a:endParaRPr lang="en-US"/>
          </a:p>
        </p:txBody>
      </p:sp>
    </p:spTree>
    <p:extLst>
      <p:ext uri="{BB962C8B-B14F-4D97-AF65-F5344CB8AC3E}">
        <p14:creationId xmlns:p14="http://schemas.microsoft.com/office/powerpoint/2010/main" val="2117958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57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8</a:t>
            </a:fld>
            <a:endParaRPr lang="en-US"/>
          </a:p>
        </p:txBody>
      </p:sp>
    </p:spTree>
    <p:extLst>
      <p:ext uri="{BB962C8B-B14F-4D97-AF65-F5344CB8AC3E}">
        <p14:creationId xmlns:p14="http://schemas.microsoft.com/office/powerpoint/2010/main" val="264119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D514F-BA2A-D197-48E2-B65B6C4E3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A4158-659A-785A-2973-54E617EB9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8D0EE4-6514-C75D-2C21-B958ABF9E0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8D2D6A-BC41-7A0E-8EEF-BE12DDBC5E56}"/>
              </a:ext>
            </a:extLst>
          </p:cNvPr>
          <p:cNvSpPr>
            <a:spLocks noGrp="1"/>
          </p:cNvSpPr>
          <p:nvPr>
            <p:ph type="sldNum" sz="quarter" idx="5"/>
          </p:nvPr>
        </p:nvSpPr>
        <p:spPr/>
        <p:txBody>
          <a:bodyPr/>
          <a:lstStyle/>
          <a:p>
            <a:fld id="{6783F0CC-6F98-4B0A-97C3-9B98A3C2EDF3}" type="slidenum">
              <a:rPr lang="en-US" smtClean="0"/>
              <a:t>9</a:t>
            </a:fld>
            <a:endParaRPr lang="en-US"/>
          </a:p>
        </p:txBody>
      </p:sp>
    </p:spTree>
    <p:extLst>
      <p:ext uri="{BB962C8B-B14F-4D97-AF65-F5344CB8AC3E}">
        <p14:creationId xmlns:p14="http://schemas.microsoft.com/office/powerpoint/2010/main" val="3086726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10</a:t>
            </a:fld>
            <a:endParaRPr lang="en-US"/>
          </a:p>
        </p:txBody>
      </p:sp>
    </p:spTree>
    <p:extLst>
      <p:ext uri="{BB962C8B-B14F-4D97-AF65-F5344CB8AC3E}">
        <p14:creationId xmlns:p14="http://schemas.microsoft.com/office/powerpoint/2010/main" val="1295808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Light">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tx1"/>
                </a:solidFill>
              </a:defRPr>
            </a:lvl1pPr>
          </a:lstStyle>
          <a:p>
            <a:fld id="{7A83BF4E-8522-4035-81EE-013A62056697}" type="datetime1">
              <a:rPr lang="en-US" smtClean="0"/>
              <a:t>9/2/2026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10" name="Picture 9" descr="Logo, company name&#10;&#10;AI-generated content may be incorrect.">
            <a:extLst>
              <a:ext uri="{FF2B5EF4-FFF2-40B4-BE49-F238E27FC236}">
                <a16:creationId xmlns:a16="http://schemas.microsoft.com/office/drawing/2014/main" id="{2BC52741-ED42-D12C-34C8-A182916A7B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936" y="647700"/>
            <a:ext cx="3886200" cy="182880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C63ABD-843A-428B-987E-95DE3E64CDB5}" type="datetime1">
              <a:rPr lang="en-US" smtClean="0"/>
              <a:t>9/2/2026</a:t>
            </a:fld>
            <a:endParaRPr lang="en-US"/>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5605243B-99D7-47C2-9A8C-8C0AC14FFF7D}" type="datetime1">
              <a:rPr lang="en-US" smtClean="0"/>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0746E924-1DEE-4A35-A087-93CCF20B00D1}" type="datetime1">
              <a:rPr lang="en-US" smtClean="0"/>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21BD94F-A9BC-427D-811B-B0B812A8CBEC}" type="datetime1">
              <a:rPr lang="en-US" smtClean="0"/>
              <a:t>9/2/2026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62A9829-A6EA-4ED1-B418-209DDFB0C000}" type="datetime1">
              <a:rPr lang="en-US" smtClean="0"/>
              <a:t>9/2/2026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32B540BA-282E-4A2A-ABCA-40A117B34A84}" type="datetime1">
              <a:rPr lang="en-US" smtClean="0"/>
              <a:t>9/2/2026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BF78FE73-4082-4FCD-9C53-A67A432CAC79}" type="datetime1">
              <a:rPr lang="en-US" smtClean="0"/>
              <a:t>9/2/2026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0BB0CB-70EA-4E5D-944E-EE5086F44968}" type="datetime1">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191775-E4A1-4070-A94C-9904B0713AD7}" type="datetime1">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29A250-2AEA-41B6-9194-C1C296176EB0}" type="datetime1">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Dark">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solidFill>
                  <a:schemeClr val="bg1"/>
                </a:solidFill>
              </a:defRPr>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bg1"/>
                </a:solidFill>
              </a:defRPr>
            </a:lvl1pPr>
          </a:lstStyle>
          <a:p>
            <a:fld id="{50A341BE-C67B-44C9-9BE8-5100D4C473CB}" type="datetime1">
              <a:rPr lang="en-US" smtClean="0"/>
              <a:t>9/2/2026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6" name="Picture 5" descr="Logo&#10;&#10;AI-generated content may be incorrect.">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723900"/>
            <a:ext cx="3886208" cy="1752600"/>
          </a:xfrm>
          <a:prstGeom prst="rect">
            <a:avLst/>
          </a:prstGeom>
        </p:spPr>
      </p:pic>
    </p:spTree>
    <p:extLst>
      <p:ext uri="{BB962C8B-B14F-4D97-AF65-F5344CB8AC3E}">
        <p14:creationId xmlns:p14="http://schemas.microsoft.com/office/powerpoint/2010/main" val="538640171"/>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2B8132-15B9-42AC-BDCF-2675A5C6FD02}" type="datetime1">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2AB013-52AE-429D-9732-F39E3C11C32C}" type="datetime1">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579CF6-7EBC-48B0-B98D-2E16428080B7}" type="datetime1">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CE26795-51F5-41CD-A7A2-AEF4D89E0B4F}" type="datetime1">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9BDB4598-ED75-4F55-8D4C-4C472BCDF6BE}" type="datetime1">
              <a:rPr lang="en-US" smtClean="0"/>
              <a:t>9/2/2026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sz="1600">
                <a:solidFill>
                  <a:schemeClr val="tx1"/>
                </a:solidFill>
              </a:defRPr>
            </a:lvl1pPr>
          </a:lstStyle>
          <a:p>
            <a:fld id="{265B7153-2548-4B95-A40A-C44C83D437D5}" type="datetime1">
              <a:rPr lang="en-US" smtClean="0"/>
              <a:t>9/2/2026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A6E0B8FA-FC79-460D-9B4E-EB814BA3F331}" type="datetime1">
              <a:rPr lang="en-US" smtClean="0"/>
              <a:t>9/2/2026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FEF82A35-3A47-44CD-A95A-8F434A98807D}" type="datetime1">
              <a:rPr lang="en-US" smtClean="0"/>
              <a:t>9/2/2026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Right picture with dark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lvl1pPr>
            <a:lvl2pPr marL="914400" indent="-457200">
              <a:spcBef>
                <a:spcPts val="0"/>
              </a:spcBef>
              <a:spcAft>
                <a:spcPts val="600"/>
              </a:spcAft>
              <a:buFont typeface="Arial" panose="020B0604020202020204" pitchFamily="34" charset="0"/>
              <a:buChar char="•"/>
              <a:defRPr sz="2400"/>
            </a:lvl2pPr>
            <a:lvl3pPr marL="1257300" indent="-342900">
              <a:buFont typeface="Arial" panose="020B0604020202020204" pitchFamily="34" charset="0"/>
              <a:buChar char="•"/>
              <a:defRPr sz="2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2"/>
            <a:r>
              <a:rPr lang="en-US"/>
              <a:t>What were you thinking? Don’t do this.</a:t>
            </a:r>
          </a:p>
          <a:p>
            <a:pPr lvl="1"/>
            <a:endParaRPr lang="en-US"/>
          </a:p>
        </p:txBody>
      </p:sp>
      <p:sp>
        <p:nvSpPr>
          <p:cNvPr id="5" name="Date Placeholder 4"/>
          <p:cNvSpPr>
            <a:spLocks noGrp="1"/>
          </p:cNvSpPr>
          <p:nvPr>
            <p:ph type="dt" sz="half" idx="10"/>
          </p:nvPr>
        </p:nvSpPr>
        <p:spPr>
          <a:xfrm>
            <a:off x="914400" y="9777694"/>
            <a:ext cx="2362200" cy="365123"/>
          </a:xfrm>
        </p:spPr>
        <p:txBody>
          <a:bodyPr/>
          <a:lstStyle/>
          <a:p>
            <a:fld id="{15B62600-9722-427C-8361-56AFD99DBA20}" type="datetime1">
              <a:rPr lang="en-US" smtClean="0"/>
              <a:t>9/2/2026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2046194" y="1499348"/>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897201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84A0046-6F6E-450B-8219-114F4D16656E}" type="datetime1">
              <a:rPr lang="en-US" smtClean="0"/>
              <a:t>9/2/2026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68333D-DA5C-4A09-853F-85C5098A6ADE}" type="datetime1">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8C128D-1A63-457C-8B9F-2AF2CF1D3B84}" type="datetime1">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0D22FA-FB2D-4926-94EC-5558BBB7C274}" type="datetime1">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 slide with bottom text">
    <p:bg>
      <p:bgPr>
        <a:solidFill>
          <a:srgbClr val="FBFBFB"/>
        </a:solidFill>
        <a:effectLst/>
      </p:bgPr>
    </p:bg>
    <p:spTree>
      <p:nvGrpSpPr>
        <p:cNvPr id="1" name=""/>
        <p:cNvGrpSpPr/>
        <p:nvPr/>
      </p:nvGrpSpPr>
      <p:grpSpPr>
        <a:xfrm>
          <a:off x="0" y="0"/>
          <a:ext cx="0" cy="0"/>
          <a:chOff x="0" y="0"/>
          <a:chExt cx="0" cy="0"/>
        </a:xfrm>
      </p:grpSpPr>
      <p:sp useBgFill="1">
        <p:nvSpPr>
          <p:cNvPr id="8" name="Picture Placeholder 7">
            <a:extLst>
              <a:ext uri="{FF2B5EF4-FFF2-40B4-BE49-F238E27FC236}">
                <a16:creationId xmlns:a16="http://schemas.microsoft.com/office/drawing/2014/main" id="{C9121FF2-7141-F45B-1E69-30C879BCC410}"/>
              </a:ext>
            </a:extLst>
          </p:cNvPr>
          <p:cNvSpPr>
            <a:spLocks noGrp="1"/>
          </p:cNvSpPr>
          <p:nvPr>
            <p:ph type="pic" sz="quarter" idx="13"/>
          </p:nvPr>
        </p:nvSpPr>
        <p:spPr>
          <a:xfrm>
            <a:off x="0" y="0"/>
            <a:ext cx="18288000" cy="10287000"/>
          </a:xfrm>
        </p:spPr>
        <p:txBody>
          <a:bodyPr/>
          <a:lstStyle/>
          <a:p>
            <a:r>
              <a:rPr lang="en-US"/>
              <a:t>Click icon to add picture</a:t>
            </a:r>
          </a:p>
        </p:txBody>
      </p:sp>
      <p:sp>
        <p:nvSpPr>
          <p:cNvPr id="2" name="Title 1"/>
          <p:cNvSpPr>
            <a:spLocks noGrp="1"/>
          </p:cNvSpPr>
          <p:nvPr>
            <p:ph type="title" hasCustomPrompt="1"/>
          </p:nvPr>
        </p:nvSpPr>
        <p:spPr>
          <a:xfrm>
            <a:off x="0" y="6324600"/>
            <a:ext cx="18287999" cy="3962400"/>
          </a:xfrm>
          <a:solidFill>
            <a:schemeClr val="tx1"/>
          </a:solidFill>
          <a:ln>
            <a:solidFill>
              <a:schemeClr val="tx1"/>
            </a:solidFill>
          </a:ln>
        </p:spPr>
        <p:txBody>
          <a:bodyPr lIns="731520" tIns="274320" rIns="731520" anchor="t">
            <a:normAutofit/>
          </a:bodyPr>
          <a:lstStyle>
            <a:lvl1pPr algn="l">
              <a:defRPr sz="7200" b="1" cap="none">
                <a:solidFill>
                  <a:schemeClr val="bg1"/>
                </a:solidFill>
                <a:latin typeface="Century Gothic" panose="020B0502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504223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FDB6D4-3BFC-4A31-ACE3-30DB10C0B8BC}" type="datetime1">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38357E-A0C3-4B7A-AD57-2DA296E22582}" type="datetime1">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21F8C738-9230-4D5C-88D9-88A54F96BA66}" type="datetime1">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DFEFA-5E0C-435A-835E-A10885D64CA1}" type="datetime1">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photo with text below">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A20F352-E61D-932F-DA93-C0DB18CF4C9C}"/>
              </a:ext>
            </a:extLst>
          </p:cNvPr>
          <p:cNvSpPr>
            <a:spLocks noGrp="1"/>
          </p:cNvSpPr>
          <p:nvPr>
            <p:ph type="pic" sz="quarter" idx="14"/>
          </p:nvPr>
        </p:nvSpPr>
        <p:spPr>
          <a:xfrm>
            <a:off x="0" y="2271"/>
            <a:ext cx="18288000" cy="8341630"/>
          </a:xfrm>
          <a:solidFill>
            <a:schemeClr val="accent3"/>
          </a:solidFill>
        </p:spPr>
        <p:txBody>
          <a:bodyPr/>
          <a:lstStyle/>
          <a:p>
            <a:r>
              <a:rPr lang="en-US"/>
              <a:t>Click icon to add picture</a:t>
            </a:r>
          </a:p>
        </p:txBody>
      </p:sp>
      <p:sp>
        <p:nvSpPr>
          <p:cNvPr id="2" name="Title 1">
            <a:extLst>
              <a:ext uri="{FF2B5EF4-FFF2-40B4-BE49-F238E27FC236}">
                <a16:creationId xmlns:a16="http://schemas.microsoft.com/office/drawing/2014/main" id="{2ED75A3A-E8C3-50B7-F924-768EF152403A}"/>
              </a:ext>
            </a:extLst>
          </p:cNvPr>
          <p:cNvSpPr>
            <a:spLocks noGrp="1"/>
          </p:cNvSpPr>
          <p:nvPr>
            <p:ph type="title"/>
          </p:nvPr>
        </p:nvSpPr>
        <p:spPr>
          <a:xfrm>
            <a:off x="914400" y="8724900"/>
            <a:ext cx="15544800" cy="982662"/>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2DE012D3-446D-C32B-8819-2B74E9C6C8D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908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sp>
        <p:nvSpPr>
          <p:cNvPr id="5" name="Date Placeholder 4"/>
          <p:cNvSpPr>
            <a:spLocks noGrp="1"/>
          </p:cNvSpPr>
          <p:nvPr>
            <p:ph type="dt" sz="half" idx="10"/>
          </p:nvPr>
        </p:nvSpPr>
        <p:spPr/>
        <p:txBody>
          <a:bodyPr/>
          <a:lstStyle/>
          <a:p>
            <a:fld id="{D7822577-7E2A-481C-8E47-CCBF17370F9D}" type="datetime1">
              <a:rPr lang="en-US" smtClean="0"/>
              <a:t>9/2/2026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A77AF-1D68-458E-BA81-D94F19EB5958}" type="datetime1">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864D4-AE1F-4949-ABC4-043AE744A9F7}" type="datetime1">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F50E13F5-D109-3920-8149-DD234E39CC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_Blank Dar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506528"/>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act">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960391"/>
            <a:ext cx="8153400" cy="1828798"/>
          </a:xfrm>
        </p:spPr>
        <p:txBody>
          <a:bodyPr anchor="b">
            <a:noAutofit/>
          </a:bodyPr>
          <a:lstStyle>
            <a:lvl1pPr>
              <a:defRPr sz="9600">
                <a:solidFill>
                  <a:schemeClr val="bg1"/>
                </a:solidFill>
              </a:defRPr>
            </a:lvl1pPr>
          </a:lstStyle>
          <a:p>
            <a:r>
              <a:rPr lang="en-US"/>
              <a:t>Thank you!</a:t>
            </a:r>
          </a:p>
        </p:txBody>
      </p:sp>
      <p:sp>
        <p:nvSpPr>
          <p:cNvPr id="3" name="Subtitle 2"/>
          <p:cNvSpPr>
            <a:spLocks noGrp="1"/>
          </p:cNvSpPr>
          <p:nvPr>
            <p:ph type="subTitle" idx="1" hasCustomPrompt="1"/>
          </p:nvPr>
        </p:nvSpPr>
        <p:spPr>
          <a:xfrm>
            <a:off x="914400" y="8135812"/>
            <a:ext cx="2642048" cy="533400"/>
          </a:xfrm>
        </p:spPr>
        <p:txBody>
          <a:bodyPr/>
          <a:lstStyle>
            <a:lvl1pPr marL="0" indent="0" algn="l">
              <a:buNone/>
              <a:defRPr sz="2800" b="1">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Contact</a:t>
            </a:r>
          </a:p>
        </p:txBody>
      </p:sp>
      <p:sp>
        <p:nvSpPr>
          <p:cNvPr id="8" name="Text Placeholder 7">
            <a:extLst>
              <a:ext uri="{FF2B5EF4-FFF2-40B4-BE49-F238E27FC236}">
                <a16:creationId xmlns:a16="http://schemas.microsoft.com/office/drawing/2014/main" id="{BBF2914D-DD2A-247A-B8A7-B034E7A96B8F}"/>
              </a:ext>
            </a:extLst>
          </p:cNvPr>
          <p:cNvSpPr>
            <a:spLocks noGrp="1"/>
          </p:cNvSpPr>
          <p:nvPr>
            <p:ph type="body" sz="quarter" idx="11" hasCustomPrompt="1"/>
          </p:nvPr>
        </p:nvSpPr>
        <p:spPr>
          <a:xfrm>
            <a:off x="927100" y="9009062"/>
            <a:ext cx="6477000" cy="630238"/>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email@otsi.ca.gov</a:t>
            </a:r>
          </a:p>
        </p:txBody>
      </p:sp>
      <p:pic>
        <p:nvPicPr>
          <p:cNvPr id="6" name="Picture 5" descr="Logo">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400" y="722316"/>
            <a:ext cx="3886208" cy="1752600"/>
          </a:xfrm>
          <a:prstGeom prst="rect">
            <a:avLst/>
          </a:prstGeom>
        </p:spPr>
      </p:pic>
      <p:cxnSp>
        <p:nvCxnSpPr>
          <p:cNvPr id="9" name="Straight Connector 8">
            <a:extLst>
              <a:ext uri="{FF2B5EF4-FFF2-40B4-BE49-F238E27FC236}">
                <a16:creationId xmlns:a16="http://schemas.microsoft.com/office/drawing/2014/main" id="{B7CF3F0E-CAEE-6415-E6E8-4B3034D79CCA}"/>
              </a:ext>
            </a:extLst>
          </p:cNvPr>
          <p:cNvCxnSpPr>
            <a:cxnSpLocks/>
          </p:cNvCxnSpPr>
          <p:nvPr userDrawn="1"/>
        </p:nvCxnSpPr>
        <p:spPr>
          <a:xfrm>
            <a:off x="914400" y="8821612"/>
            <a:ext cx="2730795"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
        <p:nvSpPr>
          <p:cNvPr id="10" name="Freeform 2">
            <a:extLst>
              <a:ext uri="{FF2B5EF4-FFF2-40B4-BE49-F238E27FC236}">
                <a16:creationId xmlns:a16="http://schemas.microsoft.com/office/drawing/2014/main" id="{40C33AF1-609A-83F1-619A-BECD85A8438C}"/>
              </a:ext>
            </a:extLst>
          </p:cNvPr>
          <p:cNvSpPr/>
          <p:nvPr userDrawn="1"/>
        </p:nvSpPr>
        <p:spPr>
          <a:xfrm>
            <a:off x="9791268" y="-4533900"/>
            <a:ext cx="11279321" cy="11279321"/>
          </a:xfrm>
          <a:custGeom>
            <a:avLst/>
            <a:gdLst/>
            <a:ahLst/>
            <a:cxnLst/>
            <a:rect l="l" t="t" r="r" b="b"/>
            <a:pathLst>
              <a:path w="11279321" h="11279321">
                <a:moveTo>
                  <a:pt x="0" y="0"/>
                </a:moveTo>
                <a:lnTo>
                  <a:pt x="11279321" y="0"/>
                </a:lnTo>
                <a:lnTo>
                  <a:pt x="11279321" y="11279321"/>
                </a:lnTo>
                <a:lnTo>
                  <a:pt x="0" y="1127932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3" name="Text Placeholder 12">
            <a:extLst>
              <a:ext uri="{FF2B5EF4-FFF2-40B4-BE49-F238E27FC236}">
                <a16:creationId xmlns:a16="http://schemas.microsoft.com/office/drawing/2014/main" id="{E2DCC6A8-6743-0221-C0C0-DCB95617B2BD}"/>
              </a:ext>
            </a:extLst>
          </p:cNvPr>
          <p:cNvSpPr>
            <a:spLocks noGrp="1"/>
          </p:cNvSpPr>
          <p:nvPr>
            <p:ph type="body" sz="quarter" idx="10"/>
          </p:nvPr>
        </p:nvSpPr>
        <p:spPr>
          <a:xfrm>
            <a:off x="12801600" y="952500"/>
            <a:ext cx="4572000" cy="2133600"/>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298013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846D25-CCD4-49DA-A6D3-D7498020D0D5}" type="datetime1">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47D29D20-C43D-41DC-AAEE-AD7D2C14FE77}" type="datetime1">
              <a:rPr lang="en-US" smtClean="0"/>
              <a:t>9/2/2026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5537746-5E4F-4D6B-95D4-5CA2F946D848}" type="datetime1">
              <a:rPr lang="en-US" smtClean="0"/>
              <a:t>9/2/2026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D1179-B923-4BE3-B1B9-023928B824EF}" type="datetime1">
              <a:rPr lang="en-US" smtClean="0"/>
              <a:t>9/2/2026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7796ED-F7DE-4554-897B-59F9893DA1AC}" type="datetime1">
              <a:rPr lang="en-US" smtClean="0"/>
              <a:t>9/2/2026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2BF92-B5D7-42DE-81E1-93208E464280}" type="datetime1">
              <a:rPr lang="en-US" smtClean="0"/>
              <a:t>9/2/2026</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34976"/>
            <a:ext cx="16459200" cy="181292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914400" y="2476500"/>
            <a:ext cx="16459200" cy="6781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486900"/>
            <a:ext cx="2362200" cy="365123"/>
          </a:xfrm>
          <a:prstGeom prst="rect">
            <a:avLst/>
          </a:prstGeom>
        </p:spPr>
        <p:txBody>
          <a:bodyPr vert="horz" lIns="91440" tIns="45720" rIns="91440" bIns="45720" rtlCol="0" anchor="ctr"/>
          <a:lstStyle>
            <a:lvl1pPr algn="l">
              <a:defRPr sz="1600">
                <a:solidFill>
                  <a:schemeClr val="tx1"/>
                </a:solidFill>
              </a:defRPr>
            </a:lvl1pPr>
          </a:lstStyle>
          <a:p>
            <a:fld id="{277F32F0-E8D4-4F73-A5DE-3CE7F6F20A68}" type="datetime1">
              <a:rPr lang="en-US" smtClean="0"/>
              <a:t>9/2/2026</a:t>
            </a:fld>
            <a:endParaRPr lang="en-US"/>
          </a:p>
        </p:txBody>
      </p:sp>
      <p:sp>
        <p:nvSpPr>
          <p:cNvPr id="5" name="Footer Placeholder 4"/>
          <p:cNvSpPr>
            <a:spLocks noGrp="1"/>
          </p:cNvSpPr>
          <p:nvPr>
            <p:ph type="ftr" sz="quarter" idx="3"/>
          </p:nvPr>
        </p:nvSpPr>
        <p:spPr>
          <a:xfrm>
            <a:off x="3543300" y="9486899"/>
            <a:ext cx="11201400" cy="365125"/>
          </a:xfrm>
          <a:prstGeom prst="rect">
            <a:avLst/>
          </a:prstGeom>
        </p:spPr>
        <p:txBody>
          <a:bodyPr vert="horz" lIns="91440" tIns="45720" rIns="91440" bIns="45720" rtlCol="0" anchor="ctr"/>
          <a:lstStyle>
            <a:lvl1pPr algn="ctr">
              <a:defRPr sz="1600">
                <a:solidFill>
                  <a:schemeClr val="tx1"/>
                </a:solidFill>
              </a:defRPr>
            </a:lvl1pPr>
          </a:lstStyle>
          <a:p>
            <a:endParaRPr lang="en-US"/>
          </a:p>
        </p:txBody>
      </p:sp>
      <p:sp>
        <p:nvSpPr>
          <p:cNvPr id="6" name="Slide Number Placeholder 5"/>
          <p:cNvSpPr>
            <a:spLocks noGrp="1"/>
          </p:cNvSpPr>
          <p:nvPr>
            <p:ph type="sldNum" sz="quarter" idx="4"/>
          </p:nvPr>
        </p:nvSpPr>
        <p:spPr>
          <a:xfrm>
            <a:off x="15240000" y="9486898"/>
            <a:ext cx="2133600" cy="365125"/>
          </a:xfrm>
          <a:prstGeom prst="rect">
            <a:avLst/>
          </a:prstGeom>
        </p:spPr>
        <p:txBody>
          <a:bodyPr vert="horz" lIns="91440" tIns="45720" rIns="91440" bIns="45720" rtlCol="0" anchor="ctr"/>
          <a:lstStyle>
            <a:lvl1pPr algn="r">
              <a:defRPr sz="1600">
                <a:solidFill>
                  <a:schemeClr val="tx1"/>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61" r:id="rId3"/>
    <p:sldLayoutId id="2147483675" r:id="rId4"/>
    <p:sldLayoutId id="2147483650" r:id="rId5"/>
    <p:sldLayoutId id="2147483676" r:id="rId6"/>
    <p:sldLayoutId id="2147483659" r:id="rId7"/>
    <p:sldLayoutId id="2147483678" r:id="rId8"/>
    <p:sldLayoutId id="2147483657" r:id="rId9"/>
    <p:sldLayoutId id="2147483677" r:id="rId10"/>
    <p:sldLayoutId id="2147483654" r:id="rId11"/>
    <p:sldLayoutId id="2147483679" r:id="rId12"/>
    <p:sldLayoutId id="2147483672" r:id="rId13"/>
    <p:sldLayoutId id="2147483680" r:id="rId14"/>
    <p:sldLayoutId id="2147483692" r:id="rId15"/>
    <p:sldLayoutId id="2147483693" r:id="rId16"/>
    <p:sldLayoutId id="2147483652" r:id="rId17"/>
    <p:sldLayoutId id="2147483681" r:id="rId18"/>
    <p:sldLayoutId id="2147483653" r:id="rId19"/>
    <p:sldLayoutId id="2147483682" r:id="rId20"/>
    <p:sldLayoutId id="2147483670" r:id="rId21"/>
    <p:sldLayoutId id="2147483671" r:id="rId22"/>
    <p:sldLayoutId id="2147483666" r:id="rId23"/>
    <p:sldLayoutId id="2147483694" r:id="rId24"/>
    <p:sldLayoutId id="2147483683" r:id="rId25"/>
    <p:sldLayoutId id="2147483663" r:id="rId26"/>
    <p:sldLayoutId id="2147483691" r:id="rId27"/>
    <p:sldLayoutId id="2147483684" r:id="rId28"/>
    <p:sldLayoutId id="2147483664" r:id="rId29"/>
    <p:sldLayoutId id="2147483685" r:id="rId30"/>
    <p:sldLayoutId id="2147483651" r:id="rId31"/>
    <p:sldLayoutId id="2147483686" r:id="rId32"/>
    <p:sldLayoutId id="2147483667" r:id="rId33"/>
    <p:sldLayoutId id="2147483673" r:id="rId34"/>
    <p:sldLayoutId id="2147483668" r:id="rId35"/>
    <p:sldLayoutId id="2147483669" r:id="rId36"/>
    <p:sldLayoutId id="2147483690" r:id="rId37"/>
    <p:sldLayoutId id="2147483687" r:id="rId38"/>
    <p:sldLayoutId id="2147483662" r:id="rId39"/>
    <p:sldLayoutId id="2147483656" r:id="rId40"/>
    <p:sldLayoutId id="2147483688" r:id="rId41"/>
    <p:sldLayoutId id="2147483655" r:id="rId42"/>
    <p:sldLayoutId id="2147483689" r:id="rId43"/>
    <p:sldLayoutId id="2147483665" r:id="rId44"/>
    <p:sldLayoutId id="2147483674" r:id="rId45"/>
  </p:sldLayoutIdLst>
  <p:hf hdr="0"/>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login.2.cares.cwds.ca.gov/" TargetMode="External"/><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image" Target="../media/image21.sv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hyperlink" Target="https://osicagov.sharepoint.com/:f:/r/sites/CWDS/PMO/Implementation%20Readiness/Training%20Data/Train%20the%20Trainer?csf=1&amp;web=1&amp;e=J8uP1C"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hyperlink" Target="https://osicagov.sharepoint.com/:v:/r/sites/CWDS/Implementation/Training%20eLearning%20Library/TTT/Introduction%20to%20ILT%20-%20Jessica%20Rougeux.mp4?d=w47d0846a0ee04a349947aa86967e85fc&amp;csf=1&amp;web=1&amp;e=d0fUJZ"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3" Type="http://schemas.openxmlformats.org/officeDocument/2006/relationships/hyperlink" Target="https://cahhscwds.gov1.qualtrics.com/jfe/form/SV_024TW5uq8KQSBGm" TargetMode="External"/><Relationship Id="rId2" Type="http://schemas.openxmlformats.org/officeDocument/2006/relationships/notesSlide" Target="../notesSlides/notesSlide37.xml"/><Relationship Id="rId1" Type="http://schemas.openxmlformats.org/officeDocument/2006/relationships/slideLayout" Target="../slideLayouts/slideLayout9.xml"/><Relationship Id="rId4" Type="http://schemas.openxmlformats.org/officeDocument/2006/relationships/image" Target="../media/image28.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tags" Target="../tags/tag1.xml"/><Relationship Id="rId5" Type="http://schemas.openxmlformats.org/officeDocument/2006/relationships/image" Target="../media/image11.svg"/><Relationship Id="rId4" Type="http://schemas.microsoft.com/office/2018/10/relationships/comments" Target="../comments/modernComment_7FB4775C_7359072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35DE-DBDA-7FAD-2F8F-B2292FD1EFC6}"/>
              </a:ext>
            </a:extLst>
          </p:cNvPr>
          <p:cNvSpPr>
            <a:spLocks noGrp="1"/>
          </p:cNvSpPr>
          <p:nvPr>
            <p:ph type="ctrTitle"/>
          </p:nvPr>
        </p:nvSpPr>
        <p:spPr/>
        <p:txBody>
          <a:bodyPr/>
          <a:lstStyle/>
          <a:p>
            <a:r>
              <a:rPr lang="en-US" sz="8400">
                <a:latin typeface="Arial"/>
                <a:cs typeface="Arial"/>
              </a:rPr>
              <a:t>CWS-CARES Training</a:t>
            </a:r>
            <a:endParaRPr lang="en-US" sz="840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EDB0D4D-4F71-0DFF-B12C-56363B833C78}"/>
              </a:ext>
            </a:extLst>
          </p:cNvPr>
          <p:cNvSpPr>
            <a:spLocks noGrp="1"/>
          </p:cNvSpPr>
          <p:nvPr>
            <p:ph type="subTitle" idx="1"/>
          </p:nvPr>
        </p:nvSpPr>
        <p:spPr/>
        <p:txBody>
          <a:bodyPr vert="horz" lIns="91440" tIns="45720" rIns="91440" bIns="45720" rtlCol="0" anchor="t">
            <a:noAutofit/>
          </a:bodyPr>
          <a:lstStyle/>
          <a:p>
            <a:r>
              <a:rPr lang="en-US" sz="3000" b="1">
                <a:solidFill>
                  <a:schemeClr val="accent2"/>
                </a:solidFill>
                <a:latin typeface="Arial"/>
                <a:cs typeface="Arial"/>
              </a:rPr>
              <a:t>ILT Course: Placement</a:t>
            </a:r>
          </a:p>
          <a:p>
            <a:r>
              <a:rPr lang="en-US" sz="3000">
                <a:solidFill>
                  <a:schemeClr val="accent2"/>
                </a:solidFill>
                <a:latin typeface="Arial"/>
                <a:cs typeface="Arial"/>
              </a:rPr>
              <a:t>July-October 2026</a:t>
            </a:r>
          </a:p>
        </p:txBody>
      </p:sp>
      <p:sp>
        <p:nvSpPr>
          <p:cNvPr id="5" name="TextBox 6">
            <a:extLst>
              <a:ext uri="{FF2B5EF4-FFF2-40B4-BE49-F238E27FC236}">
                <a16:creationId xmlns:a16="http://schemas.microsoft.com/office/drawing/2014/main" id="{BE604590-BF99-CB3B-CB84-3452134BFF78}"/>
              </a:ext>
            </a:extLst>
          </p:cNvPr>
          <p:cNvSpPr txBox="1"/>
          <p:nvPr/>
        </p:nvSpPr>
        <p:spPr>
          <a:xfrm>
            <a:off x="1006541" y="9340036"/>
            <a:ext cx="3566897" cy="293029"/>
          </a:xfrm>
          <a:prstGeom prst="rect">
            <a:avLst/>
          </a:prstGeom>
        </p:spPr>
        <p:txBody>
          <a:bodyPr lIns="0" tIns="0" rIns="0" bIns="0" rtlCol="0" anchor="t">
            <a:spAutoFit/>
          </a:bodyPr>
          <a:lstStyle/>
          <a:p>
            <a:pPr algn="l">
              <a:lnSpc>
                <a:spcPts val="2520"/>
              </a:lnSpc>
            </a:pPr>
            <a:r>
              <a:rPr lang="en-US" sz="1800">
                <a:solidFill>
                  <a:schemeClr val="bg1"/>
                </a:solidFill>
                <a:latin typeface="Arial" panose="020B0604020202020204" pitchFamily="34" charset="0"/>
                <a:ea typeface="Century Gothic Paneuropean"/>
                <a:cs typeface="Arial" panose="020B0604020202020204" pitchFamily="34" charset="0"/>
                <a:sym typeface="Century Gothic Paneuropean"/>
              </a:rPr>
              <a:t>https://cwds.ca.gov/</a:t>
            </a:r>
          </a:p>
        </p:txBody>
      </p:sp>
    </p:spTree>
    <p:extLst>
      <p:ext uri="{BB962C8B-B14F-4D97-AF65-F5344CB8AC3E}">
        <p14:creationId xmlns:p14="http://schemas.microsoft.com/office/powerpoint/2010/main" val="68021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856748-8433-6846-4C93-4FA7D3057275}"/>
              </a:ext>
            </a:extLst>
          </p:cNvPr>
          <p:cNvSpPr>
            <a:spLocks noGrp="1"/>
          </p:cNvSpPr>
          <p:nvPr>
            <p:ph type="title"/>
          </p:nvPr>
        </p:nvSpPr>
        <p:spPr>
          <a:xfrm>
            <a:off x="914400" y="434976"/>
            <a:ext cx="16459200" cy="1503642"/>
          </a:xfrm>
        </p:spPr>
        <p:txBody>
          <a:bodyPr/>
          <a:lstStyle/>
          <a:p>
            <a:r>
              <a:rPr lang="en-US">
                <a:latin typeface="Arial"/>
                <a:cs typeface="Arial"/>
              </a:rPr>
              <a:t>Logging into CWS-CARES</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205A32E-ADFD-D4A1-1C42-DAB88EEBEF3E}"/>
              </a:ext>
            </a:extLst>
          </p:cNvPr>
          <p:cNvSpPr txBox="1"/>
          <p:nvPr/>
        </p:nvSpPr>
        <p:spPr>
          <a:xfrm>
            <a:off x="1044615" y="2778649"/>
            <a:ext cx="7009692" cy="4793804"/>
          </a:xfrm>
          <a:prstGeom prst="rect">
            <a:avLst/>
          </a:prstGeom>
        </p:spPr>
        <p:txBody>
          <a:bodyPr vert="horz" lIns="91440" tIns="45720" rIns="91440" bIns="45720" rtlCol="0" anchor="t">
            <a:normAutofit lnSpcReduction="10000"/>
          </a:bodyPr>
          <a:lstStyle/>
          <a:p>
            <a:pPr marL="514350" indent="-514350">
              <a:spcBef>
                <a:spcPct val="20000"/>
              </a:spcBef>
              <a:spcAft>
                <a:spcPts val="1800"/>
              </a:spcAft>
              <a:buFont typeface="Century Gothic" panose="020F0302020204030204"/>
              <a:buAutoNum type="arabicPeriod"/>
            </a:pPr>
            <a:r>
              <a:rPr lang="en-US" sz="2800">
                <a:solidFill>
                  <a:srgbClr val="053D53"/>
                </a:solidFill>
                <a:latin typeface="Arial"/>
                <a:cs typeface="Arial"/>
              </a:rPr>
              <a:t>Navigate to: </a:t>
            </a:r>
            <a:r>
              <a:rPr lang="en-US" sz="2800">
                <a:solidFill>
                  <a:srgbClr val="053D53"/>
                </a:solidFill>
                <a:latin typeface="Arial"/>
                <a:cs typeface="Arial"/>
                <a:hlinkClick r:id="rId3"/>
              </a:rPr>
              <a:t>https://login.2.cares.cwds.ca.gov/</a:t>
            </a:r>
            <a:endParaRPr lang="en-US" sz="2800">
              <a:solidFill>
                <a:srgbClr val="053D53"/>
              </a:solidFill>
              <a:latin typeface="Arial"/>
              <a:cs typeface="Arial"/>
            </a:endParaRPr>
          </a:p>
          <a:p>
            <a:pPr marL="514350" indent="-514350">
              <a:spcBef>
                <a:spcPct val="20000"/>
              </a:spcBef>
              <a:spcAft>
                <a:spcPts val="1800"/>
              </a:spcAft>
              <a:buFont typeface="+mj-lt"/>
              <a:buAutoNum type="arabicPeriod"/>
            </a:pPr>
            <a:r>
              <a:rPr lang="en-US" sz="2800">
                <a:solidFill>
                  <a:srgbClr val="053D53"/>
                </a:solidFill>
                <a:latin typeface="Arial"/>
                <a:cs typeface="Arial"/>
              </a:rPr>
              <a:t>Enter your County Email associated with the CARES account in the </a:t>
            </a:r>
            <a:r>
              <a:rPr lang="en-US" sz="2800" b="1">
                <a:solidFill>
                  <a:srgbClr val="053D53"/>
                </a:solidFill>
                <a:latin typeface="Arial"/>
                <a:cs typeface="Arial"/>
              </a:rPr>
              <a:t>Username</a:t>
            </a:r>
            <a:r>
              <a:rPr lang="en-US" sz="2800">
                <a:solidFill>
                  <a:srgbClr val="053D53"/>
                </a:solidFill>
                <a:latin typeface="Arial"/>
                <a:cs typeface="Arial"/>
              </a:rPr>
              <a:t> field.</a:t>
            </a:r>
          </a:p>
          <a:p>
            <a:pPr marL="514350" indent="-514350">
              <a:spcBef>
                <a:spcPct val="20000"/>
              </a:spcBef>
              <a:spcAft>
                <a:spcPts val="1800"/>
              </a:spcAft>
              <a:buFont typeface="+mj-lt"/>
              <a:buAutoNum type="arabicPeriod"/>
            </a:pPr>
            <a:r>
              <a:rPr lang="en-US" sz="2800">
                <a:solidFill>
                  <a:srgbClr val="053D53"/>
                </a:solidFill>
                <a:latin typeface="Arial"/>
                <a:cs typeface="Arial"/>
              </a:rPr>
              <a:t>Enter the password you created for your CARES account in the </a:t>
            </a:r>
            <a:r>
              <a:rPr lang="en-US" sz="2800" b="1">
                <a:solidFill>
                  <a:srgbClr val="053D53"/>
                </a:solidFill>
                <a:latin typeface="Arial"/>
                <a:cs typeface="Arial"/>
              </a:rPr>
              <a:t>Password </a:t>
            </a:r>
            <a:r>
              <a:rPr lang="en-US" sz="2800">
                <a:solidFill>
                  <a:srgbClr val="053D53"/>
                </a:solidFill>
                <a:latin typeface="Arial"/>
                <a:cs typeface="Arial"/>
              </a:rPr>
              <a:t>field.</a:t>
            </a:r>
          </a:p>
          <a:p>
            <a:pPr marL="514350" indent="-514350">
              <a:spcBef>
                <a:spcPct val="20000"/>
              </a:spcBef>
              <a:spcAft>
                <a:spcPts val="1800"/>
              </a:spcAft>
              <a:buFont typeface="+mj-lt"/>
              <a:buAutoNum type="arabicPeriod"/>
            </a:pPr>
            <a:r>
              <a:rPr lang="en-US" sz="2800">
                <a:solidFill>
                  <a:srgbClr val="053D53"/>
                </a:solidFill>
                <a:latin typeface="Arial" panose="020B0604020202020204" pitchFamily="34" charset="0"/>
                <a:cs typeface="Arial" panose="020B0604020202020204" pitchFamily="34" charset="0"/>
              </a:rPr>
              <a:t>Click</a:t>
            </a:r>
            <a:r>
              <a:rPr lang="en-US" sz="2800" b="1">
                <a:solidFill>
                  <a:srgbClr val="053D53"/>
                </a:solidFill>
                <a:latin typeface="Arial" panose="020B0604020202020204" pitchFamily="34" charset="0"/>
                <a:cs typeface="Arial" panose="020B0604020202020204" pitchFamily="34" charset="0"/>
              </a:rPr>
              <a:t> Sign in.</a:t>
            </a:r>
          </a:p>
          <a:p>
            <a:pPr>
              <a:spcBef>
                <a:spcPct val="20000"/>
              </a:spcBef>
              <a:spcAft>
                <a:spcPts val="1800"/>
              </a:spcAft>
            </a:pPr>
            <a:endParaRPr lang="en-US" sz="2800" b="1">
              <a:solidFill>
                <a:srgbClr val="053D53"/>
              </a:solidFill>
              <a:latin typeface="Arial" panose="020B0604020202020204" pitchFamily="34" charset="0"/>
              <a:cs typeface="Arial" panose="020B0604020202020204" pitchFamily="34" charset="0"/>
            </a:endParaRPr>
          </a:p>
        </p:txBody>
      </p:sp>
      <p:pic>
        <p:nvPicPr>
          <p:cNvPr id="9" name="Picture 8" descr="CWS-CARES log in page, showing the log in fields: User name, Password and sign in button - The steps to logging in to CWS-CARES &#10;">
            <a:extLst>
              <a:ext uri="{FF2B5EF4-FFF2-40B4-BE49-F238E27FC236}">
                <a16:creationId xmlns:a16="http://schemas.microsoft.com/office/drawing/2014/main" id="{F8C55A66-D8E6-EAA4-1B00-C285B8E440A1}"/>
              </a:ext>
            </a:extLst>
          </p:cNvPr>
          <p:cNvPicPr>
            <a:picLocks noChangeAspect="1"/>
          </p:cNvPicPr>
          <p:nvPr/>
        </p:nvPicPr>
        <p:blipFill>
          <a:blip r:embed="rId4"/>
          <a:srcRect l="7230" r="-2" b="-2"/>
          <a:stretch>
            <a:fillRect/>
          </a:stretch>
        </p:blipFill>
        <p:spPr>
          <a:xfrm>
            <a:off x="9372600" y="2361354"/>
            <a:ext cx="8001000" cy="6705600"/>
          </a:xfrm>
          <a:prstGeom prst="rect">
            <a:avLst/>
          </a:prstGeom>
          <a:solidFill>
            <a:schemeClr val="tx1"/>
          </a:solidFill>
          <a:ln>
            <a:solidFill>
              <a:schemeClr val="bg2">
                <a:lumMod val="10000"/>
              </a:schemeClr>
            </a:solidFill>
          </a:ln>
        </p:spPr>
      </p:pic>
      <p:sp>
        <p:nvSpPr>
          <p:cNvPr id="4" name="TextBox 3">
            <a:extLst>
              <a:ext uri="{FF2B5EF4-FFF2-40B4-BE49-F238E27FC236}">
                <a16:creationId xmlns:a16="http://schemas.microsoft.com/office/drawing/2014/main" id="{F29B5F05-FB03-6EDA-355B-0A7DCF89F539}"/>
              </a:ext>
              <a:ext uri="{C183D7F6-B498-43B3-948B-1728B52AA6E4}">
                <adec:decorative xmlns:adec="http://schemas.microsoft.com/office/drawing/2017/decorative" val="0"/>
              </a:ext>
            </a:extLst>
          </p:cNvPr>
          <p:cNvSpPr txBox="1"/>
          <p:nvPr/>
        </p:nvSpPr>
        <p:spPr>
          <a:xfrm>
            <a:off x="918840" y="8163003"/>
            <a:ext cx="7760779" cy="1107996"/>
          </a:xfrm>
          <a:prstGeom prst="rect">
            <a:avLst/>
          </a:prstGeom>
          <a:noFill/>
        </p:spPr>
        <p:txBody>
          <a:bodyPr wrap="square" lIns="91440" tIns="45720" rIns="91440" bIns="45720" rtlCol="0" anchor="t">
            <a:spAutoFit/>
          </a:bodyPr>
          <a:lstStyle/>
          <a:p>
            <a:r>
              <a:rPr lang="en-US" sz="2200" b="1" i="1">
                <a:solidFill>
                  <a:srgbClr val="FF0000"/>
                </a:solidFill>
                <a:latin typeface="Arial"/>
                <a:cs typeface="Arial"/>
              </a:rPr>
              <a:t>Important Note:</a:t>
            </a:r>
            <a:r>
              <a:rPr lang="en-US" sz="2200" b="1" i="1">
                <a:latin typeface="Arial"/>
                <a:cs typeface="Arial"/>
              </a:rPr>
              <a:t> </a:t>
            </a:r>
            <a:r>
              <a:rPr lang="en-US" sz="2200" i="1">
                <a:latin typeface="Arial"/>
                <a:cs typeface="Arial"/>
              </a:rPr>
              <a:t>If you have difficulty logging in, we will capture your information and route it to the support team for action.</a:t>
            </a:r>
            <a:endParaRPr lang="en-US" sz="2200" i="1">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4869EB20-BE13-D953-4AC7-03E3E12EF331}"/>
              </a:ext>
            </a:extLst>
          </p:cNvPr>
          <p:cNvSpPr>
            <a:spLocks noGrp="1"/>
          </p:cNvSpPr>
          <p:nvPr>
            <p:ph type="sldNum" sz="quarter" idx="12"/>
          </p:nvPr>
        </p:nvSpPr>
        <p:spPr>
          <a:xfrm>
            <a:off x="15240000" y="9486898"/>
            <a:ext cx="21336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10</a:t>
            </a:fld>
            <a:endParaRPr lang="en-US"/>
          </a:p>
        </p:txBody>
      </p:sp>
      <p:sp>
        <p:nvSpPr>
          <p:cNvPr id="3" name="Date Placeholder 2">
            <a:extLst>
              <a:ext uri="{FF2B5EF4-FFF2-40B4-BE49-F238E27FC236}">
                <a16:creationId xmlns:a16="http://schemas.microsoft.com/office/drawing/2014/main" id="{C4BE0338-D243-F524-DC25-3B3CEE139F2F}"/>
              </a:ext>
            </a:extLst>
          </p:cNvPr>
          <p:cNvSpPr>
            <a:spLocks noGrp="1"/>
          </p:cNvSpPr>
          <p:nvPr>
            <p:ph type="dt" sz="half" idx="10"/>
          </p:nvPr>
        </p:nvSpPr>
        <p:spPr>
          <a:xfrm>
            <a:off x="914400" y="9486900"/>
            <a:ext cx="2362200" cy="365123"/>
          </a:xfrm>
        </p:spPr>
        <p:txBody>
          <a:bodyPr vert="horz" lIns="91440" tIns="45720" rIns="91440" bIns="45720" rtlCol="0" anchor="ctr">
            <a:normAutofit/>
          </a:bodyPr>
          <a:lstStyle/>
          <a:p>
            <a:pPr>
              <a:spcAft>
                <a:spcPts val="600"/>
              </a:spcAft>
            </a:pPr>
            <a:r>
              <a:rPr lang="en-US"/>
              <a:t>2026</a:t>
            </a:r>
          </a:p>
        </p:txBody>
      </p:sp>
      <p:grpSp>
        <p:nvGrpSpPr>
          <p:cNvPr id="13" name="Group 12">
            <a:extLst>
              <a:ext uri="{FF2B5EF4-FFF2-40B4-BE49-F238E27FC236}">
                <a16:creationId xmlns:a16="http://schemas.microsoft.com/office/drawing/2014/main" id="{A873E1DA-C9D4-68F6-2E43-B11FF0A96575}"/>
              </a:ext>
              <a:ext uri="{C183D7F6-B498-43B3-948B-1728B52AA6E4}">
                <adec:decorative xmlns:adec="http://schemas.microsoft.com/office/drawing/2017/decorative" val="1"/>
              </a:ext>
            </a:extLst>
          </p:cNvPr>
          <p:cNvGrpSpPr/>
          <p:nvPr/>
        </p:nvGrpSpPr>
        <p:grpSpPr>
          <a:xfrm>
            <a:off x="11174716" y="5451093"/>
            <a:ext cx="589596" cy="533400"/>
            <a:chOff x="1295400" y="3205100"/>
            <a:chExt cx="2023350" cy="1970237"/>
          </a:xfrm>
        </p:grpSpPr>
        <p:sp>
          <p:nvSpPr>
            <p:cNvPr id="15" name="Freeform 9">
              <a:extLst>
                <a:ext uri="{FF2B5EF4-FFF2-40B4-BE49-F238E27FC236}">
                  <a16:creationId xmlns:a16="http://schemas.microsoft.com/office/drawing/2014/main" id="{168DE21F-0239-5235-F1AC-CE7575275334}"/>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AE0811B2-E739-0310-678A-6C7DF01E186A}"/>
                </a:ext>
              </a:extLst>
            </p:cNvPr>
            <p:cNvSpPr txBox="1">
              <a:spLocks/>
            </p:cNvSpPr>
            <p:nvPr/>
          </p:nvSpPr>
          <p:spPr>
            <a:xfrm>
              <a:off x="1766371" y="3529077"/>
              <a:ext cx="1066799" cy="1295399"/>
            </a:xfrm>
            <a:prstGeom prst="rect">
              <a:avLst/>
            </a:prstGeom>
            <a:noFill/>
          </p:spPr>
          <p:txBody>
            <a:bodyPr wrap="square" rtlCol="0" anchor="ctr" anchorCtr="0">
              <a:noAutofit/>
            </a:bodyPr>
            <a:lstStyle/>
            <a:p>
              <a:pPr algn="ctr"/>
              <a:r>
                <a:rPr lang="en-US" sz="3200" b="1">
                  <a:solidFill>
                    <a:schemeClr val="bg1"/>
                  </a:solidFill>
                </a:rPr>
                <a:t>2</a:t>
              </a:r>
            </a:p>
          </p:txBody>
        </p:sp>
      </p:grpSp>
      <p:grpSp>
        <p:nvGrpSpPr>
          <p:cNvPr id="18" name="Group 17">
            <a:extLst>
              <a:ext uri="{FF2B5EF4-FFF2-40B4-BE49-F238E27FC236}">
                <a16:creationId xmlns:a16="http://schemas.microsoft.com/office/drawing/2014/main" id="{365B7006-B666-0083-756B-09C9599F7FE7}"/>
              </a:ext>
              <a:ext uri="{C183D7F6-B498-43B3-948B-1728B52AA6E4}">
                <adec:decorative xmlns:adec="http://schemas.microsoft.com/office/drawing/2017/decorative" val="1"/>
              </a:ext>
            </a:extLst>
          </p:cNvPr>
          <p:cNvGrpSpPr/>
          <p:nvPr/>
        </p:nvGrpSpPr>
        <p:grpSpPr>
          <a:xfrm>
            <a:off x="11172588" y="6168707"/>
            <a:ext cx="589596" cy="533400"/>
            <a:chOff x="1295400" y="3205100"/>
            <a:chExt cx="2023350" cy="1970237"/>
          </a:xfrm>
        </p:grpSpPr>
        <p:sp>
          <p:nvSpPr>
            <p:cNvPr id="19" name="Freeform 9">
              <a:extLst>
                <a:ext uri="{FF2B5EF4-FFF2-40B4-BE49-F238E27FC236}">
                  <a16:creationId xmlns:a16="http://schemas.microsoft.com/office/drawing/2014/main" id="{A8771637-F964-E7B2-7436-2F4608069EDF}"/>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lIns="91440" tIns="45720" rIns="91440" bIns="45720" anchor="t"/>
            <a:lstStyle/>
            <a:p>
              <a:endParaRPr lang="en-US"/>
            </a:p>
          </p:txBody>
        </p:sp>
        <p:sp>
          <p:nvSpPr>
            <p:cNvPr id="20" name="TextBox 19">
              <a:extLst>
                <a:ext uri="{FF2B5EF4-FFF2-40B4-BE49-F238E27FC236}">
                  <a16:creationId xmlns:a16="http://schemas.microsoft.com/office/drawing/2014/main" id="{F4D4B9B4-4E20-02F9-6CBD-B6BD155431FF}"/>
                </a:ext>
              </a:extLst>
            </p:cNvPr>
            <p:cNvSpPr txBox="1">
              <a:spLocks/>
            </p:cNvSpPr>
            <p:nvPr/>
          </p:nvSpPr>
          <p:spPr>
            <a:xfrm>
              <a:off x="1777445" y="3438437"/>
              <a:ext cx="1066799" cy="1295399"/>
            </a:xfrm>
            <a:prstGeom prst="rect">
              <a:avLst/>
            </a:prstGeom>
            <a:noFill/>
          </p:spPr>
          <p:txBody>
            <a:bodyPr wrap="square" rtlCol="0" anchor="ctr" anchorCtr="0">
              <a:noAutofit/>
            </a:bodyPr>
            <a:lstStyle/>
            <a:p>
              <a:pPr algn="ctr"/>
              <a:r>
                <a:rPr lang="en-US" sz="3200" b="1">
                  <a:solidFill>
                    <a:schemeClr val="bg1"/>
                  </a:solidFill>
                </a:rPr>
                <a:t>3</a:t>
              </a:r>
            </a:p>
          </p:txBody>
        </p:sp>
      </p:grpSp>
      <p:grpSp>
        <p:nvGrpSpPr>
          <p:cNvPr id="8" name="Group 7">
            <a:extLst>
              <a:ext uri="{FF2B5EF4-FFF2-40B4-BE49-F238E27FC236}">
                <a16:creationId xmlns:a16="http://schemas.microsoft.com/office/drawing/2014/main" id="{8E838601-CEC8-5E9A-D6D6-6A80A08B1F96}"/>
              </a:ext>
              <a:ext uri="{C183D7F6-B498-43B3-948B-1728B52AA6E4}">
                <adec:decorative xmlns:adec="http://schemas.microsoft.com/office/drawing/2017/decorative" val="1"/>
              </a:ext>
            </a:extLst>
          </p:cNvPr>
          <p:cNvGrpSpPr/>
          <p:nvPr/>
        </p:nvGrpSpPr>
        <p:grpSpPr>
          <a:xfrm>
            <a:off x="11174716" y="6872873"/>
            <a:ext cx="589596" cy="533400"/>
            <a:chOff x="1295400" y="3205100"/>
            <a:chExt cx="2023350" cy="1970237"/>
          </a:xfrm>
        </p:grpSpPr>
        <p:sp>
          <p:nvSpPr>
            <p:cNvPr id="21" name="Freeform 9">
              <a:extLst>
                <a:ext uri="{FF2B5EF4-FFF2-40B4-BE49-F238E27FC236}">
                  <a16:creationId xmlns:a16="http://schemas.microsoft.com/office/drawing/2014/main" id="{E15F0093-F3AE-C15D-822B-393827C3E8AD}"/>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TextBox 21">
              <a:extLst>
                <a:ext uri="{FF2B5EF4-FFF2-40B4-BE49-F238E27FC236}">
                  <a16:creationId xmlns:a16="http://schemas.microsoft.com/office/drawing/2014/main" id="{A3275C61-C7C2-9BE1-DB73-0BD603F7A670}"/>
                </a:ext>
              </a:extLst>
            </p:cNvPr>
            <p:cNvSpPr txBox="1">
              <a:spLocks/>
            </p:cNvSpPr>
            <p:nvPr/>
          </p:nvSpPr>
          <p:spPr>
            <a:xfrm>
              <a:off x="1766367" y="3488110"/>
              <a:ext cx="1066799" cy="1295399"/>
            </a:xfrm>
            <a:prstGeom prst="rect">
              <a:avLst/>
            </a:prstGeom>
            <a:noFill/>
          </p:spPr>
          <p:txBody>
            <a:bodyPr wrap="square" lIns="91440" tIns="45720" rIns="91440" bIns="45720" rtlCol="0" anchor="ctr" anchorCtr="0">
              <a:noAutofit/>
            </a:bodyPr>
            <a:lstStyle/>
            <a:p>
              <a:pPr algn="ctr"/>
              <a:r>
                <a:rPr lang="en-US" sz="3200" b="1">
                  <a:solidFill>
                    <a:schemeClr val="bg1"/>
                  </a:solidFill>
                </a:rPr>
                <a:t>4</a:t>
              </a:r>
            </a:p>
          </p:txBody>
        </p:sp>
      </p:grpSp>
    </p:spTree>
    <p:extLst>
      <p:ext uri="{BB962C8B-B14F-4D97-AF65-F5344CB8AC3E}">
        <p14:creationId xmlns:p14="http://schemas.microsoft.com/office/powerpoint/2010/main" val="1813116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95A5A26-3229-2474-FF59-45EF7587414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CE3E362-295F-A64A-9EC3-85BFE7651CF1}"/>
              </a:ext>
            </a:extLst>
          </p:cNvPr>
          <p:cNvSpPr>
            <a:spLocks noGrp="1"/>
          </p:cNvSpPr>
          <p:nvPr>
            <p:ph type="title"/>
          </p:nvPr>
        </p:nvSpPr>
        <p:spPr>
          <a:xfrm>
            <a:off x="1344705" y="571500"/>
            <a:ext cx="14826009" cy="1380565"/>
          </a:xfrm>
        </p:spPr>
        <p:txBody>
          <a:bodyPr/>
          <a:lstStyle/>
          <a:p>
            <a:r>
              <a:rPr lang="en-US">
                <a:latin typeface="Arial"/>
                <a:cs typeface="Arial"/>
              </a:rPr>
              <a:t>Accessing the CARES Training Environment (104)</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1A65E07E-4B28-8209-6C0B-64282292C9B1}"/>
              </a:ext>
            </a:extLst>
          </p:cNvPr>
          <p:cNvSpPr>
            <a:spLocks noGrp="1"/>
          </p:cNvSpPr>
          <p:nvPr>
            <p:ph type="body" sz="half" idx="2"/>
          </p:nvPr>
        </p:nvSpPr>
        <p:spPr>
          <a:xfrm>
            <a:off x="479759" y="3558339"/>
            <a:ext cx="6201229" cy="3174332"/>
          </a:xfrm>
        </p:spPr>
        <p:txBody>
          <a:bodyPr vert="horz" lIns="91440" tIns="45720" rIns="91440" bIns="45720" rtlCol="0" anchor="t">
            <a:normAutofit/>
          </a:bodyPr>
          <a:lstStyle/>
          <a:p>
            <a:r>
              <a:rPr lang="en-US">
                <a:latin typeface="Arial"/>
                <a:cs typeface="Arial"/>
              </a:rPr>
              <a:t>The first screen shown upon login is the Okta My Apps dashboard. </a:t>
            </a:r>
          </a:p>
          <a:p>
            <a:endParaRPr lang="en-US">
              <a:latin typeface="Arial"/>
              <a:cs typeface="Arial"/>
            </a:endParaRPr>
          </a:p>
          <a:p>
            <a:r>
              <a:rPr lang="en-US">
                <a:latin typeface="Arial"/>
                <a:cs typeface="Arial"/>
              </a:rPr>
              <a:t>To enter CWS-CARES training environment, choose the </a:t>
            </a:r>
            <a:r>
              <a:rPr lang="en-US" b="1">
                <a:latin typeface="Arial"/>
                <a:cs typeface="Arial"/>
              </a:rPr>
              <a:t>Training</a:t>
            </a:r>
            <a:r>
              <a:rPr lang="en-US">
                <a:latin typeface="Arial"/>
                <a:cs typeface="Arial"/>
              </a:rPr>
              <a:t> (</a:t>
            </a:r>
            <a:r>
              <a:rPr lang="en-US" b="1">
                <a:latin typeface="Arial"/>
                <a:cs typeface="Arial"/>
              </a:rPr>
              <a:t>CARES 104)</a:t>
            </a:r>
            <a:r>
              <a:rPr lang="en-US">
                <a:latin typeface="Arial"/>
                <a:cs typeface="Arial"/>
              </a:rPr>
              <a:t> tile</a:t>
            </a:r>
          </a:p>
        </p:txBody>
      </p:sp>
      <p:grpSp>
        <p:nvGrpSpPr>
          <p:cNvPr id="8" name="Group 7" descr="The Okta My Apps dashboard, with the Training (CARES 104) tile highlighted.">
            <a:extLst>
              <a:ext uri="{FF2B5EF4-FFF2-40B4-BE49-F238E27FC236}">
                <a16:creationId xmlns:a16="http://schemas.microsoft.com/office/drawing/2014/main" id="{B2F57BB7-3D3A-FAE4-4FA6-3B1478B61C90}"/>
              </a:ext>
            </a:extLst>
          </p:cNvPr>
          <p:cNvGrpSpPr/>
          <p:nvPr/>
        </p:nvGrpSpPr>
        <p:grpSpPr>
          <a:xfrm>
            <a:off x="6969346" y="2952750"/>
            <a:ext cx="10810874" cy="4767262"/>
            <a:chOff x="7669433" y="2952750"/>
            <a:chExt cx="10096500" cy="4381500"/>
          </a:xfrm>
        </p:grpSpPr>
        <p:pic>
          <p:nvPicPr>
            <p:cNvPr id="3" name="Picture 2" descr="The Okta My Apps dashboard, with the Training (CARES 104) tile highlighted.">
              <a:extLst>
                <a:ext uri="{FF2B5EF4-FFF2-40B4-BE49-F238E27FC236}">
                  <a16:creationId xmlns:a16="http://schemas.microsoft.com/office/drawing/2014/main" id="{16AA926C-B5F3-D9D3-E7B2-3E4B1F4B0F80}"/>
                </a:ext>
              </a:extLst>
            </p:cNvPr>
            <p:cNvPicPr>
              <a:picLocks noChangeAspect="1"/>
            </p:cNvPicPr>
            <p:nvPr/>
          </p:nvPicPr>
          <p:blipFill>
            <a:blip r:embed="rId3"/>
            <a:stretch>
              <a:fillRect/>
            </a:stretch>
          </p:blipFill>
          <p:spPr>
            <a:xfrm>
              <a:off x="7669433" y="2952750"/>
              <a:ext cx="10096500" cy="4381500"/>
            </a:xfrm>
            <a:prstGeom prst="rect">
              <a:avLst/>
            </a:prstGeom>
          </p:spPr>
        </p:pic>
        <p:sp>
          <p:nvSpPr>
            <p:cNvPr id="5" name="Rectangle 4">
              <a:extLst>
                <a:ext uri="{FF2B5EF4-FFF2-40B4-BE49-F238E27FC236}">
                  <a16:creationId xmlns:a16="http://schemas.microsoft.com/office/drawing/2014/main" id="{27052346-4684-0E31-B0D3-5E3DEF84A65B}"/>
                </a:ext>
              </a:extLst>
            </p:cNvPr>
            <p:cNvSpPr/>
            <p:nvPr/>
          </p:nvSpPr>
          <p:spPr>
            <a:xfrm>
              <a:off x="12399378" y="4861367"/>
              <a:ext cx="2141317" cy="209791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EEF0DBC4-5942-85E8-8DC1-6B29DC9660D7}"/>
              </a:ext>
            </a:extLst>
          </p:cNvPr>
          <p:cNvSpPr>
            <a:spLocks noGrp="1"/>
          </p:cNvSpPr>
          <p:nvPr>
            <p:ph type="sldNum" sz="quarter" idx="4294967295"/>
          </p:nvPr>
        </p:nvSpPr>
        <p:spPr>
          <a:xfrm>
            <a:off x="16859250" y="9486898"/>
            <a:ext cx="514350" cy="365125"/>
          </a:xfrm>
        </p:spPr>
        <p:txBody>
          <a:bodyPr/>
          <a:lstStyle/>
          <a:p>
            <a:fld id="{B6F15528-21DE-4FAA-801E-634DDDAF4B2B}" type="slidenum">
              <a:rPr lang="en-US" smtClean="0"/>
              <a:pPr/>
              <a:t>11</a:t>
            </a:fld>
            <a:endParaRPr lang="en-US"/>
          </a:p>
        </p:txBody>
      </p:sp>
      <p:sp>
        <p:nvSpPr>
          <p:cNvPr id="7" name="Date Placeholder 6">
            <a:extLst>
              <a:ext uri="{FF2B5EF4-FFF2-40B4-BE49-F238E27FC236}">
                <a16:creationId xmlns:a16="http://schemas.microsoft.com/office/drawing/2014/main" id="{DCDAD830-CCA4-624A-DF99-ECEDDE1F78CD}"/>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065015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4551BA0-BA00-D20A-0885-A49C50CD1BE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7239764-DA67-2032-4A9F-24EE9586C441}"/>
              </a:ext>
            </a:extLst>
          </p:cNvPr>
          <p:cNvSpPr>
            <a:spLocks noGrp="1"/>
          </p:cNvSpPr>
          <p:nvPr>
            <p:ph type="title"/>
          </p:nvPr>
        </p:nvSpPr>
        <p:spPr>
          <a:xfrm>
            <a:off x="1196788" y="262218"/>
            <a:ext cx="15614800" cy="1676400"/>
          </a:xfrm>
        </p:spPr>
        <p:txBody>
          <a:bodyPr/>
          <a:lstStyle/>
          <a:p>
            <a:r>
              <a:rPr lang="en-US">
                <a:latin typeface="Arial"/>
                <a:cs typeface="Arial"/>
              </a:rPr>
              <a:t>How to Know You're In the Right Place: CWS-CARES</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B0CF1296-9BD6-ACED-F3EC-DD1215C9246E}"/>
              </a:ext>
            </a:extLst>
          </p:cNvPr>
          <p:cNvSpPr>
            <a:spLocks noGrp="1"/>
          </p:cNvSpPr>
          <p:nvPr>
            <p:ph type="body" sz="half" idx="2"/>
          </p:nvPr>
        </p:nvSpPr>
        <p:spPr>
          <a:xfrm>
            <a:off x="739588" y="2565734"/>
            <a:ext cx="4769777" cy="6768766"/>
          </a:xfrm>
        </p:spPr>
        <p:txBody>
          <a:bodyPr vert="horz" lIns="91440" tIns="45720" rIns="91440" bIns="45720" rtlCol="0" anchor="t">
            <a:normAutofit fontScale="92500"/>
          </a:bodyPr>
          <a:lstStyle/>
          <a:p>
            <a:r>
              <a:rPr lang="en-US">
                <a:latin typeface="Arial"/>
                <a:cs typeface="Arial"/>
              </a:rPr>
              <a:t>Verify that you are in </a:t>
            </a:r>
            <a:r>
              <a:rPr lang="en-US" b="1">
                <a:latin typeface="Arial"/>
                <a:cs typeface="Arial"/>
              </a:rPr>
              <a:t>CARES </a:t>
            </a:r>
            <a:r>
              <a:rPr lang="en-US">
                <a:latin typeface="Arial"/>
                <a:cs typeface="Arial"/>
              </a:rPr>
              <a:t>application</a:t>
            </a:r>
            <a:r>
              <a:rPr lang="en-US" b="1">
                <a:latin typeface="Arial"/>
                <a:cs typeface="Arial"/>
              </a:rPr>
              <a:t> </a:t>
            </a:r>
            <a:r>
              <a:rPr lang="en-US">
                <a:latin typeface="Arial"/>
                <a:cs typeface="Arial"/>
              </a:rPr>
              <a:t>tile in the App Launcher in the top left corner of your homepage.</a:t>
            </a:r>
            <a:endParaRPr lang="en-US">
              <a:latin typeface="Arial"/>
              <a:ea typeface="Calibri"/>
              <a:cs typeface="Arial"/>
            </a:endParaRPr>
          </a:p>
          <a:p>
            <a:endParaRPr lang="en-US">
              <a:latin typeface="Arial" panose="020B0604020202020204" pitchFamily="34" charset="0"/>
              <a:cs typeface="Arial" panose="020B0604020202020204" pitchFamily="34" charset="0"/>
            </a:endParaRPr>
          </a:p>
          <a:p>
            <a:r>
              <a:rPr lang="en-US">
                <a:latin typeface="Arial"/>
                <a:cs typeface="Arial"/>
              </a:rPr>
              <a:t>After clicking the </a:t>
            </a:r>
            <a:r>
              <a:rPr lang="en-US" b="1">
                <a:latin typeface="Arial"/>
                <a:cs typeface="Arial"/>
              </a:rPr>
              <a:t>CARES</a:t>
            </a:r>
            <a:r>
              <a:rPr lang="en-US">
                <a:latin typeface="Arial"/>
                <a:cs typeface="Arial"/>
              </a:rPr>
              <a:t> tile in the App Launcher, the CWS-CARES Home Page displays.</a:t>
            </a:r>
            <a:endParaRPr lang="en-US"/>
          </a:p>
          <a:p>
            <a:endParaRPr lang="en-US">
              <a:latin typeface="Arial"/>
              <a:cs typeface="Arial"/>
            </a:endParaRPr>
          </a:p>
          <a:p>
            <a:r>
              <a:rPr lang="en-US" b="1" i="1">
                <a:latin typeface="Arial"/>
                <a:cs typeface="Arial"/>
              </a:rPr>
              <a:t>Important Note:</a:t>
            </a:r>
            <a:r>
              <a:rPr lang="en-US">
                <a:latin typeface="Arial"/>
                <a:cs typeface="Arial"/>
              </a:rPr>
              <a:t> </a:t>
            </a:r>
            <a:r>
              <a:rPr lang="en-US" i="1">
                <a:latin typeface="Arial"/>
                <a:cs typeface="Arial"/>
              </a:rPr>
              <a:t>If you are NOT in the CARES application, click the App Launcher (highlighted in the screenshot). Then, select the CARES application.</a:t>
            </a:r>
            <a:endParaRPr lang="en-US" i="1">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grpSp>
        <p:nvGrpSpPr>
          <p:cNvPr id="5" name="Group 4" descr="The CARES 104 home page is displayed, with the CARES name located next to the waffle button, highlighted at the top left corner of the homepage.">
            <a:extLst>
              <a:ext uri="{FF2B5EF4-FFF2-40B4-BE49-F238E27FC236}">
                <a16:creationId xmlns:a16="http://schemas.microsoft.com/office/drawing/2014/main" id="{33A2838A-2D85-D413-CFF0-D760DD30F641}"/>
              </a:ext>
            </a:extLst>
          </p:cNvPr>
          <p:cNvGrpSpPr/>
          <p:nvPr/>
        </p:nvGrpSpPr>
        <p:grpSpPr>
          <a:xfrm>
            <a:off x="5951753" y="2565186"/>
            <a:ext cx="11927224" cy="6675420"/>
            <a:chOff x="5575236" y="2565186"/>
            <a:chExt cx="12196165" cy="6769549"/>
          </a:xfrm>
        </p:grpSpPr>
        <p:pic>
          <p:nvPicPr>
            <p:cNvPr id="8" name="Picture 7">
              <a:extLst>
                <a:ext uri="{FF2B5EF4-FFF2-40B4-BE49-F238E27FC236}">
                  <a16:creationId xmlns:a16="http://schemas.microsoft.com/office/drawing/2014/main" id="{2E812337-0F20-B773-557C-9B54E86A76D2}"/>
                </a:ext>
              </a:extLst>
            </p:cNvPr>
            <p:cNvPicPr>
              <a:picLocks noChangeAspect="1"/>
            </p:cNvPicPr>
            <p:nvPr/>
          </p:nvPicPr>
          <p:blipFill>
            <a:blip r:embed="rId3"/>
            <a:stretch>
              <a:fillRect/>
            </a:stretch>
          </p:blipFill>
          <p:spPr>
            <a:xfrm>
              <a:off x="5575236" y="2565186"/>
              <a:ext cx="12196165" cy="6769549"/>
            </a:xfrm>
            <a:prstGeom prst="rect">
              <a:avLst/>
            </a:prstGeom>
          </p:spPr>
        </p:pic>
        <p:sp>
          <p:nvSpPr>
            <p:cNvPr id="3" name="Rectangle 2">
              <a:extLst>
                <a:ext uri="{FF2B5EF4-FFF2-40B4-BE49-F238E27FC236}">
                  <a16:creationId xmlns:a16="http://schemas.microsoft.com/office/drawing/2014/main" id="{2EF1E2F6-0056-5CF4-E438-685DD64F1AEC}"/>
                </a:ext>
              </a:extLst>
            </p:cNvPr>
            <p:cNvSpPr/>
            <p:nvPr/>
          </p:nvSpPr>
          <p:spPr>
            <a:xfrm>
              <a:off x="5688106" y="2998693"/>
              <a:ext cx="1250576" cy="45720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289FE7D4-1541-BD4B-8373-433209D34816}"/>
              </a:ext>
            </a:extLst>
          </p:cNvPr>
          <p:cNvSpPr>
            <a:spLocks noGrp="1"/>
          </p:cNvSpPr>
          <p:nvPr>
            <p:ph type="sldNum" sz="quarter" idx="4294967295"/>
          </p:nvPr>
        </p:nvSpPr>
        <p:spPr>
          <a:xfrm>
            <a:off x="17018107" y="9351290"/>
            <a:ext cx="514350" cy="365125"/>
          </a:xfrm>
        </p:spPr>
        <p:txBody>
          <a:bodyPr/>
          <a:lstStyle/>
          <a:p>
            <a:fld id="{B6F15528-21DE-4FAA-801E-634DDDAF4B2B}" type="slidenum">
              <a:rPr lang="en-US" smtClean="0"/>
              <a:pPr/>
              <a:t>12</a:t>
            </a:fld>
            <a:endParaRPr lang="en-US"/>
          </a:p>
        </p:txBody>
      </p:sp>
      <p:sp>
        <p:nvSpPr>
          <p:cNvPr id="7" name="Date Placeholder 6">
            <a:extLst>
              <a:ext uri="{FF2B5EF4-FFF2-40B4-BE49-F238E27FC236}">
                <a16:creationId xmlns:a16="http://schemas.microsoft.com/office/drawing/2014/main" id="{9B1513A7-243C-5A3F-DEA1-A5C95ACBF799}"/>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615985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A9E7C39-ACFA-5038-3765-26EC0F83BA6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3D2B109-306B-3F29-5CBC-353C78678A64}"/>
              </a:ext>
            </a:extLst>
          </p:cNvPr>
          <p:cNvSpPr>
            <a:spLocks noGrp="1"/>
          </p:cNvSpPr>
          <p:nvPr>
            <p:ph type="title"/>
          </p:nvPr>
        </p:nvSpPr>
        <p:spPr>
          <a:xfrm>
            <a:off x="1285875" y="571500"/>
            <a:ext cx="8051074" cy="1133475"/>
          </a:xfrm>
        </p:spPr>
        <p:txBody>
          <a:bodyPr/>
          <a:lstStyle/>
          <a:p>
            <a:r>
              <a:rPr lang="en-US">
                <a:latin typeface="Arial" panose="020B0604020202020204" pitchFamily="34" charset="0"/>
                <a:cs typeface="Arial" panose="020B0604020202020204" pitchFamily="34" charset="0"/>
              </a:rPr>
              <a:t>Navigation Menu</a:t>
            </a:r>
          </a:p>
        </p:txBody>
      </p:sp>
      <p:sp>
        <p:nvSpPr>
          <p:cNvPr id="6" name="Text Placeholder 5">
            <a:extLst>
              <a:ext uri="{FF2B5EF4-FFF2-40B4-BE49-F238E27FC236}">
                <a16:creationId xmlns:a16="http://schemas.microsoft.com/office/drawing/2014/main" id="{8F91911F-8250-E6C7-7D1A-3E8652596ED6}"/>
              </a:ext>
            </a:extLst>
          </p:cNvPr>
          <p:cNvSpPr>
            <a:spLocks noGrp="1"/>
          </p:cNvSpPr>
          <p:nvPr>
            <p:ph type="body" sz="half" idx="2"/>
          </p:nvPr>
        </p:nvSpPr>
        <p:spPr>
          <a:xfrm>
            <a:off x="914400" y="2157413"/>
            <a:ext cx="5270992" cy="7177087"/>
          </a:xfrm>
        </p:spPr>
        <p:txBody>
          <a:bodyPr vert="horz" lIns="91440" tIns="45720" rIns="91440" bIns="45720" rtlCol="0" anchor="t">
            <a:normAutofit/>
          </a:bodyPr>
          <a:lstStyle/>
          <a:p>
            <a:r>
              <a:rPr lang="en-US">
                <a:latin typeface="Arial"/>
                <a:cs typeface="Arial"/>
              </a:rPr>
              <a:t>The </a:t>
            </a:r>
            <a:r>
              <a:rPr lang="en-US" b="1">
                <a:latin typeface="Arial"/>
                <a:cs typeface="Arial"/>
              </a:rPr>
              <a:t>Navigation Menu </a:t>
            </a:r>
            <a:r>
              <a:rPr lang="en-US">
                <a:latin typeface="Arial"/>
                <a:cs typeface="Arial"/>
              </a:rPr>
              <a:t>consists of a dropdown that contains links to sections of CWS-CARES that you have permission to access.</a:t>
            </a:r>
            <a:endParaRPr lang="en-US"/>
          </a:p>
          <a:p>
            <a:endParaRPr lang="en-US">
              <a:latin typeface="Arial"/>
              <a:cs typeface="Arial"/>
            </a:endParaRPr>
          </a:p>
          <a:p>
            <a:r>
              <a:rPr lang="en-US">
                <a:latin typeface="Arial"/>
                <a:cs typeface="Arial"/>
              </a:rPr>
              <a:t>Common selections are:</a:t>
            </a:r>
            <a:endParaRPr lang="en-US"/>
          </a:p>
          <a:p>
            <a:pPr marL="457200" indent="-457200">
              <a:buFont typeface="Wingdings" panose="05000000000000000000" pitchFamily="2" charset="2"/>
              <a:buChar char="Ø"/>
            </a:pPr>
            <a:r>
              <a:rPr lang="en-US" i="1">
                <a:latin typeface="Arial"/>
                <a:cs typeface="Arial"/>
              </a:rPr>
              <a:t>Home</a:t>
            </a:r>
          </a:p>
          <a:p>
            <a:pPr marL="457200" indent="-457200">
              <a:buFont typeface="Wingdings" panose="05000000000000000000" pitchFamily="2" charset="2"/>
              <a:buChar char="Ø"/>
            </a:pPr>
            <a:r>
              <a:rPr lang="en-US" i="1">
                <a:latin typeface="Arial"/>
                <a:cs typeface="Arial"/>
              </a:rPr>
              <a:t>Screenings</a:t>
            </a:r>
          </a:p>
          <a:p>
            <a:pPr marL="457200" indent="-457200">
              <a:buFont typeface="Wingdings" panose="05000000000000000000" pitchFamily="2" charset="2"/>
              <a:buChar char="Ø"/>
            </a:pPr>
            <a:r>
              <a:rPr lang="en-US" i="1">
                <a:latin typeface="Arial"/>
                <a:cs typeface="Arial"/>
              </a:rPr>
              <a:t>Eligibility</a:t>
            </a:r>
          </a:p>
          <a:p>
            <a:pPr marL="457200" indent="-457200">
              <a:buFont typeface="Wingdings" panose="05000000000000000000" pitchFamily="2" charset="2"/>
              <a:buChar char="Ø"/>
            </a:pPr>
            <a:r>
              <a:rPr lang="en-US" i="1">
                <a:latin typeface="Arial"/>
                <a:cs typeface="Arial"/>
              </a:rPr>
              <a:t>Cases</a:t>
            </a:r>
          </a:p>
          <a:p>
            <a:pPr marL="457200" indent="-457200">
              <a:buFont typeface="Wingdings" panose="05000000000000000000" pitchFamily="2" charset="2"/>
              <a:buChar char="Ø"/>
            </a:pPr>
            <a:r>
              <a:rPr lang="en-US" i="1">
                <a:latin typeface="Arial"/>
                <a:cs typeface="Arial"/>
              </a:rPr>
              <a:t>Reports</a:t>
            </a:r>
          </a:p>
          <a:p>
            <a:pPr marL="457200" indent="-457200">
              <a:buFont typeface="Wingdings" panose="05000000000000000000" pitchFamily="2" charset="2"/>
              <a:buChar char="Ø"/>
            </a:pPr>
            <a:r>
              <a:rPr lang="en-US" i="1">
                <a:latin typeface="Arial"/>
                <a:cs typeface="Arial"/>
              </a:rPr>
              <a:t>Person Search</a:t>
            </a:r>
          </a:p>
          <a:p>
            <a:pPr marL="457200" indent="-457200">
              <a:buFont typeface="Wingdings" panose="05000000000000000000" pitchFamily="2" charset="2"/>
              <a:buChar char="Ø"/>
            </a:pPr>
            <a:r>
              <a:rPr lang="en-US" i="1">
                <a:latin typeface="Arial"/>
                <a:cs typeface="Arial"/>
              </a:rPr>
              <a:t>Work Items</a:t>
            </a:r>
            <a:endParaRPr lang="en-US" i="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pic>
        <p:nvPicPr>
          <p:cNvPr id="3" name="Picture 2" descr="The Home page Navigation Menu has of a dropdown window with links to sections of CWS-CARES.&#10;&#10;Selections displayed are:&#10;Home&#10;Work Items&#10;Eligibility&#10;Screenings&#10;Cases&#10;Organizations&#10;CARES Timeline&#10;CARES Timeline Level 2">
            <a:extLst>
              <a:ext uri="{FF2B5EF4-FFF2-40B4-BE49-F238E27FC236}">
                <a16:creationId xmlns:a16="http://schemas.microsoft.com/office/drawing/2014/main" id="{31104E60-BCE9-FB67-D872-DA3AC3CDECC3}"/>
              </a:ext>
            </a:extLst>
          </p:cNvPr>
          <p:cNvPicPr>
            <a:picLocks noChangeAspect="1"/>
          </p:cNvPicPr>
          <p:nvPr/>
        </p:nvPicPr>
        <p:blipFill>
          <a:blip r:embed="rId3"/>
          <a:stretch>
            <a:fillRect/>
          </a:stretch>
        </p:blipFill>
        <p:spPr>
          <a:xfrm>
            <a:off x="6583999" y="2400979"/>
            <a:ext cx="11447984" cy="6399440"/>
          </a:xfrm>
          <a:prstGeom prst="rect">
            <a:avLst/>
          </a:prstGeom>
          <a:ln>
            <a:solidFill>
              <a:schemeClr val="accent3">
                <a:lumMod val="10000"/>
              </a:schemeClr>
            </a:solidFill>
          </a:ln>
        </p:spPr>
      </p:pic>
      <p:sp>
        <p:nvSpPr>
          <p:cNvPr id="4" name="Slide Number Placeholder 3">
            <a:extLst>
              <a:ext uri="{FF2B5EF4-FFF2-40B4-BE49-F238E27FC236}">
                <a16:creationId xmlns:a16="http://schemas.microsoft.com/office/drawing/2014/main" id="{BA9F3916-9F8D-C309-9AA5-52490A5DDC99}"/>
              </a:ext>
            </a:extLst>
          </p:cNvPr>
          <p:cNvSpPr>
            <a:spLocks noGrp="1"/>
          </p:cNvSpPr>
          <p:nvPr>
            <p:ph type="sldNum" sz="quarter" idx="4294967295"/>
          </p:nvPr>
        </p:nvSpPr>
        <p:spPr>
          <a:xfrm>
            <a:off x="16824379" y="9351290"/>
            <a:ext cx="514350" cy="365125"/>
          </a:xfrm>
        </p:spPr>
        <p:txBody>
          <a:bodyPr/>
          <a:lstStyle/>
          <a:p>
            <a:fld id="{B6F15528-21DE-4FAA-801E-634DDDAF4B2B}" type="slidenum">
              <a:rPr lang="en-US" smtClean="0"/>
              <a:pPr/>
              <a:t>13</a:t>
            </a:fld>
            <a:endParaRPr lang="en-US"/>
          </a:p>
        </p:txBody>
      </p:sp>
      <p:sp>
        <p:nvSpPr>
          <p:cNvPr id="7" name="Date Placeholder 6">
            <a:extLst>
              <a:ext uri="{FF2B5EF4-FFF2-40B4-BE49-F238E27FC236}">
                <a16:creationId xmlns:a16="http://schemas.microsoft.com/office/drawing/2014/main" id="{2DAFCF02-C5F6-91F2-AA29-97B9EFDE86E7}"/>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616661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2EF4A2E-35A9-5020-C793-1EE4450CE0A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85C934C-36D4-919E-DDA1-49135B9F03C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Global Search</a:t>
            </a:r>
          </a:p>
        </p:txBody>
      </p:sp>
      <p:sp>
        <p:nvSpPr>
          <p:cNvPr id="6" name="Text Placeholder 5">
            <a:extLst>
              <a:ext uri="{FF2B5EF4-FFF2-40B4-BE49-F238E27FC236}">
                <a16:creationId xmlns:a16="http://schemas.microsoft.com/office/drawing/2014/main" id="{05DB580F-5217-7414-A7CE-E0CD1D1E9186}"/>
              </a:ext>
            </a:extLst>
          </p:cNvPr>
          <p:cNvSpPr>
            <a:spLocks noGrp="1"/>
          </p:cNvSpPr>
          <p:nvPr>
            <p:ph type="body" sz="half" idx="2"/>
          </p:nvPr>
        </p:nvSpPr>
        <p:spPr>
          <a:xfrm>
            <a:off x="914400" y="2355182"/>
            <a:ext cx="5059018" cy="4628690"/>
          </a:xfrm>
        </p:spPr>
        <p:txBody>
          <a:bodyPr vert="horz" lIns="91440" tIns="45720" rIns="91440" bIns="45720" rtlCol="0" anchor="t">
            <a:normAutofit lnSpcReduction="10000"/>
          </a:bodyPr>
          <a:lstStyle/>
          <a:p>
            <a:r>
              <a:rPr lang="en-US">
                <a:latin typeface="Arial"/>
                <a:cs typeface="Arial"/>
              </a:rPr>
              <a:t>Use </a:t>
            </a:r>
            <a:r>
              <a:rPr lang="en-US" b="1">
                <a:latin typeface="Arial"/>
                <a:cs typeface="Arial"/>
              </a:rPr>
              <a:t>Global Search to </a:t>
            </a:r>
            <a:r>
              <a:rPr lang="en-US">
                <a:latin typeface="Arial"/>
                <a:cs typeface="Arial"/>
              </a:rPr>
              <a:t>broadly search across the system. This search is best suited for:  </a:t>
            </a:r>
          </a:p>
          <a:p>
            <a:endParaRPr lang="en-US">
              <a:latin typeface="Arial" panose="020B0604020202020204" pitchFamily="34" charset="0"/>
              <a:cs typeface="Arial" panose="020B0604020202020204" pitchFamily="34" charset="0"/>
            </a:endParaRPr>
          </a:p>
          <a:p>
            <a:pPr marL="457200" lvl="0" indent="-457200">
              <a:buFont typeface="Wingdings" panose="05000000000000000000" pitchFamily="2" charset="2"/>
              <a:buChar char="Ø"/>
            </a:pPr>
            <a:r>
              <a:rPr lang="en-US" b="1">
                <a:latin typeface="Arial"/>
                <a:cs typeface="Arial"/>
              </a:rPr>
              <a:t>Locating knowledge articles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Searching for glossary terms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Finding general content using keywords </a:t>
            </a:r>
          </a:p>
          <a:p>
            <a:pPr marL="457200" lvl="0" indent="-457200">
              <a:buFont typeface="Wingdings" panose="05000000000000000000" pitchFamily="2" charset="2"/>
              <a:buChar char="Ø"/>
            </a:pPr>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lvl="0"/>
            <a:endParaRPr lang="en-US">
              <a:latin typeface="Arial" panose="020B0604020202020204" pitchFamily="34" charset="0"/>
              <a:cs typeface="Arial" panose="020B0604020202020204" pitchFamily="34" charset="0"/>
            </a:endParaRPr>
          </a:p>
          <a:p>
            <a:endParaRPr lang="en-US">
              <a:latin typeface="Arial"/>
              <a:cs typeface="Arial"/>
            </a:endParaRPr>
          </a:p>
          <a:p>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C36801E-3714-F0CD-3088-75C27BF1AE93}"/>
              </a:ext>
            </a:extLst>
          </p:cNvPr>
          <p:cNvSpPr txBox="1"/>
          <p:nvPr/>
        </p:nvSpPr>
        <p:spPr>
          <a:xfrm>
            <a:off x="1313310" y="7884750"/>
            <a:ext cx="1528660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rgbClr val="053D53"/>
                </a:solidFill>
                <a:latin typeface="Arial"/>
                <a:cs typeface="Arial"/>
              </a:rPr>
              <a:t>To perform a Global Search, enter a keyword or phrase in the search bar available at the top of the screen. The system will begin to pull areas that meet the search criteria as text is entered.</a:t>
            </a:r>
          </a:p>
        </p:txBody>
      </p:sp>
      <p:pic>
        <p:nvPicPr>
          <p:cNvPr id="3" name="Picture 2" descr="The search bar is highlighted at the top of the Cares page.">
            <a:extLst>
              <a:ext uri="{FF2B5EF4-FFF2-40B4-BE49-F238E27FC236}">
                <a16:creationId xmlns:a16="http://schemas.microsoft.com/office/drawing/2014/main" id="{F94882E0-D0D3-35F4-FADF-995AA4526FE0}"/>
              </a:ext>
            </a:extLst>
          </p:cNvPr>
          <p:cNvPicPr>
            <a:picLocks noChangeAspect="1"/>
          </p:cNvPicPr>
          <p:nvPr/>
        </p:nvPicPr>
        <p:blipFill>
          <a:blip r:embed="rId3"/>
          <a:stretch>
            <a:fillRect/>
          </a:stretch>
        </p:blipFill>
        <p:spPr>
          <a:xfrm>
            <a:off x="5840952" y="4039371"/>
            <a:ext cx="12053637" cy="2940719"/>
          </a:xfrm>
          <a:prstGeom prst="rect">
            <a:avLst/>
          </a:prstGeom>
        </p:spPr>
      </p:pic>
      <p:sp>
        <p:nvSpPr>
          <p:cNvPr id="4" name="Slide Number Placeholder 3">
            <a:extLst>
              <a:ext uri="{FF2B5EF4-FFF2-40B4-BE49-F238E27FC236}">
                <a16:creationId xmlns:a16="http://schemas.microsoft.com/office/drawing/2014/main" id="{5F6BA956-F0D7-DC92-84F9-ACC3916718E8}"/>
              </a:ext>
            </a:extLst>
          </p:cNvPr>
          <p:cNvSpPr>
            <a:spLocks noGrp="1"/>
          </p:cNvSpPr>
          <p:nvPr>
            <p:ph type="sldNum" sz="quarter" idx="4294967295"/>
          </p:nvPr>
        </p:nvSpPr>
        <p:spPr>
          <a:xfrm>
            <a:off x="16824379" y="9409408"/>
            <a:ext cx="514350" cy="365125"/>
          </a:xfrm>
        </p:spPr>
        <p:txBody>
          <a:bodyPr/>
          <a:lstStyle/>
          <a:p>
            <a:fld id="{B6F15528-21DE-4FAA-801E-634DDDAF4B2B}" type="slidenum">
              <a:rPr lang="en-US" smtClean="0"/>
              <a:pPr/>
              <a:t>14</a:t>
            </a:fld>
            <a:endParaRPr lang="en-US"/>
          </a:p>
        </p:txBody>
      </p:sp>
      <p:sp>
        <p:nvSpPr>
          <p:cNvPr id="7" name="Date Placeholder 6">
            <a:extLst>
              <a:ext uri="{FF2B5EF4-FFF2-40B4-BE49-F238E27FC236}">
                <a16:creationId xmlns:a16="http://schemas.microsoft.com/office/drawing/2014/main" id="{7BCC06BC-E0F8-96CB-489C-431D1CC25476}"/>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808788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7B18-D16C-074C-8300-F464EFF92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9DEE1-AEB3-AA9A-F183-39CE0FBF1D8C}"/>
              </a:ext>
            </a:extLst>
          </p:cNvPr>
          <p:cNvSpPr>
            <a:spLocks noGrp="1"/>
          </p:cNvSpPr>
          <p:nvPr>
            <p:ph type="title"/>
          </p:nvPr>
        </p:nvSpPr>
        <p:spPr/>
        <p:txBody>
          <a:bodyPr/>
          <a:lstStyle/>
          <a:p>
            <a:r>
              <a:rPr lang="en-US">
                <a:latin typeface="Arial"/>
                <a:cs typeface="Arial"/>
              </a:rPr>
              <a:t>Lesson 1: Review Activity</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1F7955B1-AE6A-3555-F598-1051F9A430EB}"/>
              </a:ext>
            </a:extLst>
          </p:cNvPr>
          <p:cNvSpPr>
            <a:spLocks noGrp="1"/>
          </p:cNvSpPr>
          <p:nvPr>
            <p:ph type="sldNum" sz="quarter" idx="12"/>
          </p:nvPr>
        </p:nvSpPr>
        <p:spPr/>
        <p:txBody>
          <a:bodyPr/>
          <a:lstStyle/>
          <a:p>
            <a:fld id="{B6F15528-21DE-4FAA-801E-634DDDAF4B2B}" type="slidenum">
              <a:rPr lang="en-US" smtClean="0"/>
              <a:pPr/>
              <a:t>15</a:t>
            </a:fld>
            <a:endParaRPr lang="en-US"/>
          </a:p>
        </p:txBody>
      </p:sp>
      <p:sp>
        <p:nvSpPr>
          <p:cNvPr id="4" name="Date Placeholder 3">
            <a:extLst>
              <a:ext uri="{FF2B5EF4-FFF2-40B4-BE49-F238E27FC236}">
                <a16:creationId xmlns:a16="http://schemas.microsoft.com/office/drawing/2014/main" id="{452D1897-E276-C6FF-2763-CE24CE5F8357}"/>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754718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14AE7-09A6-98F8-873F-AE5051CFF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E17D4-42F4-7293-311A-0082A9C79DF0}"/>
              </a:ext>
            </a:extLst>
          </p:cNvPr>
          <p:cNvSpPr>
            <a:spLocks noGrp="1"/>
          </p:cNvSpPr>
          <p:nvPr>
            <p:ph type="title"/>
          </p:nvPr>
        </p:nvSpPr>
        <p:spPr/>
        <p:txBody>
          <a:bodyPr/>
          <a:lstStyle/>
          <a:p>
            <a:r>
              <a:rPr lang="en-US">
                <a:latin typeface="Arial"/>
                <a:cs typeface="Arial"/>
              </a:rPr>
              <a:t>Lesson 2: Initiate Placement</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91A785C-8064-AB19-0483-39035EE4E7B9}"/>
              </a:ext>
            </a:extLst>
          </p:cNvPr>
          <p:cNvSpPr>
            <a:spLocks noGrp="1"/>
          </p:cNvSpPr>
          <p:nvPr>
            <p:ph type="sldNum" sz="quarter" idx="12"/>
          </p:nvPr>
        </p:nvSpPr>
        <p:spPr/>
        <p:txBody>
          <a:bodyPr/>
          <a:lstStyle/>
          <a:p>
            <a:fld id="{B6F15528-21DE-4FAA-801E-634DDDAF4B2B}" type="slidenum">
              <a:rPr lang="en-US" smtClean="0"/>
              <a:pPr/>
              <a:t>16</a:t>
            </a:fld>
            <a:endParaRPr lang="en-US"/>
          </a:p>
        </p:txBody>
      </p:sp>
      <p:sp>
        <p:nvSpPr>
          <p:cNvPr id="4" name="Date Placeholder 3">
            <a:extLst>
              <a:ext uri="{FF2B5EF4-FFF2-40B4-BE49-F238E27FC236}">
                <a16:creationId xmlns:a16="http://schemas.microsoft.com/office/drawing/2014/main" id="{62E0223E-CD52-479A-BED1-C1020C7CEAC6}"/>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331957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9A6F-7B03-330B-6D62-E27C56970E01}"/>
              </a:ext>
            </a:extLst>
          </p:cNvPr>
          <p:cNvSpPr>
            <a:spLocks noGrp="1"/>
          </p:cNvSpPr>
          <p:nvPr>
            <p:ph type="title"/>
          </p:nvPr>
        </p:nvSpPr>
        <p:spPr>
          <a:xfrm>
            <a:off x="914400" y="434976"/>
            <a:ext cx="14630400" cy="1327149"/>
          </a:xfrm>
        </p:spPr>
        <p:txBody>
          <a:bodyPr/>
          <a:lstStyle/>
          <a:p>
            <a:r>
              <a:rPr lang="en-US" dirty="0"/>
              <a:t>Accessing Pre-Seeded Cases for this Scenario</a:t>
            </a:r>
          </a:p>
        </p:txBody>
      </p:sp>
      <p:sp>
        <p:nvSpPr>
          <p:cNvPr id="3" name="Text Placeholder 2">
            <a:extLst>
              <a:ext uri="{FF2B5EF4-FFF2-40B4-BE49-F238E27FC236}">
                <a16:creationId xmlns:a16="http://schemas.microsoft.com/office/drawing/2014/main" id="{9D55F6C7-7FF0-508D-59E2-C66728EC0D71}"/>
              </a:ext>
            </a:extLst>
          </p:cNvPr>
          <p:cNvSpPr>
            <a:spLocks noGrp="1"/>
          </p:cNvSpPr>
          <p:nvPr>
            <p:ph idx="1"/>
          </p:nvPr>
        </p:nvSpPr>
        <p:spPr>
          <a:xfrm>
            <a:off x="914400" y="2247900"/>
            <a:ext cx="15387637" cy="6781800"/>
          </a:xfrm>
        </p:spPr>
        <p:txBody>
          <a:bodyPr vert="horz" lIns="91440" tIns="45720" rIns="91440" bIns="45720" rtlCol="0" anchor="t">
            <a:normAutofit/>
          </a:bodyPr>
          <a:lstStyle/>
          <a:p>
            <a:r>
              <a:rPr lang="en-US">
                <a:latin typeface="Arial"/>
                <a:cs typeface="Arial"/>
              </a:rPr>
              <a:t>For this session, you should be able to use the case created during the Screenings &amp; Referrals course.</a:t>
            </a:r>
            <a:endParaRPr lang="en-US" dirty="0">
              <a:latin typeface="Arial"/>
              <a:cs typeface="Arial"/>
            </a:endParaRPr>
          </a:p>
          <a:p>
            <a:r>
              <a:rPr lang="en-US">
                <a:latin typeface="Arial"/>
                <a:cs typeface="Arial"/>
              </a:rPr>
              <a:t>If there are issues, Pre-Seeded cases have been created for TTT Trainings</a:t>
            </a:r>
            <a:endParaRPr lang="en-US"/>
          </a:p>
          <a:p>
            <a:r>
              <a:rPr lang="en-US">
                <a:latin typeface="Arial"/>
                <a:cs typeface="Arial"/>
              </a:rPr>
              <a:t>To access Pre-Seeded cases, please utilize the spreadsheet given to your training facilitators and open the tab that corresponds to the relevant scenario</a:t>
            </a:r>
            <a:endParaRPr lang="en-US"/>
          </a:p>
          <a:p>
            <a:r>
              <a:rPr lang="en-US">
                <a:latin typeface="Arial"/>
                <a:cs typeface="Arial"/>
              </a:rPr>
              <a:t>For CARES Trainers, find the folder for cases seeded for your regional session here: </a:t>
            </a:r>
            <a:r>
              <a:rPr lang="en-US" dirty="0">
                <a:latin typeface="Arial"/>
                <a:ea typeface="Calibri"/>
                <a:cs typeface="Arial"/>
                <a:hlinkClick r:id="rId2"/>
              </a:rPr>
              <a:t>Train the Trainer</a:t>
            </a:r>
          </a:p>
          <a:p>
            <a:pPr lvl="1"/>
            <a:r>
              <a:rPr lang="en-US" i="1">
                <a:latin typeface="Arial"/>
                <a:ea typeface="Calibri"/>
                <a:cs typeface="Arial"/>
              </a:rPr>
              <a:t>Please make sure you use the tab based on the specific course being taught (i.e., Placement)</a:t>
            </a:r>
            <a:endParaRPr lang="en-US" i="1" dirty="0">
              <a:latin typeface="Arial"/>
              <a:ea typeface="Calibri"/>
              <a:cs typeface="Arial"/>
            </a:endParaRPr>
          </a:p>
          <a:p>
            <a:endParaRPr lang="en-US" dirty="0">
              <a:latin typeface="Arial"/>
              <a:ea typeface="Calibri"/>
              <a:cs typeface="Arial"/>
            </a:endParaRPr>
          </a:p>
          <a:p>
            <a:pPr marL="0" indent="0">
              <a:buNone/>
            </a:pPr>
            <a:endParaRPr lang="en-US" b="1" dirty="0">
              <a:solidFill>
                <a:srgbClr val="FF0000"/>
              </a:solidFill>
              <a:latin typeface="Arial"/>
              <a:ea typeface="Calibri"/>
              <a:cs typeface="Arial"/>
            </a:endParaRPr>
          </a:p>
          <a:p>
            <a:pPr marL="0" indent="0">
              <a:buNone/>
            </a:pPr>
            <a:endParaRPr lang="en-US" b="1" dirty="0">
              <a:solidFill>
                <a:srgbClr val="FF0000"/>
              </a:solidFill>
              <a:ea typeface="Calibri"/>
            </a:endParaRPr>
          </a:p>
        </p:txBody>
      </p:sp>
      <p:sp>
        <p:nvSpPr>
          <p:cNvPr id="8" name="TextBox 7">
            <a:extLst>
              <a:ext uri="{FF2B5EF4-FFF2-40B4-BE49-F238E27FC236}">
                <a16:creationId xmlns:a16="http://schemas.microsoft.com/office/drawing/2014/main" id="{1B09BD15-490B-32D4-E0D8-3D904300CCF4}"/>
              </a:ext>
            </a:extLst>
          </p:cNvPr>
          <p:cNvSpPr txBox="1"/>
          <p:nvPr/>
        </p:nvSpPr>
        <p:spPr>
          <a:xfrm>
            <a:off x="300625" y="9726553"/>
            <a:ext cx="883085" cy="369332"/>
          </a:xfrm>
          <a:prstGeom prst="rect">
            <a:avLst/>
          </a:prstGeom>
          <a:noFill/>
        </p:spPr>
        <p:txBody>
          <a:bodyPr wrap="square">
            <a:spAutoFit/>
          </a:bodyPr>
          <a:lstStyle/>
          <a:p>
            <a:fld id="{5F214743-1668-45F7-A615-C568798A4983}" type="datetimeyyyy">
              <a:rPr lang="en-US" smtClean="0"/>
              <a:pPr/>
              <a:t>2026</a:t>
            </a:fld>
            <a:endParaRPr lang="en-US" dirty="0"/>
          </a:p>
        </p:txBody>
      </p:sp>
      <p:sp>
        <p:nvSpPr>
          <p:cNvPr id="7" name="Slide Number Placeholder 6">
            <a:extLst>
              <a:ext uri="{FF2B5EF4-FFF2-40B4-BE49-F238E27FC236}">
                <a16:creationId xmlns:a16="http://schemas.microsoft.com/office/drawing/2014/main" id="{41CC4968-AF1D-5892-A7F9-5BF29B8DF35F}"/>
              </a:ext>
            </a:extLst>
          </p:cNvPr>
          <p:cNvSpPr>
            <a:spLocks noGrp="1"/>
          </p:cNvSpPr>
          <p:nvPr>
            <p:ph type="sldNum" sz="quarter" idx="12"/>
          </p:nvPr>
        </p:nvSpPr>
        <p:spPr/>
        <p:txBody>
          <a:bodyPr/>
          <a:lstStyle/>
          <a:p>
            <a:fld id="{B6F15528-21DE-4FAA-801E-634DDDAF4B2B}" type="slidenum">
              <a:rPr lang="en-US" smtClean="0"/>
              <a:pPr/>
              <a:t>17</a:t>
            </a:fld>
            <a:endParaRPr lang="en-US" dirty="0"/>
          </a:p>
        </p:txBody>
      </p:sp>
    </p:spTree>
    <p:extLst>
      <p:ext uri="{BB962C8B-B14F-4D97-AF65-F5344CB8AC3E}">
        <p14:creationId xmlns:p14="http://schemas.microsoft.com/office/powerpoint/2010/main" val="1320488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18C46-A2B7-E871-3383-2CF197623D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23EC6-68FC-19F8-D477-C6D620682C50}"/>
              </a:ext>
            </a:extLst>
          </p:cNvPr>
          <p:cNvSpPr>
            <a:spLocks noGrp="1"/>
          </p:cNvSpPr>
          <p:nvPr>
            <p:ph type="title"/>
          </p:nvPr>
        </p:nvSpPr>
        <p:spPr>
          <a:xfrm>
            <a:off x="914400" y="571500"/>
            <a:ext cx="9595126" cy="1776663"/>
          </a:xfrm>
        </p:spPr>
        <p:txBody>
          <a:bodyPr/>
          <a:lstStyle/>
          <a:p>
            <a:r>
              <a:rPr lang="en-US"/>
              <a:t>Scenario: </a:t>
            </a:r>
            <a:r>
              <a:rPr lang="en-US">
                <a:latin typeface="Arial"/>
                <a:cs typeface="Arial"/>
              </a:rPr>
              <a:t>Initiate Placement </a:t>
            </a:r>
            <a:r>
              <a:rPr lang="en-US"/>
              <a:t> </a:t>
            </a:r>
          </a:p>
        </p:txBody>
      </p:sp>
      <p:sp>
        <p:nvSpPr>
          <p:cNvPr id="4" name="Text Placeholder 3">
            <a:extLst>
              <a:ext uri="{FF2B5EF4-FFF2-40B4-BE49-F238E27FC236}">
                <a16:creationId xmlns:a16="http://schemas.microsoft.com/office/drawing/2014/main" id="{45736832-5CD6-C6EB-07DF-C2768B5FDF0D}"/>
              </a:ext>
            </a:extLst>
          </p:cNvPr>
          <p:cNvSpPr>
            <a:spLocks noGrp="1"/>
          </p:cNvSpPr>
          <p:nvPr>
            <p:ph type="body" sz="half" idx="2"/>
          </p:nvPr>
        </p:nvSpPr>
        <p:spPr>
          <a:xfrm>
            <a:off x="914400" y="2566708"/>
            <a:ext cx="15689179" cy="6767792"/>
          </a:xfrm>
        </p:spPr>
        <p:txBody>
          <a:bodyPr vert="horz" lIns="91440" tIns="45720" rIns="91440" bIns="45720" rtlCol="0" anchor="t">
            <a:normAutofit/>
          </a:bodyPr>
          <a:lstStyle/>
          <a:p>
            <a:pPr fontAlgn="base"/>
            <a:r>
              <a:rPr lang="en-US">
                <a:latin typeface="Arial"/>
                <a:cs typeface="Arial"/>
              </a:rPr>
              <a:t>Placements are needed for Peter, age 4, and Victor, age 17, who have been removed due to Physical Abuse and General Neglect.  The placement worker documents the removal of the children from their parents’ home. The worker asks the children and parents about their Placement Preferences and records the information in their cases. The MGM Veronica states she can meet Peter’s Care needs.  MGM shares she is unable to accommodate Victor due to his significant mental health and behavioral needs. Peter is placed with his MGM after emergency background checks are cleared and a home inspection is completed. </a:t>
            </a:r>
          </a:p>
          <a:p>
            <a:pPr fontAlgn="base"/>
            <a:r>
              <a:rPr lang="en-US">
                <a:latin typeface="Arial"/>
                <a:cs typeface="Arial"/>
              </a:rPr>
              <a:t>Peter has difficulty adapting being in placement with his MGM and the worker updates Placement Stability and works with the MGM to create a Placement Preservation Strategy that works in a short amount of time. </a:t>
            </a: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8" name="TextBox 7">
            <a:extLst>
              <a:ext uri="{FF2B5EF4-FFF2-40B4-BE49-F238E27FC236}">
                <a16:creationId xmlns:a16="http://schemas.microsoft.com/office/drawing/2014/main" id="{F0AE06F4-E879-6BB4-5DFD-C32B6AD2500C}"/>
              </a:ext>
            </a:extLst>
          </p:cNvPr>
          <p:cNvSpPr txBox="1"/>
          <p:nvPr/>
        </p:nvSpPr>
        <p:spPr>
          <a:xfrm>
            <a:off x="16603579" y="9482691"/>
            <a:ext cx="2736273" cy="338554"/>
          </a:xfrm>
          <a:prstGeom prst="rect">
            <a:avLst/>
          </a:prstGeom>
          <a:noFill/>
        </p:spPr>
        <p:txBody>
          <a:bodyPr wrap="square">
            <a:spAutoFit/>
          </a:bodyPr>
          <a:lstStyle/>
          <a:p>
            <a:fld id="{B6F15528-21DE-4FAA-801E-634DDDAF4B2B}" type="slidenum">
              <a:rPr lang="en-US" sz="1600" smtClean="0"/>
              <a:pPr/>
              <a:t>18</a:t>
            </a:fld>
            <a:endParaRPr lang="en-US" sz="1600"/>
          </a:p>
        </p:txBody>
      </p:sp>
      <p:sp>
        <p:nvSpPr>
          <p:cNvPr id="5" name="Date Placeholder 4">
            <a:extLst>
              <a:ext uri="{FF2B5EF4-FFF2-40B4-BE49-F238E27FC236}">
                <a16:creationId xmlns:a16="http://schemas.microsoft.com/office/drawing/2014/main" id="{503E78FC-0C76-6872-9D75-098102E9E2D9}"/>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728561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a:t>Lesson 2</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Add Birth Country to Child's Person Record </a:t>
            </a:r>
            <a:endParaRPr lang="en-US" dirty="0">
              <a:latin typeface="Arial"/>
              <a:ea typeface="Calibri"/>
              <a:cs typeface="Arial"/>
            </a:endParaRPr>
          </a:p>
          <a:p>
            <a:pPr marL="457200" indent="-457200">
              <a:buFont typeface="Wingdings" panose="05000000000000000000" pitchFamily="2" charset="2"/>
              <a:buChar char="Ø"/>
            </a:pPr>
            <a:r>
              <a:rPr lang="en-US">
                <a:latin typeface="Arial"/>
                <a:ea typeface="Calibri"/>
                <a:cs typeface="Arial"/>
              </a:rPr>
              <a:t>Initial Removal </a:t>
            </a:r>
            <a:endParaRPr lang="en-US"/>
          </a:p>
          <a:p>
            <a:pPr marL="457200" indent="-457200">
              <a:buFont typeface="Wingdings" panose="05000000000000000000" pitchFamily="2" charset="2"/>
              <a:buChar char="Ø"/>
            </a:pPr>
            <a:r>
              <a:rPr lang="en-US">
                <a:latin typeface="Arial"/>
                <a:ea typeface="Calibri"/>
                <a:cs typeface="Arial"/>
              </a:rPr>
              <a:t>Create a New Placement Needs Record </a:t>
            </a:r>
          </a:p>
          <a:p>
            <a:pPr marL="457200" indent="-457200">
              <a:buFont typeface="Wingdings" panose="05000000000000000000" pitchFamily="2" charset="2"/>
              <a:buChar char="Ø"/>
            </a:pPr>
            <a:r>
              <a:rPr lang="en-US">
                <a:latin typeface="Arial"/>
                <a:ea typeface="Calibri"/>
                <a:cs typeface="Arial"/>
              </a:rPr>
              <a:t>Create a New Parent/Guardian Placement Preferences Record </a:t>
            </a:r>
          </a:p>
          <a:p>
            <a:pPr marL="457200" indent="-457200">
              <a:buFont typeface="Wingdings" panose="05000000000000000000" pitchFamily="2" charset="2"/>
              <a:buChar char="Ø"/>
            </a:pPr>
            <a:r>
              <a:rPr lang="en-US">
                <a:latin typeface="Arial"/>
                <a:ea typeface="Calibri"/>
                <a:cs typeface="Arial"/>
              </a:rPr>
              <a:t>Create a New Tribal Placement Preference Record </a:t>
            </a:r>
          </a:p>
          <a:p>
            <a:pPr marL="457200" indent="-457200">
              <a:buFont typeface="Wingdings" panose="05000000000000000000" pitchFamily="2" charset="2"/>
              <a:buChar char="Ø"/>
            </a:pPr>
            <a:r>
              <a:rPr lang="en-US">
                <a:latin typeface="Arial"/>
                <a:ea typeface="Calibri"/>
                <a:cs typeface="Arial"/>
              </a:rPr>
              <a:t>Search for Placement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
        <p:nvSpPr>
          <p:cNvPr id="3" name="TextBox 2">
            <a:extLst>
              <a:ext uri="{FF2B5EF4-FFF2-40B4-BE49-F238E27FC236}">
                <a16:creationId xmlns:a16="http://schemas.microsoft.com/office/drawing/2014/main" id="{C8878223-1BE1-BFD3-A0E3-1A0C6E708E7F}"/>
              </a:ext>
            </a:extLst>
          </p:cNvPr>
          <p:cNvSpPr txBox="1"/>
          <p:nvPr/>
        </p:nvSpPr>
        <p:spPr>
          <a:xfrm>
            <a:off x="16603579" y="9482691"/>
            <a:ext cx="2736273" cy="338554"/>
          </a:xfrm>
          <a:prstGeom prst="rect">
            <a:avLst/>
          </a:prstGeom>
          <a:noFill/>
        </p:spPr>
        <p:txBody>
          <a:bodyPr wrap="square">
            <a:spAutoFit/>
          </a:bodyPr>
          <a:lstStyle/>
          <a:p>
            <a:fld id="{B6F15528-21DE-4FAA-801E-634DDDAF4B2B}" type="slidenum">
              <a:rPr lang="en-US" sz="1600" smtClean="0"/>
              <a:pPr/>
              <a:t>19</a:t>
            </a:fld>
            <a:endParaRPr lang="en-US" sz="1600"/>
          </a:p>
        </p:txBody>
      </p:sp>
    </p:spTree>
    <p:extLst>
      <p:ext uri="{BB962C8B-B14F-4D97-AF65-F5344CB8AC3E}">
        <p14:creationId xmlns:p14="http://schemas.microsoft.com/office/powerpoint/2010/main" val="1014344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A509-3D6A-231C-534C-E2C64727C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44778-751D-A191-A66D-EF22B26DCCE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Course Introduction</a:t>
            </a:r>
          </a:p>
        </p:txBody>
      </p:sp>
      <p:sp>
        <p:nvSpPr>
          <p:cNvPr id="5" name="Slide Number Placeholder 4">
            <a:extLst>
              <a:ext uri="{FF2B5EF4-FFF2-40B4-BE49-F238E27FC236}">
                <a16:creationId xmlns:a16="http://schemas.microsoft.com/office/drawing/2014/main" id="{8175EEED-A831-C600-9DDE-AF83E8962F00}"/>
              </a:ext>
            </a:extLst>
          </p:cNvPr>
          <p:cNvSpPr>
            <a:spLocks noGrp="1"/>
          </p:cNvSpPr>
          <p:nvPr>
            <p:ph type="sldNum" sz="quarter" idx="12"/>
          </p:nvPr>
        </p:nvSpPr>
        <p:spPr/>
        <p:txBody>
          <a:bodyPr/>
          <a:lstStyle/>
          <a:p>
            <a:fld id="{B6F15528-21DE-4FAA-801E-634DDDAF4B2B}" type="slidenum">
              <a:rPr lang="en-US" smtClean="0"/>
              <a:pPr/>
              <a:t>2</a:t>
            </a:fld>
            <a:endParaRPr lang="en-US"/>
          </a:p>
        </p:txBody>
      </p:sp>
      <p:sp>
        <p:nvSpPr>
          <p:cNvPr id="4" name="Date Placeholder 3">
            <a:extLst>
              <a:ext uri="{FF2B5EF4-FFF2-40B4-BE49-F238E27FC236}">
                <a16:creationId xmlns:a16="http://schemas.microsoft.com/office/drawing/2014/main" id="{EFBC1B1F-EBAC-FEA9-655E-ACCF88DC6EEE}"/>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415520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a:t>Lesson 2</a:t>
            </a:r>
            <a:br>
              <a:rPr lang="en-US"/>
            </a:br>
            <a:r>
              <a:rPr lang="en-US"/>
              <a:t>Follow-Up</a:t>
            </a:r>
          </a:p>
        </p:txBody>
      </p:sp>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20</a:t>
            </a:fld>
            <a:endParaRPr lang="en-US"/>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Slide Number Placeholder 4">
            <a:extLst>
              <a:ext uri="{FF2B5EF4-FFF2-40B4-BE49-F238E27FC236}">
                <a16:creationId xmlns:a16="http://schemas.microsoft.com/office/drawing/2014/main" id="{4CA0E6C7-D42B-EC09-18D2-A4CAED0FA18F}"/>
              </a:ext>
              <a:ext uri="{C183D7F6-B498-43B3-948B-1728B52AA6E4}">
                <adec:decorative xmlns:adec="http://schemas.microsoft.com/office/drawing/2017/decorative" val="1"/>
              </a:ext>
            </a:extLst>
          </p:cNvPr>
          <p:cNvSpPr txBox="1">
            <a:spLocks/>
          </p:cNvSpPr>
          <p:nvPr/>
        </p:nvSpPr>
        <p:spPr>
          <a:xfrm>
            <a:off x="14859000" y="9486898"/>
            <a:ext cx="2514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chemeClr val="tx1"/>
                </a:solidFill>
              </a:rPr>
              <a:pPr/>
              <a:t>20</a:t>
            </a:fld>
            <a:endParaRPr lang="en-US">
              <a:solidFill>
                <a:schemeClr val="tx1"/>
              </a:solidFill>
            </a:endParaRPr>
          </a:p>
        </p:txBody>
      </p:sp>
    </p:spTree>
    <p:extLst>
      <p:ext uri="{BB962C8B-B14F-4D97-AF65-F5344CB8AC3E}">
        <p14:creationId xmlns:p14="http://schemas.microsoft.com/office/powerpoint/2010/main" val="1567149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24119-CF77-3131-A8D6-19AE5109F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9E52D-EA44-4F74-CF7B-85CC0F90DA97}"/>
              </a:ext>
            </a:extLst>
          </p:cNvPr>
          <p:cNvSpPr>
            <a:spLocks noGrp="1"/>
          </p:cNvSpPr>
          <p:nvPr>
            <p:ph type="title"/>
          </p:nvPr>
        </p:nvSpPr>
        <p:spPr/>
        <p:txBody>
          <a:bodyPr/>
          <a:lstStyle/>
          <a:p>
            <a:r>
              <a:rPr lang="en-US">
                <a:latin typeface="Arial"/>
                <a:cs typeface="Arial"/>
              </a:rPr>
              <a:t>Lesson 3: Emergency Placement/Pre RFA </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EBC62DDE-5477-4AC2-63AB-35D03C164EFE}"/>
              </a:ext>
            </a:extLst>
          </p:cNvPr>
          <p:cNvSpPr>
            <a:spLocks noGrp="1"/>
          </p:cNvSpPr>
          <p:nvPr>
            <p:ph type="sldNum" sz="quarter" idx="12"/>
          </p:nvPr>
        </p:nvSpPr>
        <p:spPr/>
        <p:txBody>
          <a:bodyPr/>
          <a:lstStyle/>
          <a:p>
            <a:fld id="{B6F15528-21DE-4FAA-801E-634DDDAF4B2B}" type="slidenum">
              <a:rPr lang="en-US" smtClean="0"/>
              <a:pPr/>
              <a:t>21</a:t>
            </a:fld>
            <a:endParaRPr lang="en-US"/>
          </a:p>
        </p:txBody>
      </p:sp>
      <p:sp>
        <p:nvSpPr>
          <p:cNvPr id="4" name="Date Placeholder 3">
            <a:extLst>
              <a:ext uri="{FF2B5EF4-FFF2-40B4-BE49-F238E27FC236}">
                <a16:creationId xmlns:a16="http://schemas.microsoft.com/office/drawing/2014/main" id="{45E9C8A1-1493-251B-440F-52CD49C5A1CF}"/>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82103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a:t>Lesson 3</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a:latin typeface="Arial"/>
                <a:ea typeface="Calibri"/>
                <a:cs typeface="Arial"/>
              </a:rPr>
              <a:t>Key Actions:</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Manually Create Placement</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Create a New Contact for Placement</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Create CLETS and CACI Background Checks </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Inspection</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Document Placement Decision</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Add Child Location</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Generate Placement Documents</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Generate the Notification of Child’s Placement</a:t>
            </a:r>
          </a:p>
          <a:p>
            <a:pPr marL="457200" indent="-457200">
              <a:buFont typeface="Wingdings" panose="05000000000000000000" pitchFamily="2" charset="2"/>
              <a:buChar char="Ø"/>
            </a:pPr>
            <a:endParaRPr lang="en-US" sz="1600" b="1">
              <a:solidFill>
                <a:srgbClr val="44546A"/>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pic>
        <p:nvPicPr>
          <p:cNvPr id="3" name="Picture 2" descr="Happy Family Mother, Father, (Or 2 guardians) and 2 children">
            <a:extLst>
              <a:ext uri="{FF2B5EF4-FFF2-40B4-BE49-F238E27FC236}">
                <a16:creationId xmlns:a16="http://schemas.microsoft.com/office/drawing/2014/main" id="{0A84FF70-C31E-8C69-74A2-B1C3FA914492}"/>
              </a:ext>
            </a:extLst>
          </p:cNvPr>
          <p:cNvPicPr>
            <a:picLocks noChangeAspect="1"/>
          </p:cNvPicPr>
          <p:nvPr/>
        </p:nvPicPr>
        <p:blipFill>
          <a:blip r:embed="rId3"/>
          <a:stretch>
            <a:fillRect/>
          </a:stretch>
        </p:blipFill>
        <p:spPr>
          <a:xfrm>
            <a:off x="9604513" y="2836380"/>
            <a:ext cx="7772400" cy="5486400"/>
          </a:xfrm>
          <a:prstGeom prst="rect">
            <a:avLst/>
          </a:prstGeom>
        </p:spPr>
      </p:pic>
      <p:sp>
        <p:nvSpPr>
          <p:cNvPr id="6" name="Slide Number Placeholder 4">
            <a:extLst>
              <a:ext uri="{FF2B5EF4-FFF2-40B4-BE49-F238E27FC236}">
                <a16:creationId xmlns:a16="http://schemas.microsoft.com/office/drawing/2014/main" id="{56843773-DC27-85B5-0F57-99E8712F0A27}"/>
              </a:ext>
            </a:extLst>
          </p:cNvPr>
          <p:cNvSpPr txBox="1">
            <a:spLocks/>
          </p:cNvSpPr>
          <p:nvPr/>
        </p:nvSpPr>
        <p:spPr>
          <a:xfrm>
            <a:off x="16859250" y="9486900"/>
            <a:ext cx="51435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22</a:t>
            </a:fld>
            <a:endParaRPr lang="en-US"/>
          </a:p>
        </p:txBody>
      </p:sp>
    </p:spTree>
    <p:extLst>
      <p:ext uri="{BB962C8B-B14F-4D97-AF65-F5344CB8AC3E}">
        <p14:creationId xmlns:p14="http://schemas.microsoft.com/office/powerpoint/2010/main" val="2282070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a:t>Lesson 3</a:t>
            </a:r>
            <a:br>
              <a:rPr lang="en-US"/>
            </a:br>
            <a:r>
              <a:rPr lang="en-US"/>
              <a:t>Follow-Up</a:t>
            </a:r>
          </a:p>
        </p:txBody>
      </p:sp>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41869"/>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23</a:t>
            </a:fld>
            <a:endParaRPr lang="en-US">
              <a:solidFill>
                <a:schemeClr val="tx1"/>
              </a:solidFill>
            </a:endParaRPr>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926057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F56D-86F3-C10B-F83D-78E325AE64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B5B399-860D-26D1-A7F3-6851A412F564}"/>
              </a:ext>
            </a:extLst>
          </p:cNvPr>
          <p:cNvSpPr>
            <a:spLocks noGrp="1"/>
          </p:cNvSpPr>
          <p:nvPr>
            <p:ph type="title"/>
          </p:nvPr>
        </p:nvSpPr>
        <p:spPr/>
        <p:txBody>
          <a:bodyPr/>
          <a:lstStyle/>
          <a:p>
            <a:r>
              <a:rPr lang="en-US">
                <a:latin typeface="Arial"/>
                <a:cs typeface="Arial"/>
              </a:rPr>
              <a:t>Lesson 4: Tribally Approved Homes </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46B7398-16F0-03EE-6CCA-4FCEBA061F5D}"/>
              </a:ext>
            </a:extLst>
          </p:cNvPr>
          <p:cNvSpPr>
            <a:spLocks noGrp="1"/>
          </p:cNvSpPr>
          <p:nvPr>
            <p:ph type="sldNum" sz="quarter" idx="12"/>
          </p:nvPr>
        </p:nvSpPr>
        <p:spPr/>
        <p:txBody>
          <a:bodyPr/>
          <a:lstStyle/>
          <a:p>
            <a:fld id="{B6F15528-21DE-4FAA-801E-634DDDAF4B2B}" type="slidenum">
              <a:rPr lang="en-US" smtClean="0"/>
              <a:pPr/>
              <a:t>24</a:t>
            </a:fld>
            <a:endParaRPr lang="en-US"/>
          </a:p>
        </p:txBody>
      </p:sp>
      <p:sp>
        <p:nvSpPr>
          <p:cNvPr id="4" name="Date Placeholder 3">
            <a:extLst>
              <a:ext uri="{FF2B5EF4-FFF2-40B4-BE49-F238E27FC236}">
                <a16:creationId xmlns:a16="http://schemas.microsoft.com/office/drawing/2014/main" id="{EBB5C8F7-47A4-AB33-C36A-0EDE45E4B913}"/>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4237021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536A0-ADE5-3C56-5C41-B7A3454A7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152BBA-AD62-CA82-84A9-2D5311B59E22}"/>
              </a:ext>
            </a:extLst>
          </p:cNvPr>
          <p:cNvSpPr>
            <a:spLocks noGrp="1"/>
          </p:cNvSpPr>
          <p:nvPr>
            <p:ph type="title"/>
          </p:nvPr>
        </p:nvSpPr>
        <p:spPr>
          <a:xfrm>
            <a:off x="914400" y="571500"/>
            <a:ext cx="9595126" cy="1776663"/>
          </a:xfrm>
        </p:spPr>
        <p:txBody>
          <a:bodyPr/>
          <a:lstStyle/>
          <a:p>
            <a:r>
              <a:rPr lang="en-US"/>
              <a:t>Lesson 4 </a:t>
            </a:r>
          </a:p>
        </p:txBody>
      </p:sp>
      <p:sp>
        <p:nvSpPr>
          <p:cNvPr id="4" name="Text Placeholder 3">
            <a:extLst>
              <a:ext uri="{FF2B5EF4-FFF2-40B4-BE49-F238E27FC236}">
                <a16:creationId xmlns:a16="http://schemas.microsoft.com/office/drawing/2014/main" id="{0532AAE4-7B34-548C-0D04-EFF20E74EE77}"/>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a:latin typeface="Arial"/>
                <a:ea typeface="Calibri"/>
                <a:cs typeface="Arial"/>
              </a:rPr>
              <a:t>Key Actions:</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Searching for a Tribally Approved Home </a:t>
            </a:r>
          </a:p>
          <a:p>
            <a:pPr marL="457200" indent="-457200">
              <a:buFont typeface="Wingdings" panose="05000000000000000000" pitchFamily="2" charset="2"/>
              <a:buChar char="Ø"/>
            </a:pPr>
            <a:endParaRPr lang="en-US" sz="1600" b="1">
              <a:solidFill>
                <a:srgbClr val="44546A"/>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33182499-09C7-C0EC-E919-92FDBE173258}"/>
              </a:ext>
            </a:extLst>
          </p:cNvPr>
          <p:cNvSpPr>
            <a:spLocks noGrp="1"/>
          </p:cNvSpPr>
          <p:nvPr>
            <p:ph type="dt" sz="half" idx="10"/>
          </p:nvPr>
        </p:nvSpPr>
        <p:spPr/>
        <p:txBody>
          <a:bodyPr/>
          <a:lstStyle/>
          <a:p>
            <a:r>
              <a:rPr lang="en-US"/>
              <a:t>2026</a:t>
            </a:r>
          </a:p>
        </p:txBody>
      </p:sp>
      <p:pic>
        <p:nvPicPr>
          <p:cNvPr id="3" name="Picture 2" descr="Happy Family Mother, Father, (Or 2 guardians) and 2 children">
            <a:extLst>
              <a:ext uri="{FF2B5EF4-FFF2-40B4-BE49-F238E27FC236}">
                <a16:creationId xmlns:a16="http://schemas.microsoft.com/office/drawing/2014/main" id="{76B60C46-4580-C11D-5F5F-6D46E61A7491}"/>
              </a:ext>
            </a:extLst>
          </p:cNvPr>
          <p:cNvPicPr>
            <a:picLocks noChangeAspect="1"/>
          </p:cNvPicPr>
          <p:nvPr/>
        </p:nvPicPr>
        <p:blipFill>
          <a:blip r:embed="rId3"/>
          <a:stretch>
            <a:fillRect/>
          </a:stretch>
        </p:blipFill>
        <p:spPr>
          <a:xfrm>
            <a:off x="9604513" y="2836380"/>
            <a:ext cx="7772400" cy="5486400"/>
          </a:xfrm>
          <a:prstGeom prst="rect">
            <a:avLst/>
          </a:prstGeom>
        </p:spPr>
      </p:pic>
    </p:spTree>
    <p:extLst>
      <p:ext uri="{BB962C8B-B14F-4D97-AF65-F5344CB8AC3E}">
        <p14:creationId xmlns:p14="http://schemas.microsoft.com/office/powerpoint/2010/main" val="3683533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FAAF3-FBCA-DFAE-A944-9A742933E4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229A0A-F095-2D9F-49AA-C76CC6833157}"/>
              </a:ext>
            </a:extLst>
          </p:cNvPr>
          <p:cNvSpPr>
            <a:spLocks noGrp="1"/>
          </p:cNvSpPr>
          <p:nvPr>
            <p:ph type="title"/>
          </p:nvPr>
        </p:nvSpPr>
        <p:spPr>
          <a:xfrm>
            <a:off x="941294" y="571500"/>
            <a:ext cx="3514819" cy="3962399"/>
          </a:xfrm>
        </p:spPr>
        <p:txBody>
          <a:bodyPr anchor="b">
            <a:normAutofit/>
          </a:bodyPr>
          <a:lstStyle/>
          <a:p>
            <a:r>
              <a:rPr lang="en-US"/>
              <a:t>Lesson</a:t>
            </a:r>
            <a:br>
              <a:rPr lang="en-US"/>
            </a:br>
            <a:r>
              <a:rPr lang="en-US"/>
              <a:t>Follow-Up</a:t>
            </a:r>
          </a:p>
        </p:txBody>
      </p:sp>
      <p:pic>
        <p:nvPicPr>
          <p:cNvPr id="10" name="Picture Placeholder 9">
            <a:extLst>
              <a:ext uri="{FF2B5EF4-FFF2-40B4-BE49-F238E27FC236}">
                <a16:creationId xmlns:a16="http://schemas.microsoft.com/office/drawing/2014/main" id="{FFA1A4AB-D689-F293-87D7-92FAFFE8272D}"/>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E8E79444-42BB-1A74-0C07-4C2ACB44B283}"/>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F2547865-E7B7-095E-75EB-FC98A197EBFA}"/>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E6FD0CDB-7B99-6172-AF61-A77F092A770E}"/>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26</a:t>
            </a:fld>
            <a:endParaRPr lang="en-US"/>
          </a:p>
        </p:txBody>
      </p:sp>
    </p:spTree>
    <p:extLst>
      <p:ext uri="{BB962C8B-B14F-4D97-AF65-F5344CB8AC3E}">
        <p14:creationId xmlns:p14="http://schemas.microsoft.com/office/powerpoint/2010/main" val="34685762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531ED6-B022-4637-3713-15AF872544F5}"/>
              </a:ext>
            </a:extLst>
          </p:cNvPr>
          <p:cNvSpPr>
            <a:spLocks noGrp="1"/>
          </p:cNvSpPr>
          <p:nvPr>
            <p:ph type="ctrTitle"/>
          </p:nvPr>
        </p:nvSpPr>
        <p:spPr>
          <a:xfrm>
            <a:off x="914400" y="6661431"/>
            <a:ext cx="8153400" cy="1828798"/>
          </a:xfrm>
        </p:spPr>
        <p:txBody>
          <a:bodyPr/>
          <a:lstStyle/>
          <a:p>
            <a:r>
              <a:rPr lang="en-US" sz="8600">
                <a:latin typeface="Arial"/>
                <a:cs typeface="Arial"/>
              </a:rPr>
              <a:t>Let’s Take a Break!</a:t>
            </a:r>
          </a:p>
        </p:txBody>
      </p:sp>
      <p:sp>
        <p:nvSpPr>
          <p:cNvPr id="9" name="Text Placeholder 8">
            <a:extLst>
              <a:ext uri="{FF2B5EF4-FFF2-40B4-BE49-F238E27FC236}">
                <a16:creationId xmlns:a16="http://schemas.microsoft.com/office/drawing/2014/main" id="{13006996-8C2D-B96E-661B-FE86BF6098AF}"/>
              </a:ext>
            </a:extLst>
          </p:cNvPr>
          <p:cNvSpPr>
            <a:spLocks noGrp="1"/>
          </p:cNvSpPr>
          <p:nvPr>
            <p:ph type="body" sz="quarter" idx="10"/>
          </p:nvPr>
        </p:nvSpPr>
        <p:spPr/>
        <p:txBody>
          <a:bodyPr vert="horz" lIns="91440" tIns="45720" rIns="91440" bIns="45720" rtlCol="0" anchor="t">
            <a:normAutofit/>
          </a:bodyPr>
          <a:lstStyle/>
          <a:p>
            <a:r>
              <a:rPr lang="en-US" dirty="0">
                <a:latin typeface="Arial"/>
                <a:cs typeface="Arial"/>
              </a:rPr>
              <a:t>Please be back and ready </a:t>
            </a:r>
            <a:r>
              <a:rPr lang="en-US">
                <a:latin typeface="Arial"/>
                <a:cs typeface="Arial"/>
              </a:rPr>
              <a:t>to continue in 15 minutes.</a:t>
            </a:r>
          </a:p>
        </p:txBody>
      </p:sp>
      <p:sp>
        <p:nvSpPr>
          <p:cNvPr id="3" name="Date Placeholder 2">
            <a:extLst>
              <a:ext uri="{FF2B5EF4-FFF2-40B4-BE49-F238E27FC236}">
                <a16:creationId xmlns:a16="http://schemas.microsoft.com/office/drawing/2014/main" id="{1FA9F35D-3F5C-9F8C-6CF5-85029AEBFEAA}"/>
              </a:ext>
            </a:extLst>
          </p:cNvPr>
          <p:cNvSpPr>
            <a:spLocks noGrp="1"/>
          </p:cNvSpPr>
          <p:nvPr>
            <p:ph type="dt" sz="half" idx="4294967295"/>
          </p:nvPr>
        </p:nvSpPr>
        <p:spPr>
          <a:xfrm>
            <a:off x="0" y="9486900"/>
            <a:ext cx="2362200" cy="365125"/>
          </a:xfrm>
        </p:spPr>
        <p:txBody>
          <a:bodyPr/>
          <a:lstStyle/>
          <a:p>
            <a:fld id="{265B7153-2548-4B95-A40A-C44C83D437D5}" type="datetime1">
              <a:rPr lang="en-US" smtClean="0"/>
              <a:t>9/2/2026</a:t>
            </a:fld>
            <a:endParaRPr lang="en-US"/>
          </a:p>
        </p:txBody>
      </p:sp>
      <p:sp>
        <p:nvSpPr>
          <p:cNvPr id="5" name="Slide Number Placeholder 4">
            <a:extLst>
              <a:ext uri="{FF2B5EF4-FFF2-40B4-BE49-F238E27FC236}">
                <a16:creationId xmlns:a16="http://schemas.microsoft.com/office/drawing/2014/main" id="{35FCF21E-5973-FAC2-765C-2839A1FC4C2A}"/>
              </a:ext>
            </a:extLst>
          </p:cNvPr>
          <p:cNvSpPr>
            <a:spLocks noGrp="1"/>
          </p:cNvSpPr>
          <p:nvPr>
            <p:ph type="sldNum" sz="quarter" idx="4294967295"/>
          </p:nvPr>
        </p:nvSpPr>
        <p:spPr>
          <a:xfrm>
            <a:off x="16154400" y="9486900"/>
            <a:ext cx="2133600" cy="365125"/>
          </a:xfrm>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4229359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EA96-0832-1C02-B36E-F530F9763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218AE-BAC0-4388-F517-04729F22ABE1}"/>
              </a:ext>
            </a:extLst>
          </p:cNvPr>
          <p:cNvSpPr>
            <a:spLocks noGrp="1"/>
          </p:cNvSpPr>
          <p:nvPr>
            <p:ph type="ctrTitle"/>
          </p:nvPr>
        </p:nvSpPr>
        <p:spPr>
          <a:xfrm>
            <a:off x="914400" y="7089124"/>
            <a:ext cx="9890760" cy="1828798"/>
          </a:xfrm>
        </p:spPr>
        <p:txBody>
          <a:bodyPr/>
          <a:lstStyle/>
          <a:p>
            <a:r>
              <a:rPr lang="en-US" sz="8600">
                <a:latin typeface="Arial"/>
                <a:cs typeface="Arial"/>
              </a:rPr>
              <a:t>Welcome Back!</a:t>
            </a:r>
          </a:p>
        </p:txBody>
      </p:sp>
      <p:sp>
        <p:nvSpPr>
          <p:cNvPr id="3" name="Text Placeholder 8">
            <a:extLst>
              <a:ext uri="{FF2B5EF4-FFF2-40B4-BE49-F238E27FC236}">
                <a16:creationId xmlns:a16="http://schemas.microsoft.com/office/drawing/2014/main" id="{8CA0A002-F279-D559-3894-28A81D987245}"/>
              </a:ext>
            </a:extLst>
          </p:cNvPr>
          <p:cNvSpPr>
            <a:spLocks noGrp="1"/>
          </p:cNvSpPr>
          <p:nvPr>
            <p:ph type="body" sz="quarter" idx="10"/>
          </p:nvPr>
        </p:nvSpPr>
        <p:spPr>
          <a:xfrm>
            <a:off x="12801600" y="952500"/>
            <a:ext cx="4572000" cy="2133600"/>
          </a:xfrm>
        </p:spPr>
        <p:txBody>
          <a:bodyPr vert="horz" lIns="91440" tIns="45720" rIns="91440" bIns="45720" rtlCol="0" anchor="t">
            <a:normAutofit/>
          </a:bodyPr>
          <a:lstStyle/>
          <a:p>
            <a:r>
              <a:rPr lang="en-US">
                <a:latin typeface="Arial"/>
                <a:cs typeface="Calibri"/>
              </a:rPr>
              <a:t>We are excited you are here! Let’s get to work! </a:t>
            </a:r>
          </a:p>
        </p:txBody>
      </p:sp>
    </p:spTree>
    <p:extLst>
      <p:ext uri="{BB962C8B-B14F-4D97-AF65-F5344CB8AC3E}">
        <p14:creationId xmlns:p14="http://schemas.microsoft.com/office/powerpoint/2010/main" val="664463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99863-EAAB-E5F9-3787-2174971DF6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DB3DC-A193-310C-4F36-EBFF5692F48E}"/>
              </a:ext>
            </a:extLst>
          </p:cNvPr>
          <p:cNvSpPr>
            <a:spLocks noGrp="1"/>
          </p:cNvSpPr>
          <p:nvPr>
            <p:ph type="title"/>
          </p:nvPr>
        </p:nvSpPr>
        <p:spPr/>
        <p:txBody>
          <a:bodyPr/>
          <a:lstStyle/>
          <a:p>
            <a:r>
              <a:rPr lang="en-US">
                <a:latin typeface="Arial"/>
                <a:cs typeface="Arial"/>
              </a:rPr>
              <a:t>Lesson 5: Monitoring Placements </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34920C3A-4C36-EE82-0E53-793F8D675387}"/>
              </a:ext>
            </a:extLst>
          </p:cNvPr>
          <p:cNvSpPr>
            <a:spLocks noGrp="1"/>
          </p:cNvSpPr>
          <p:nvPr>
            <p:ph type="sldNum" sz="quarter" idx="12"/>
          </p:nvPr>
        </p:nvSpPr>
        <p:spPr/>
        <p:txBody>
          <a:bodyPr/>
          <a:lstStyle/>
          <a:p>
            <a:fld id="{B6F15528-21DE-4FAA-801E-634DDDAF4B2B}" type="slidenum">
              <a:rPr lang="en-US" smtClean="0"/>
              <a:pPr/>
              <a:t>29</a:t>
            </a:fld>
            <a:endParaRPr lang="en-US"/>
          </a:p>
        </p:txBody>
      </p:sp>
      <p:sp>
        <p:nvSpPr>
          <p:cNvPr id="4" name="Date Placeholder 3">
            <a:extLst>
              <a:ext uri="{FF2B5EF4-FFF2-40B4-BE49-F238E27FC236}">
                <a16:creationId xmlns:a16="http://schemas.microsoft.com/office/drawing/2014/main" id="{A0709D61-2FED-AD6A-0E35-8A6E7F7F6B4F}"/>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3365078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0F9EA-3EC0-61BB-2B05-0467CB8AEAFA}"/>
              </a:ext>
            </a:extLst>
          </p:cNvPr>
          <p:cNvSpPr>
            <a:spLocks noGrp="1"/>
          </p:cNvSpPr>
          <p:nvPr>
            <p:ph type="title"/>
          </p:nvPr>
        </p:nvSpPr>
        <p:spPr>
          <a:xfrm>
            <a:off x="914400" y="434976"/>
            <a:ext cx="14630400" cy="1484312"/>
          </a:xfrm>
        </p:spPr>
        <p:txBody>
          <a:bodyPr/>
          <a:lstStyle/>
          <a:p>
            <a:r>
              <a:rPr lang="en-US"/>
              <a:t>Training Introduction</a:t>
            </a:r>
            <a:endParaRPr lang="en-US" dirty="0"/>
          </a:p>
        </p:txBody>
      </p:sp>
      <p:sp>
        <p:nvSpPr>
          <p:cNvPr id="3" name="Content Placeholder 2">
            <a:extLst>
              <a:ext uri="{FF2B5EF4-FFF2-40B4-BE49-F238E27FC236}">
                <a16:creationId xmlns:a16="http://schemas.microsoft.com/office/drawing/2014/main" id="{E66B61C6-7DDF-44BA-6B3E-D1325AA20E8B}"/>
              </a:ext>
            </a:extLst>
          </p:cNvPr>
          <p:cNvSpPr>
            <a:spLocks noGrp="1"/>
          </p:cNvSpPr>
          <p:nvPr>
            <p:ph idx="1"/>
          </p:nvPr>
        </p:nvSpPr>
        <p:spPr/>
        <p:txBody>
          <a:bodyPr vert="horz" lIns="91440" tIns="45720" rIns="91440" bIns="45720" rtlCol="0" anchor="t">
            <a:normAutofit/>
          </a:bodyPr>
          <a:lstStyle/>
          <a:p>
            <a:pPr marL="0" indent="0">
              <a:buNone/>
            </a:pPr>
            <a:r>
              <a:rPr lang="en-US">
                <a:latin typeface="Calibri"/>
                <a:ea typeface="Calibri"/>
                <a:cs typeface="Calibri"/>
              </a:rPr>
              <a:t>We will start class with a quick introduction from Jessica </a:t>
            </a:r>
            <a:r>
              <a:rPr lang="en-US" dirty="0">
                <a:latin typeface="Calibri"/>
                <a:ea typeface="Calibri"/>
                <a:cs typeface="Calibri"/>
              </a:rPr>
              <a:t>Rougeux, the Chief </a:t>
            </a:r>
            <a:r>
              <a:rPr lang="en-US">
                <a:latin typeface="Calibri"/>
                <a:ea typeface="Calibri"/>
                <a:cs typeface="Calibri"/>
              </a:rPr>
              <a:t>of the Child Welfare System Branch: </a:t>
            </a:r>
            <a:r>
              <a:rPr lang="en-US" dirty="0">
                <a:latin typeface="Calibri"/>
                <a:ea typeface="Calibri"/>
                <a:cs typeface="Calibri"/>
                <a:hlinkClick r:id="rId2"/>
              </a:rPr>
              <a:t>Introduction to ILT - Jessica Rougeux.mp4</a:t>
            </a:r>
            <a:endParaRPr lang="en-US">
              <a:solidFill>
                <a:srgbClr val="467886"/>
              </a:solidFill>
              <a:latin typeface="Aptos"/>
              <a:ea typeface="Calibri"/>
              <a:cs typeface="Calibri"/>
            </a:endParaRPr>
          </a:p>
        </p:txBody>
      </p:sp>
      <p:sp>
        <p:nvSpPr>
          <p:cNvPr id="4" name="Date Placeholder 3">
            <a:extLst>
              <a:ext uri="{FF2B5EF4-FFF2-40B4-BE49-F238E27FC236}">
                <a16:creationId xmlns:a16="http://schemas.microsoft.com/office/drawing/2014/main" id="{D3E29A81-344C-DF99-8407-73295D91306E}"/>
              </a:ext>
            </a:extLst>
          </p:cNvPr>
          <p:cNvSpPr>
            <a:spLocks noGrp="1"/>
          </p:cNvSpPr>
          <p:nvPr>
            <p:ph type="dt" sz="half" idx="10"/>
          </p:nvPr>
        </p:nvSpPr>
        <p:spPr/>
        <p:txBody>
          <a:bodyPr/>
          <a:lstStyle/>
          <a:p>
            <a:fld id="{47D29D20-C43D-41DC-AAEE-AD7D2C14FE77}" type="datetime1">
              <a:rPr lang="en-US" smtClean="0"/>
              <a:t>9/2/2026</a:t>
            </a:fld>
            <a:endParaRPr lang="en-US"/>
          </a:p>
        </p:txBody>
      </p:sp>
      <p:sp>
        <p:nvSpPr>
          <p:cNvPr id="5" name="Slide Number Placeholder 4">
            <a:extLst>
              <a:ext uri="{FF2B5EF4-FFF2-40B4-BE49-F238E27FC236}">
                <a16:creationId xmlns:a16="http://schemas.microsoft.com/office/drawing/2014/main" id="{A8BFBA52-B439-2D2C-A87D-BF3CE151F9AE}"/>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350621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AC725-1106-4A99-C7A6-81A863DEB0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0F21F4-DD50-A501-489F-D6135F1178C1}"/>
              </a:ext>
            </a:extLst>
          </p:cNvPr>
          <p:cNvSpPr>
            <a:spLocks noGrp="1"/>
          </p:cNvSpPr>
          <p:nvPr>
            <p:ph type="title"/>
          </p:nvPr>
        </p:nvSpPr>
        <p:spPr>
          <a:xfrm>
            <a:off x="914400" y="571500"/>
            <a:ext cx="9595126" cy="1776663"/>
          </a:xfrm>
        </p:spPr>
        <p:txBody>
          <a:bodyPr/>
          <a:lstStyle/>
          <a:p>
            <a:r>
              <a:rPr lang="en-US"/>
              <a:t>Lesson 5 </a:t>
            </a:r>
          </a:p>
        </p:txBody>
      </p:sp>
      <p:sp>
        <p:nvSpPr>
          <p:cNvPr id="4" name="Text Placeholder 3">
            <a:extLst>
              <a:ext uri="{FF2B5EF4-FFF2-40B4-BE49-F238E27FC236}">
                <a16:creationId xmlns:a16="http://schemas.microsoft.com/office/drawing/2014/main" id="{21881838-0B07-31EF-1550-11BB07633AEE}"/>
              </a:ext>
            </a:extLst>
          </p:cNvPr>
          <p:cNvSpPr>
            <a:spLocks noGrp="1"/>
          </p:cNvSpPr>
          <p:nvPr>
            <p:ph type="body" sz="half" idx="2"/>
          </p:nvPr>
        </p:nvSpPr>
        <p:spPr>
          <a:xfrm>
            <a:off x="911087" y="2348163"/>
            <a:ext cx="8975559" cy="6967817"/>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Update Placement Stability </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Update Placement Stability Contact </a:t>
            </a:r>
            <a:endParaRPr lang="en-US">
              <a:solidFill>
                <a:schemeClr val="tx1"/>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Creating Placement Preservation Strategy </a:t>
            </a:r>
            <a:endParaRPr lang="en-US">
              <a:solidFill>
                <a:schemeClr val="tx1"/>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Upload Placement Preservation Strategy Document</a:t>
            </a:r>
            <a:endParaRPr lang="en-US">
              <a:solidFill>
                <a:schemeClr val="tx1"/>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Create 14 Day Notice </a:t>
            </a:r>
            <a:endParaRPr lang="en-US">
              <a:solidFill>
                <a:schemeClr val="tx1"/>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Create 14 Day Notice Exemption </a:t>
            </a:r>
            <a:endParaRPr lang="en-US">
              <a:solidFill>
                <a:schemeClr val="tx1"/>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Recording Absences </a:t>
            </a:r>
            <a:endParaRPr lang="en-US">
              <a:solidFill>
                <a:schemeClr val="tx1"/>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endParaRPr lang="en-US" sz="1600" b="1">
              <a:solidFill>
                <a:srgbClr val="44546A"/>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C54F0A1D-2520-F650-A03A-E874EEDEC1E6}"/>
              </a:ext>
            </a:extLst>
          </p:cNvPr>
          <p:cNvSpPr>
            <a:spLocks noGrp="1"/>
          </p:cNvSpPr>
          <p:nvPr>
            <p:ph type="dt" sz="half" idx="10"/>
          </p:nvPr>
        </p:nvSpPr>
        <p:spPr/>
        <p:txBody>
          <a:bodyPr/>
          <a:lstStyle/>
          <a:p>
            <a:r>
              <a:rPr lang="en-US"/>
              <a:t>2026</a:t>
            </a:r>
          </a:p>
        </p:txBody>
      </p:sp>
      <p:pic>
        <p:nvPicPr>
          <p:cNvPr id="3" name="Picture 2" descr="Happy Family Mother, Father, (Or 2 guardians) and 2 children">
            <a:extLst>
              <a:ext uri="{FF2B5EF4-FFF2-40B4-BE49-F238E27FC236}">
                <a16:creationId xmlns:a16="http://schemas.microsoft.com/office/drawing/2014/main" id="{419C4100-533B-9304-40B9-1B2F6CBB12BD}"/>
              </a:ext>
            </a:extLst>
          </p:cNvPr>
          <p:cNvPicPr>
            <a:picLocks noChangeAspect="1"/>
          </p:cNvPicPr>
          <p:nvPr/>
        </p:nvPicPr>
        <p:blipFill>
          <a:blip r:embed="rId3"/>
          <a:stretch>
            <a:fillRect/>
          </a:stretch>
        </p:blipFill>
        <p:spPr>
          <a:xfrm>
            <a:off x="9604513" y="2836380"/>
            <a:ext cx="7772400" cy="5486400"/>
          </a:xfrm>
          <a:prstGeom prst="rect">
            <a:avLst/>
          </a:prstGeom>
        </p:spPr>
      </p:pic>
      <p:sp>
        <p:nvSpPr>
          <p:cNvPr id="6" name="Slide Number Placeholder 4">
            <a:extLst>
              <a:ext uri="{FF2B5EF4-FFF2-40B4-BE49-F238E27FC236}">
                <a16:creationId xmlns:a16="http://schemas.microsoft.com/office/drawing/2014/main" id="{AB1F6088-1112-0EFC-1235-EA622A275FE0}"/>
              </a:ext>
            </a:extLst>
          </p:cNvPr>
          <p:cNvSpPr txBox="1">
            <a:spLocks/>
          </p:cNvSpPr>
          <p:nvPr/>
        </p:nvSpPr>
        <p:spPr>
          <a:xfrm>
            <a:off x="16859250" y="9486898"/>
            <a:ext cx="51435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30</a:t>
            </a:fld>
            <a:endParaRPr lang="en-US"/>
          </a:p>
        </p:txBody>
      </p:sp>
    </p:spTree>
    <p:extLst>
      <p:ext uri="{BB962C8B-B14F-4D97-AF65-F5344CB8AC3E}">
        <p14:creationId xmlns:p14="http://schemas.microsoft.com/office/powerpoint/2010/main" val="1278266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04901-CDDE-A249-DE70-693147075E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2DB678-33BD-EB40-2927-3F13AC45C4A0}"/>
              </a:ext>
            </a:extLst>
          </p:cNvPr>
          <p:cNvSpPr>
            <a:spLocks noGrp="1"/>
          </p:cNvSpPr>
          <p:nvPr>
            <p:ph type="title"/>
          </p:nvPr>
        </p:nvSpPr>
        <p:spPr>
          <a:xfrm>
            <a:off x="941294" y="571500"/>
            <a:ext cx="3514819" cy="3962399"/>
          </a:xfrm>
        </p:spPr>
        <p:txBody>
          <a:bodyPr anchor="b">
            <a:normAutofit/>
          </a:bodyPr>
          <a:lstStyle/>
          <a:p>
            <a:r>
              <a:rPr lang="en-US"/>
              <a:t>Lesson 5</a:t>
            </a:r>
            <a:br>
              <a:rPr lang="en-US"/>
            </a:br>
            <a:r>
              <a:rPr lang="en-US"/>
              <a:t>Follow-Up</a:t>
            </a:r>
          </a:p>
        </p:txBody>
      </p:sp>
      <p:pic>
        <p:nvPicPr>
          <p:cNvPr id="10" name="Picture Placeholder 9">
            <a:extLst>
              <a:ext uri="{FF2B5EF4-FFF2-40B4-BE49-F238E27FC236}">
                <a16:creationId xmlns:a16="http://schemas.microsoft.com/office/drawing/2014/main" id="{965158C8-F054-CE2A-46FD-0061F84A128B}"/>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B0437136-2E8C-0641-CE1C-3E753ED812C3}"/>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10C893A2-FE58-7425-6F81-56121894335C}"/>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D7CEFF6D-80F1-F273-DAC3-298834AB812C}"/>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31</a:t>
            </a:fld>
            <a:endParaRPr lang="en-US"/>
          </a:p>
        </p:txBody>
      </p:sp>
    </p:spTree>
    <p:extLst>
      <p:ext uri="{BB962C8B-B14F-4D97-AF65-F5344CB8AC3E}">
        <p14:creationId xmlns:p14="http://schemas.microsoft.com/office/powerpoint/2010/main" val="1805435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C5058-FDBA-F6C0-B2E9-245E0CCDF4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CAEA69-AEDE-D2E7-C316-79734ED1ECC1}"/>
              </a:ext>
            </a:extLst>
          </p:cNvPr>
          <p:cNvSpPr>
            <a:spLocks noGrp="1"/>
          </p:cNvSpPr>
          <p:nvPr>
            <p:ph type="title"/>
          </p:nvPr>
        </p:nvSpPr>
        <p:spPr/>
        <p:txBody>
          <a:bodyPr>
            <a:normAutofit fontScale="90000"/>
          </a:bodyPr>
          <a:lstStyle/>
          <a:p>
            <a:r>
              <a:rPr lang="en-US">
                <a:latin typeface="Arial"/>
                <a:cs typeface="Arial"/>
              </a:rPr>
              <a:t>Lesson 6: Short-Term Residential Treatment Program (STRTP)</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2F129A7-7172-FF3F-5A44-C542EACCCFE3}"/>
              </a:ext>
            </a:extLst>
          </p:cNvPr>
          <p:cNvSpPr>
            <a:spLocks noGrp="1"/>
          </p:cNvSpPr>
          <p:nvPr>
            <p:ph type="sldNum" sz="quarter" idx="12"/>
          </p:nvPr>
        </p:nvSpPr>
        <p:spPr/>
        <p:txBody>
          <a:bodyPr/>
          <a:lstStyle/>
          <a:p>
            <a:fld id="{B6F15528-21DE-4FAA-801E-634DDDAF4B2B}" type="slidenum">
              <a:rPr lang="en-US" smtClean="0"/>
              <a:pPr/>
              <a:t>32</a:t>
            </a:fld>
            <a:endParaRPr lang="en-US"/>
          </a:p>
        </p:txBody>
      </p:sp>
      <p:sp>
        <p:nvSpPr>
          <p:cNvPr id="4" name="Date Placeholder 3">
            <a:extLst>
              <a:ext uri="{FF2B5EF4-FFF2-40B4-BE49-F238E27FC236}">
                <a16:creationId xmlns:a16="http://schemas.microsoft.com/office/drawing/2014/main" id="{141C1ADB-5DD4-50CE-64E4-12EC925E80F3}"/>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8669864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CF061-5F2B-F05C-0AA6-D452E1201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591730-39CE-3B17-2CA4-CD3A6D4498C7}"/>
              </a:ext>
            </a:extLst>
          </p:cNvPr>
          <p:cNvSpPr>
            <a:spLocks noGrp="1"/>
          </p:cNvSpPr>
          <p:nvPr>
            <p:ph type="title"/>
          </p:nvPr>
        </p:nvSpPr>
        <p:spPr/>
        <p:txBody>
          <a:bodyPr/>
          <a:lstStyle/>
          <a:p>
            <a:r>
              <a:rPr lang="en-US">
                <a:latin typeface="Arial"/>
                <a:cs typeface="Arial"/>
              </a:rPr>
              <a:t>Scenario: Short-Term Residential Treatment Program (STRTP)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9CD20181-0135-E018-5A15-E709023523EF}"/>
              </a:ext>
            </a:extLst>
          </p:cNvPr>
          <p:cNvSpPr>
            <a:spLocks noGrp="1"/>
          </p:cNvSpPr>
          <p:nvPr>
            <p:ph idx="1"/>
          </p:nvPr>
        </p:nvSpPr>
        <p:spPr/>
        <p:txBody>
          <a:bodyPr vert="horz" lIns="91440" tIns="45720" rIns="91440" bIns="45720" rtlCol="0" anchor="t">
            <a:normAutofit/>
          </a:bodyPr>
          <a:lstStyle/>
          <a:p>
            <a:pPr marL="0" indent="0">
              <a:buNone/>
            </a:pPr>
            <a:r>
              <a:rPr lang="en-US" sz="3000">
                <a:latin typeface="Arial"/>
                <a:ea typeface="Calibri"/>
                <a:cs typeface="Arial"/>
              </a:rPr>
              <a:t>The maternal grandmother (MGM) stated she was unable to meet Victor’s need at the time of removal. The family relays that prior to intervention, Victor has had numerous psychiatric hospitalizations and is currently not stable. As a result, the worker starts the process of temporarily placing Victor in a Short Term Residential Therapeutic Program (STRTP). Since the STRTP is located in another county, the worker initiates a Presumptive Transfer of these services, requesting a waiver as the placement is intended to be short-term.</a:t>
            </a:r>
            <a:endParaRPr lang="en-US"/>
          </a:p>
          <a:p>
            <a:pPr marL="0" indent="0">
              <a:buNone/>
            </a:pPr>
            <a:endParaRPr lang="en-US" sz="3000">
              <a:latin typeface="Arial"/>
              <a:ea typeface="Calibri"/>
              <a:cs typeface="Arial"/>
            </a:endParaRPr>
          </a:p>
          <a:p>
            <a:pPr marL="0" indent="0">
              <a:buNone/>
            </a:pPr>
            <a:r>
              <a:rPr lang="en-US" sz="3000">
                <a:latin typeface="Arial"/>
                <a:ea typeface="Calibri"/>
                <a:cs typeface="Arial"/>
              </a:rPr>
              <a:t>After receiving specialized mental health services, the plan is for Victor to be Placed with his MGM.  The MGM visits Victor regularly and decides that she wants him placed with her. All agree to this change when Victor is ready to step down.</a:t>
            </a:r>
            <a:endParaRPr lang="en-US"/>
          </a:p>
          <a:p>
            <a:endParaRPr lang="en-US">
              <a:latin typeface="Arial"/>
              <a:cs typeface="Arial"/>
            </a:endParaRPr>
          </a:p>
        </p:txBody>
      </p:sp>
      <p:sp>
        <p:nvSpPr>
          <p:cNvPr id="4" name="Date Placeholder 3">
            <a:extLst>
              <a:ext uri="{FF2B5EF4-FFF2-40B4-BE49-F238E27FC236}">
                <a16:creationId xmlns:a16="http://schemas.microsoft.com/office/drawing/2014/main" id="{01E7F6D3-4781-7FBA-87D6-DA90648AAA2F}"/>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7628F30B-5140-19F4-E376-A1D68731A2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4DCAEA-8875-946F-9DB8-61F24C53DB09}"/>
              </a:ext>
            </a:extLst>
          </p:cNvPr>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24391048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0B00C-FA92-2E17-064F-3723D64914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C17F6D-407B-EA29-9473-7FCAC36896B7}"/>
              </a:ext>
            </a:extLst>
          </p:cNvPr>
          <p:cNvSpPr>
            <a:spLocks noGrp="1"/>
          </p:cNvSpPr>
          <p:nvPr>
            <p:ph type="title"/>
          </p:nvPr>
        </p:nvSpPr>
        <p:spPr>
          <a:xfrm>
            <a:off x="914400" y="571500"/>
            <a:ext cx="9595126" cy="1776663"/>
          </a:xfrm>
        </p:spPr>
        <p:txBody>
          <a:bodyPr/>
          <a:lstStyle/>
          <a:p>
            <a:r>
              <a:rPr lang="en-US"/>
              <a:t>Lesson 6</a:t>
            </a:r>
          </a:p>
        </p:txBody>
      </p:sp>
      <p:sp>
        <p:nvSpPr>
          <p:cNvPr id="4" name="Text Placeholder 3">
            <a:extLst>
              <a:ext uri="{FF2B5EF4-FFF2-40B4-BE49-F238E27FC236}">
                <a16:creationId xmlns:a16="http://schemas.microsoft.com/office/drawing/2014/main" id="{D73AD218-9D5A-7A50-2B97-DAD93DCD42E6}"/>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a:solidFill>
                  <a:schemeClr val="tx1"/>
                </a:solidFill>
                <a:latin typeface="Arial" panose="020B0604020202020204" pitchFamily="34" charset="0"/>
                <a:ea typeface="Calibri"/>
                <a:cs typeface="Arial" panose="020B0604020202020204" pitchFamily="34" charset="0"/>
              </a:rPr>
              <a:t>Key  Actions:</a:t>
            </a:r>
            <a:endParaRPr lang="en-US">
              <a:solidFill>
                <a:schemeClr val="tx1"/>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US">
                <a:solidFill>
                  <a:schemeClr val="tx1"/>
                </a:solidFill>
                <a:highlight>
                  <a:srgbClr val="FFFFFF"/>
                </a:highlight>
                <a:latin typeface="Arial" panose="020B0604020202020204" pitchFamily="34" charset="0"/>
                <a:ea typeface="Calibri"/>
                <a:cs typeface="Arial" panose="020B0604020202020204" pitchFamily="34" charset="0"/>
              </a:rPr>
              <a:t>Initiate Removal </a:t>
            </a:r>
            <a:endParaRPr lang="en-US">
              <a:solidFill>
                <a:schemeClr val="tx1"/>
              </a:solidFill>
              <a:highlight>
                <a:srgbClr val="FFFFFF"/>
              </a:highlight>
              <a:latin typeface="Arial" panose="020B0604020202020204" pitchFamily="34" charset="0"/>
              <a:ea typeface="Calibri" panose="020F0502020204030204" pitchFamily="34" charset="0"/>
              <a:cs typeface="Arial" panose="020B0604020202020204" pitchFamily="34" charset="0"/>
            </a:endParaRPr>
          </a:p>
          <a:p>
            <a:pPr marL="457200" indent="-457200">
              <a:buFont typeface="Wingdings" panose="05000000000000000000" pitchFamily="2" charset="2"/>
              <a:buChar char="Ø"/>
            </a:pPr>
            <a:r>
              <a:rPr lang="en-US">
                <a:solidFill>
                  <a:schemeClr val="tx1"/>
                </a:solidFill>
                <a:highlight>
                  <a:srgbClr val="FFFFFF"/>
                </a:highlight>
                <a:latin typeface="Arial" panose="020B0604020202020204" pitchFamily="34" charset="0"/>
                <a:ea typeface="Calibri"/>
                <a:cs typeface="Arial" panose="020B0604020202020204" pitchFamily="34" charset="0"/>
              </a:rPr>
              <a:t>Search and Associate STRTP Placement Options </a:t>
            </a:r>
          </a:p>
          <a:p>
            <a:pPr marL="457200" indent="-457200">
              <a:buFont typeface="Wingdings" panose="05000000000000000000" pitchFamily="2" charset="2"/>
              <a:buChar char="Ø"/>
            </a:pPr>
            <a:r>
              <a:rPr lang="en-US">
                <a:solidFill>
                  <a:schemeClr val="tx1"/>
                </a:solidFill>
                <a:highlight>
                  <a:srgbClr val="FFFFFF"/>
                </a:highlight>
                <a:latin typeface="Arial" panose="020B0604020202020204" pitchFamily="34" charset="0"/>
                <a:ea typeface="Calibri"/>
                <a:cs typeface="Arial" panose="020B0604020202020204" pitchFamily="34" charset="0"/>
              </a:rPr>
              <a:t>Create a New Contact with a STRTP Placement  </a:t>
            </a:r>
          </a:p>
          <a:p>
            <a:pPr marL="457200" indent="-457200">
              <a:buFont typeface="Wingdings" panose="05000000000000000000" pitchFamily="2" charset="2"/>
              <a:buChar char="Ø"/>
            </a:pPr>
            <a:r>
              <a:rPr lang="en-US">
                <a:solidFill>
                  <a:schemeClr val="tx1"/>
                </a:solidFill>
                <a:highlight>
                  <a:srgbClr val="FFFFFF"/>
                </a:highlight>
                <a:latin typeface="Arial" panose="020B0604020202020204" pitchFamily="34" charset="0"/>
                <a:ea typeface="Calibri"/>
                <a:cs typeface="Arial" panose="020B0604020202020204" pitchFamily="34" charset="0"/>
              </a:rPr>
              <a:t>Update STRTP Placement Option Details </a:t>
            </a:r>
          </a:p>
          <a:p>
            <a:pPr marL="457200" indent="-457200">
              <a:buFont typeface="Wingdings" panose="05000000000000000000" pitchFamily="2" charset="2"/>
              <a:buChar char="Ø"/>
            </a:pPr>
            <a:r>
              <a:rPr lang="en-US">
                <a:solidFill>
                  <a:schemeClr val="tx1"/>
                </a:solidFill>
                <a:highlight>
                  <a:srgbClr val="FFFFFF"/>
                </a:highlight>
                <a:latin typeface="Arial" panose="020B0604020202020204" pitchFamily="34" charset="0"/>
                <a:ea typeface="Calibri"/>
                <a:cs typeface="Arial" panose="020B0604020202020204" pitchFamily="34" charset="0"/>
              </a:rPr>
              <a:t>Update STRTP Placement Decision </a:t>
            </a:r>
          </a:p>
          <a:p>
            <a:pPr marL="457200" indent="-457200">
              <a:buFont typeface="Wingdings" panose="05000000000000000000" pitchFamily="2" charset="2"/>
              <a:buChar char="Ø"/>
            </a:pPr>
            <a:r>
              <a:rPr lang="en-US">
                <a:solidFill>
                  <a:schemeClr val="tx1"/>
                </a:solidFill>
                <a:highlight>
                  <a:srgbClr val="FFFFFF"/>
                </a:highlight>
                <a:latin typeface="Arial" panose="020B0604020202020204" pitchFamily="34" charset="0"/>
                <a:ea typeface="Calibri"/>
                <a:cs typeface="Arial" panose="020B0604020202020204" pitchFamily="34" charset="0"/>
              </a:rPr>
              <a:t>Create a New Child Location Record </a:t>
            </a:r>
          </a:p>
          <a:p>
            <a:pPr marL="457200" indent="-457200">
              <a:buFont typeface="Wingdings" panose="05000000000000000000" pitchFamily="2" charset="2"/>
              <a:buChar char="Ø"/>
            </a:pPr>
            <a:endParaRPr lang="en-US" sz="1600" b="1">
              <a:solidFill>
                <a:srgbClr val="44546A"/>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EF25F123-516F-3B03-94BD-5D018731939E}"/>
              </a:ext>
            </a:extLst>
          </p:cNvPr>
          <p:cNvSpPr>
            <a:spLocks noGrp="1"/>
          </p:cNvSpPr>
          <p:nvPr>
            <p:ph type="dt" sz="half" idx="10"/>
          </p:nvPr>
        </p:nvSpPr>
        <p:spPr/>
        <p:txBody>
          <a:bodyPr/>
          <a:lstStyle/>
          <a:p>
            <a:r>
              <a:rPr lang="en-US"/>
              <a:t>2026</a:t>
            </a:r>
          </a:p>
        </p:txBody>
      </p:sp>
      <p:pic>
        <p:nvPicPr>
          <p:cNvPr id="3" name="Picture 2" descr="Happy Family Mother, Father, (Or 2 guardians) and 2 children">
            <a:extLst>
              <a:ext uri="{FF2B5EF4-FFF2-40B4-BE49-F238E27FC236}">
                <a16:creationId xmlns:a16="http://schemas.microsoft.com/office/drawing/2014/main" id="{4047810F-A55D-85A3-6EC2-54E9D66FD77C}"/>
              </a:ext>
            </a:extLst>
          </p:cNvPr>
          <p:cNvPicPr>
            <a:picLocks noChangeAspect="1"/>
          </p:cNvPicPr>
          <p:nvPr/>
        </p:nvPicPr>
        <p:blipFill>
          <a:blip r:embed="rId3"/>
          <a:stretch>
            <a:fillRect/>
          </a:stretch>
        </p:blipFill>
        <p:spPr>
          <a:xfrm>
            <a:off x="9604513" y="2836380"/>
            <a:ext cx="7772400" cy="5486400"/>
          </a:xfrm>
          <a:prstGeom prst="rect">
            <a:avLst/>
          </a:prstGeom>
        </p:spPr>
      </p:pic>
    </p:spTree>
    <p:extLst>
      <p:ext uri="{BB962C8B-B14F-4D97-AF65-F5344CB8AC3E}">
        <p14:creationId xmlns:p14="http://schemas.microsoft.com/office/powerpoint/2010/main" val="1373136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72475-601E-20C0-32CA-D80916126A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158B7D-BC9A-40B6-9819-963B4F393C7D}"/>
              </a:ext>
            </a:extLst>
          </p:cNvPr>
          <p:cNvSpPr>
            <a:spLocks noGrp="1"/>
          </p:cNvSpPr>
          <p:nvPr>
            <p:ph type="title"/>
          </p:nvPr>
        </p:nvSpPr>
        <p:spPr>
          <a:xfrm>
            <a:off x="941294" y="571500"/>
            <a:ext cx="3514819" cy="3962399"/>
          </a:xfrm>
        </p:spPr>
        <p:txBody>
          <a:bodyPr anchor="b">
            <a:normAutofit/>
          </a:bodyPr>
          <a:lstStyle/>
          <a:p>
            <a:r>
              <a:rPr lang="en-US"/>
              <a:t>Lesson 6</a:t>
            </a:r>
            <a:br>
              <a:rPr lang="en-US"/>
            </a:br>
            <a:r>
              <a:rPr lang="en-US"/>
              <a:t>Follow-Up</a:t>
            </a:r>
          </a:p>
        </p:txBody>
      </p:sp>
      <p:pic>
        <p:nvPicPr>
          <p:cNvPr id="10" name="Picture Placeholder 9">
            <a:extLst>
              <a:ext uri="{FF2B5EF4-FFF2-40B4-BE49-F238E27FC236}">
                <a16:creationId xmlns:a16="http://schemas.microsoft.com/office/drawing/2014/main" id="{757D09D4-4208-B368-0F85-0CCEA45D49FD}"/>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FEB5049-9BEC-AC6E-E438-58651D429FE5}"/>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D98D9FC0-8B54-DEDD-15AE-1397C43E85E6}"/>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79F34873-13C7-8E87-3434-BC0D0E772102}"/>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35</a:t>
            </a:fld>
            <a:endParaRPr lang="en-US"/>
          </a:p>
        </p:txBody>
      </p:sp>
    </p:spTree>
    <p:extLst>
      <p:ext uri="{BB962C8B-B14F-4D97-AF65-F5344CB8AC3E}">
        <p14:creationId xmlns:p14="http://schemas.microsoft.com/office/powerpoint/2010/main" val="17707796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3D90D-D313-6B3B-2B92-CD78F67BD7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B971B2-7E63-EC95-4B3E-9EBE6D94ED9F}"/>
              </a:ext>
            </a:extLst>
          </p:cNvPr>
          <p:cNvSpPr>
            <a:spLocks noGrp="1"/>
          </p:cNvSpPr>
          <p:nvPr>
            <p:ph type="title"/>
          </p:nvPr>
        </p:nvSpPr>
        <p:spPr/>
        <p:txBody>
          <a:bodyPr/>
          <a:lstStyle/>
          <a:p>
            <a:r>
              <a:rPr lang="en-US">
                <a:latin typeface="Arial"/>
                <a:cs typeface="Arial"/>
              </a:rPr>
              <a:t>Lesson 7: Presumptive Transfer</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95B7BF6F-C0F4-152F-804F-076300AB1B40}"/>
              </a:ext>
            </a:extLst>
          </p:cNvPr>
          <p:cNvSpPr>
            <a:spLocks noGrp="1"/>
          </p:cNvSpPr>
          <p:nvPr>
            <p:ph type="sldNum" sz="quarter" idx="12"/>
          </p:nvPr>
        </p:nvSpPr>
        <p:spPr/>
        <p:txBody>
          <a:bodyPr/>
          <a:lstStyle/>
          <a:p>
            <a:fld id="{B6F15528-21DE-4FAA-801E-634DDDAF4B2B}" type="slidenum">
              <a:rPr lang="en-US" smtClean="0"/>
              <a:pPr/>
              <a:t>36</a:t>
            </a:fld>
            <a:endParaRPr lang="en-US"/>
          </a:p>
        </p:txBody>
      </p:sp>
      <p:sp>
        <p:nvSpPr>
          <p:cNvPr id="4" name="Date Placeholder 3">
            <a:extLst>
              <a:ext uri="{FF2B5EF4-FFF2-40B4-BE49-F238E27FC236}">
                <a16:creationId xmlns:a16="http://schemas.microsoft.com/office/drawing/2014/main" id="{2A29496F-F0B6-C36D-71AB-2DC94335245F}"/>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33949591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3ECD2-F89B-6EF0-1FA6-BFB5322EA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74FC7-A864-B642-62E0-FC981A81C5F6}"/>
              </a:ext>
            </a:extLst>
          </p:cNvPr>
          <p:cNvSpPr>
            <a:spLocks noGrp="1"/>
          </p:cNvSpPr>
          <p:nvPr>
            <p:ph type="title"/>
          </p:nvPr>
        </p:nvSpPr>
        <p:spPr>
          <a:xfrm>
            <a:off x="914400" y="571500"/>
            <a:ext cx="9595126" cy="1776663"/>
          </a:xfrm>
        </p:spPr>
        <p:txBody>
          <a:bodyPr/>
          <a:lstStyle/>
          <a:p>
            <a:r>
              <a:rPr lang="en-US"/>
              <a:t>Lesson 7 </a:t>
            </a:r>
          </a:p>
        </p:txBody>
      </p:sp>
      <p:sp>
        <p:nvSpPr>
          <p:cNvPr id="4" name="Text Placeholder 3">
            <a:extLst>
              <a:ext uri="{FF2B5EF4-FFF2-40B4-BE49-F238E27FC236}">
                <a16:creationId xmlns:a16="http://schemas.microsoft.com/office/drawing/2014/main" id="{D126A375-D970-2E6C-FB0C-47FCD15E4604}"/>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a:solidFill>
                  <a:schemeClr val="tx1"/>
                </a:solidFill>
                <a:latin typeface="Arial" panose="020B0604020202020204" pitchFamily="34" charset="0"/>
                <a:ea typeface="Calibri"/>
                <a:cs typeface="Arial" panose="020B0604020202020204" pitchFamily="34" charset="0"/>
              </a:rPr>
              <a:t>Key  Actions:</a:t>
            </a:r>
            <a:endParaRPr lang="en-US">
              <a:solidFill>
                <a:schemeClr val="tx1"/>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Requesting and Recording a Presumptive Transfer Waiver</a:t>
            </a:r>
            <a:endParaRPr lang="en-US">
              <a:solidFill>
                <a:schemeClr val="tx1"/>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r>
              <a:rPr lang="en-US">
                <a:solidFill>
                  <a:schemeClr val="tx1"/>
                </a:solidFill>
                <a:highlight>
                  <a:srgbClr val="FFFFFF"/>
                </a:highlight>
                <a:latin typeface="Arial" panose="020B0604020202020204" pitchFamily="34" charset="0"/>
                <a:ea typeface="Calibri" panose="020F0502020204030204" pitchFamily="34" charset="0"/>
                <a:cs typeface="Arial" panose="020B0604020202020204" pitchFamily="34" charset="0"/>
              </a:rPr>
              <a:t>Create a Waiver for a Presumptive Transfer Request  </a:t>
            </a:r>
          </a:p>
          <a:p>
            <a:pPr marL="457200" indent="-457200">
              <a:buFont typeface="Wingdings" panose="05000000000000000000" pitchFamily="2" charset="2"/>
              <a:buChar char="Ø"/>
            </a:pPr>
            <a:r>
              <a:rPr lang="en-US">
                <a:solidFill>
                  <a:schemeClr val="tx1"/>
                </a:solidFill>
                <a:highlight>
                  <a:srgbClr val="FFFFFF"/>
                </a:highlight>
                <a:latin typeface="Arial" panose="020B0604020202020204" pitchFamily="34" charset="0"/>
                <a:ea typeface="Calibri" panose="020F0502020204030204" pitchFamily="34" charset="0"/>
                <a:cs typeface="Arial" panose="020B0604020202020204" pitchFamily="34" charset="0"/>
              </a:rPr>
              <a:t>Document Waiver Request Communication </a:t>
            </a:r>
          </a:p>
          <a:p>
            <a:pPr marL="457200" indent="-457200">
              <a:buFont typeface="Wingdings" panose="05000000000000000000" pitchFamily="2" charset="2"/>
              <a:buChar char="Ø"/>
            </a:pPr>
            <a:r>
              <a:rPr lang="en-US">
                <a:solidFill>
                  <a:schemeClr val="tx1"/>
                </a:solidFill>
                <a:highlight>
                  <a:srgbClr val="FFFFFF"/>
                </a:highlight>
                <a:latin typeface="Arial" panose="020B0604020202020204" pitchFamily="34" charset="0"/>
                <a:ea typeface="Calibri" panose="020F0502020204030204" pitchFamily="34" charset="0"/>
                <a:cs typeface="Arial" panose="020B0604020202020204" pitchFamily="34" charset="0"/>
              </a:rPr>
              <a:t>JV 214-Presumptive Transfer Request for Hearing on Waiver</a:t>
            </a:r>
          </a:p>
          <a:p>
            <a:pPr marL="457200" indent="-457200">
              <a:buFont typeface="Wingdings" panose="05000000000000000000" pitchFamily="2" charset="2"/>
              <a:buChar char="Ø"/>
            </a:pPr>
            <a:r>
              <a:rPr lang="en-US">
                <a:solidFill>
                  <a:schemeClr val="tx1"/>
                </a:solidFill>
                <a:highlight>
                  <a:srgbClr val="FFFFFF"/>
                </a:highlight>
                <a:latin typeface="Arial" panose="020B0604020202020204" pitchFamily="34" charset="0"/>
                <a:ea typeface="Calibri" panose="020F0502020204030204" pitchFamily="34" charset="0"/>
                <a:cs typeface="Arial" panose="020B0604020202020204" pitchFamily="34" charset="0"/>
              </a:rPr>
              <a:t>End Child Location Placement </a:t>
            </a:r>
          </a:p>
          <a:p>
            <a:pPr marL="457200" indent="-457200">
              <a:buFont typeface="Wingdings" panose="05000000000000000000" pitchFamily="2" charset="2"/>
              <a:buChar char="Ø"/>
            </a:pPr>
            <a:endParaRPr lang="en-US" sz="1600" b="1">
              <a:solidFill>
                <a:srgbClr val="44546A"/>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endParaRPr lang="en-US" sz="1600" b="1">
              <a:solidFill>
                <a:srgbClr val="44546A"/>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endParaRPr lang="en-US" sz="1600" b="1">
              <a:solidFill>
                <a:srgbClr val="44546A"/>
              </a:solidFill>
              <a:highlight>
                <a:srgbClr val="FFFFFF"/>
              </a:highlight>
              <a:latin typeface="Arial"/>
              <a:ea typeface="Calibri" panose="020F0502020204030204" pitchFamily="34" charset="0"/>
              <a:cs typeface="Arial"/>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6421EA9E-8FD8-4CFA-275B-48C9E01F27C2}"/>
              </a:ext>
            </a:extLst>
          </p:cNvPr>
          <p:cNvSpPr>
            <a:spLocks noGrp="1"/>
          </p:cNvSpPr>
          <p:nvPr>
            <p:ph type="dt" sz="half" idx="10"/>
          </p:nvPr>
        </p:nvSpPr>
        <p:spPr/>
        <p:txBody>
          <a:bodyPr/>
          <a:lstStyle/>
          <a:p>
            <a:r>
              <a:rPr lang="en-US"/>
              <a:t>2026</a:t>
            </a:r>
          </a:p>
        </p:txBody>
      </p:sp>
      <p:pic>
        <p:nvPicPr>
          <p:cNvPr id="3" name="Picture 2" descr="Happy Family Mother, Father, (Or 2 guardians) and 2 children">
            <a:extLst>
              <a:ext uri="{FF2B5EF4-FFF2-40B4-BE49-F238E27FC236}">
                <a16:creationId xmlns:a16="http://schemas.microsoft.com/office/drawing/2014/main" id="{7767295E-3E58-1514-B30A-00CDA39016B3}"/>
              </a:ext>
            </a:extLst>
          </p:cNvPr>
          <p:cNvPicPr>
            <a:picLocks noChangeAspect="1"/>
          </p:cNvPicPr>
          <p:nvPr/>
        </p:nvPicPr>
        <p:blipFill>
          <a:blip r:embed="rId3"/>
          <a:stretch>
            <a:fillRect/>
          </a:stretch>
        </p:blipFill>
        <p:spPr>
          <a:xfrm>
            <a:off x="9604513" y="2836380"/>
            <a:ext cx="7772400" cy="5486400"/>
          </a:xfrm>
          <a:prstGeom prst="rect">
            <a:avLst/>
          </a:prstGeom>
        </p:spPr>
      </p:pic>
    </p:spTree>
    <p:extLst>
      <p:ext uri="{BB962C8B-B14F-4D97-AF65-F5344CB8AC3E}">
        <p14:creationId xmlns:p14="http://schemas.microsoft.com/office/powerpoint/2010/main" val="9306425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062A0-AD69-3984-606D-FA83373DAF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224AC2-A933-66D5-47FC-298FBFF360E4}"/>
              </a:ext>
            </a:extLst>
          </p:cNvPr>
          <p:cNvSpPr>
            <a:spLocks noGrp="1"/>
          </p:cNvSpPr>
          <p:nvPr>
            <p:ph type="title"/>
          </p:nvPr>
        </p:nvSpPr>
        <p:spPr>
          <a:xfrm>
            <a:off x="941294" y="571500"/>
            <a:ext cx="3514819" cy="3962399"/>
          </a:xfrm>
        </p:spPr>
        <p:txBody>
          <a:bodyPr anchor="b">
            <a:normAutofit/>
          </a:bodyPr>
          <a:lstStyle/>
          <a:p>
            <a:r>
              <a:rPr lang="en-US"/>
              <a:t>Lesson 7</a:t>
            </a:r>
            <a:br>
              <a:rPr lang="en-US"/>
            </a:br>
            <a:r>
              <a:rPr lang="en-US"/>
              <a:t>Follow-Up</a:t>
            </a:r>
          </a:p>
        </p:txBody>
      </p:sp>
      <p:pic>
        <p:nvPicPr>
          <p:cNvPr id="10" name="Picture Placeholder 9">
            <a:extLst>
              <a:ext uri="{FF2B5EF4-FFF2-40B4-BE49-F238E27FC236}">
                <a16:creationId xmlns:a16="http://schemas.microsoft.com/office/drawing/2014/main" id="{B4C4A22F-4E62-98E7-8009-A9EA2FA7BE8F}"/>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6505CAEC-05D7-D4F3-1641-25D92F730883}"/>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AEB10EF9-4325-45C3-5CFD-D2DC5F592CA5}"/>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51ACD071-AC33-4538-ED02-54C0D97F97D8}"/>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38</a:t>
            </a:fld>
            <a:endParaRPr lang="en-US"/>
          </a:p>
        </p:txBody>
      </p:sp>
    </p:spTree>
    <p:extLst>
      <p:ext uri="{BB962C8B-B14F-4D97-AF65-F5344CB8AC3E}">
        <p14:creationId xmlns:p14="http://schemas.microsoft.com/office/powerpoint/2010/main" val="7072047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C923-B39B-4934-100E-0A17DD44D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8D305-D28F-7176-70AA-B9963F8D3ED8}"/>
              </a:ext>
            </a:extLst>
          </p:cNvPr>
          <p:cNvSpPr>
            <a:spLocks noGrp="1"/>
          </p:cNvSpPr>
          <p:nvPr>
            <p:ph type="title"/>
          </p:nvPr>
        </p:nvSpPr>
        <p:spPr>
          <a:xfrm>
            <a:off x="914400" y="571500"/>
            <a:ext cx="9595126" cy="1776663"/>
          </a:xfrm>
        </p:spPr>
        <p:txBody>
          <a:bodyPr/>
          <a:lstStyle/>
          <a:p>
            <a:r>
              <a:rPr lang="en-US"/>
              <a:t>Course Survey </a:t>
            </a:r>
          </a:p>
        </p:txBody>
      </p:sp>
      <p:sp>
        <p:nvSpPr>
          <p:cNvPr id="4" name="Text Placeholder 3">
            <a:extLst>
              <a:ext uri="{FF2B5EF4-FFF2-40B4-BE49-F238E27FC236}">
                <a16:creationId xmlns:a16="http://schemas.microsoft.com/office/drawing/2014/main" id="{06532753-52A0-A1D6-C53D-0ABFAD657CE7}"/>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sz="3600" dirty="0">
                <a:ea typeface="Calibri" panose="020F0502020204030204" pitchFamily="34" charset="0"/>
              </a:rPr>
              <a:t>Thank you for completing the course!</a:t>
            </a:r>
          </a:p>
          <a:p>
            <a:r>
              <a:rPr lang="en-US" sz="3600" dirty="0">
                <a:ea typeface="Calibri" panose="020F0502020204030204" pitchFamily="34" charset="0"/>
              </a:rPr>
              <a:t>Please take a few minutes to fill out the Course Survey, which can be found here:</a:t>
            </a:r>
          </a:p>
          <a:p>
            <a:endParaRPr lang="en-US" sz="3600" dirty="0">
              <a:ea typeface="Calibri" panose="020F0502020204030204" pitchFamily="34" charset="0"/>
            </a:endParaRPr>
          </a:p>
          <a:p>
            <a:r>
              <a:rPr lang="en-US" sz="3600" u="sng" dirty="0">
                <a:hlinkClick r:id="rId3"/>
              </a:rPr>
              <a:t>https://cahhscwds.gov1.qualtrics.com/jfe/form/SV_024TW5uq8KQSBGm</a:t>
            </a:r>
            <a:endParaRPr lang="en-US" sz="3600" dirty="0">
              <a:ea typeface="Calibri" panose="020F0502020204030204" pitchFamily="34" charset="0"/>
            </a:endParaRPr>
          </a:p>
        </p:txBody>
      </p:sp>
      <p:sp>
        <p:nvSpPr>
          <p:cNvPr id="5" name="Date Placeholder 4">
            <a:extLst>
              <a:ext uri="{FF2B5EF4-FFF2-40B4-BE49-F238E27FC236}">
                <a16:creationId xmlns:a16="http://schemas.microsoft.com/office/drawing/2014/main" id="{A8405F18-14BE-3C6D-A737-6C843E269906}"/>
              </a:ext>
            </a:extLst>
          </p:cNvPr>
          <p:cNvSpPr>
            <a:spLocks noGrp="1"/>
          </p:cNvSpPr>
          <p:nvPr>
            <p:ph type="dt" sz="half" idx="10"/>
          </p:nvPr>
        </p:nvSpPr>
        <p:spPr/>
        <p:txBody>
          <a:bodyPr/>
          <a:lstStyle/>
          <a:p>
            <a:r>
              <a:rPr lang="en-US"/>
              <a:t>2026</a:t>
            </a:r>
          </a:p>
        </p:txBody>
      </p:sp>
      <p:sp>
        <p:nvSpPr>
          <p:cNvPr id="6" name="Freeform 3">
            <a:extLst>
              <a:ext uri="{FF2B5EF4-FFF2-40B4-BE49-F238E27FC236}">
                <a16:creationId xmlns:a16="http://schemas.microsoft.com/office/drawing/2014/main" id="{550C55D4-BEFD-1D07-0D2B-527FD24D51E9}"/>
              </a:ext>
              <a:ext uri="{C183D7F6-B498-43B3-948B-1728B52AA6E4}">
                <adec:decorative xmlns:adec="http://schemas.microsoft.com/office/drawing/2017/decorative" val="1"/>
              </a:ext>
            </a:extLst>
          </p:cNvPr>
          <p:cNvSpPr/>
          <p:nvPr/>
        </p:nvSpPr>
        <p:spPr>
          <a:xfrm>
            <a:off x="11088565" y="2462217"/>
            <a:ext cx="5918406" cy="5985747"/>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extLst>
      <p:ext uri="{BB962C8B-B14F-4D97-AF65-F5344CB8AC3E}">
        <p14:creationId xmlns:p14="http://schemas.microsoft.com/office/powerpoint/2010/main" val="3294344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5024F-A075-DA1D-71DF-41B455D0701B}"/>
              </a:ext>
            </a:extLst>
          </p:cNvPr>
          <p:cNvSpPr>
            <a:spLocks noGrp="1"/>
          </p:cNvSpPr>
          <p:nvPr>
            <p:ph type="title"/>
          </p:nvPr>
        </p:nvSpPr>
        <p:spPr/>
        <p:txBody>
          <a:bodyPr/>
          <a:lstStyle/>
          <a:p>
            <a:r>
              <a:rPr lang="en-US">
                <a:latin typeface="Arial"/>
                <a:cs typeface="Arial"/>
              </a:rPr>
              <a:t>Ground Rules &amp; Housekeeping</a:t>
            </a:r>
          </a:p>
        </p:txBody>
      </p:sp>
      <p:sp>
        <p:nvSpPr>
          <p:cNvPr id="3" name="Text Placeholder 2">
            <a:extLst>
              <a:ext uri="{FF2B5EF4-FFF2-40B4-BE49-F238E27FC236}">
                <a16:creationId xmlns:a16="http://schemas.microsoft.com/office/drawing/2014/main" id="{672B96C7-7DA0-F225-A3AA-3BDB6F76534C}"/>
              </a:ext>
            </a:extLst>
          </p:cNvPr>
          <p:cNvSpPr>
            <a:spLocks noGrp="1"/>
          </p:cNvSpPr>
          <p:nvPr>
            <p:ph type="body" idx="1"/>
          </p:nvPr>
        </p:nvSpPr>
        <p:spPr>
          <a:xfrm>
            <a:off x="914398" y="2425823"/>
            <a:ext cx="718459" cy="858716"/>
          </a:xfrm>
        </p:spPr>
        <p:txBody>
          <a:bodyPr/>
          <a:lstStyle/>
          <a:p>
            <a:r>
              <a:rPr lang="en-US"/>
              <a:t>01</a:t>
            </a:r>
          </a:p>
        </p:txBody>
      </p:sp>
      <p:sp>
        <p:nvSpPr>
          <p:cNvPr id="28" name="Text Placeholder 4">
            <a:extLst>
              <a:ext uri="{FF2B5EF4-FFF2-40B4-BE49-F238E27FC236}">
                <a16:creationId xmlns:a16="http://schemas.microsoft.com/office/drawing/2014/main" id="{40A2E33C-8CCD-424E-F5D3-B06D0FD49AFC}"/>
              </a:ext>
            </a:extLst>
          </p:cNvPr>
          <p:cNvSpPr>
            <a:spLocks noGrp="1"/>
          </p:cNvSpPr>
          <p:nvPr>
            <p:ph type="body" sz="quarter" idx="3"/>
          </p:nvPr>
        </p:nvSpPr>
        <p:spPr>
          <a:xfrm>
            <a:off x="908536" y="2970211"/>
            <a:ext cx="4038603" cy="1020763"/>
          </a:xfrm>
        </p:spPr>
        <p:txBody>
          <a:bodyPr>
            <a:normAutofit/>
          </a:bodyPr>
          <a:lstStyle/>
          <a:p>
            <a:r>
              <a:rPr lang="en-US">
                <a:solidFill>
                  <a:srgbClr val="1BA7FA"/>
                </a:solidFill>
                <a:latin typeface="Arial" panose="020B0604020202020204" pitchFamily="34" charset="0"/>
                <a:cs typeface="Arial" panose="020B0604020202020204" pitchFamily="34" charset="0"/>
              </a:rPr>
              <a:t>Stay Engaged</a:t>
            </a:r>
          </a:p>
        </p:txBody>
      </p:sp>
      <p:sp>
        <p:nvSpPr>
          <p:cNvPr id="32" name="Content Placeholder 3">
            <a:extLst>
              <a:ext uri="{FF2B5EF4-FFF2-40B4-BE49-F238E27FC236}">
                <a16:creationId xmlns:a16="http://schemas.microsoft.com/office/drawing/2014/main" id="{9BAA5539-F6A4-CBD5-658D-63C7A616817E}"/>
              </a:ext>
            </a:extLst>
          </p:cNvPr>
          <p:cNvSpPr>
            <a:spLocks noGrp="1"/>
          </p:cNvSpPr>
          <p:nvPr>
            <p:ph sz="half" idx="2"/>
          </p:nvPr>
        </p:nvSpPr>
        <p:spPr>
          <a:xfrm>
            <a:off x="757235" y="4038600"/>
            <a:ext cx="4038602" cy="2324100"/>
          </a:xfrm>
        </p:spPr>
        <p:txBody>
          <a:bodyPr vert="horz" lIns="91440" tIns="45720" rIns="91440" bIns="45720" rtlCol="0" anchor="t">
            <a:normAutofit/>
          </a:bodyPr>
          <a:lstStyle/>
          <a:p>
            <a:r>
              <a:rPr lang="en-US" sz="2400">
                <a:latin typeface="Arial"/>
                <a:cs typeface="Arial"/>
              </a:rPr>
              <a:t>Follow along with your trainer(s) throughout the session.</a:t>
            </a:r>
          </a:p>
        </p:txBody>
      </p:sp>
      <p:sp>
        <p:nvSpPr>
          <p:cNvPr id="19" name="Text Placeholder 2">
            <a:extLst>
              <a:ext uri="{FF2B5EF4-FFF2-40B4-BE49-F238E27FC236}">
                <a16:creationId xmlns:a16="http://schemas.microsoft.com/office/drawing/2014/main" id="{FE406582-24B7-4DE4-7495-995C93ED017A}"/>
              </a:ext>
            </a:extLst>
          </p:cNvPr>
          <p:cNvSpPr txBox="1">
            <a:spLocks/>
          </p:cNvSpPr>
          <p:nvPr/>
        </p:nvSpPr>
        <p:spPr>
          <a:xfrm>
            <a:off x="5111260" y="2422464"/>
            <a:ext cx="718459" cy="858716"/>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3200" b="0"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t>02</a:t>
            </a:r>
          </a:p>
        </p:txBody>
      </p:sp>
      <p:sp>
        <p:nvSpPr>
          <p:cNvPr id="30" name="Text Placeholder 10">
            <a:extLst>
              <a:ext uri="{FF2B5EF4-FFF2-40B4-BE49-F238E27FC236}">
                <a16:creationId xmlns:a16="http://schemas.microsoft.com/office/drawing/2014/main" id="{0B3E023F-856F-1325-1B41-E771A02B231A}"/>
              </a:ext>
            </a:extLst>
          </p:cNvPr>
          <p:cNvSpPr txBox="1">
            <a:spLocks/>
          </p:cNvSpPr>
          <p:nvPr/>
        </p:nvSpPr>
        <p:spPr>
          <a:xfrm>
            <a:off x="5099536" y="2973570"/>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Ask Questions</a:t>
            </a:r>
            <a:r>
              <a:rPr lang="en-US" b="0">
                <a:latin typeface="Arial" panose="020B0604020202020204" pitchFamily="34" charset="0"/>
                <a:cs typeface="Arial" panose="020B0604020202020204" pitchFamily="34" charset="0"/>
              </a:rPr>
              <a:t>​</a:t>
            </a:r>
            <a:endParaRPr lang="en-US">
              <a:latin typeface="Arial" panose="020B0604020202020204" pitchFamily="34" charset="0"/>
              <a:cs typeface="Arial" panose="020B0604020202020204" pitchFamily="34" charset="0"/>
            </a:endParaRPr>
          </a:p>
        </p:txBody>
      </p:sp>
      <p:sp>
        <p:nvSpPr>
          <p:cNvPr id="34" name="Content Placeholder 9">
            <a:extLst>
              <a:ext uri="{FF2B5EF4-FFF2-40B4-BE49-F238E27FC236}">
                <a16:creationId xmlns:a16="http://schemas.microsoft.com/office/drawing/2014/main" id="{5F63B44F-CC4C-63CF-2B43-CFA8ABE3D382}"/>
              </a:ext>
            </a:extLst>
          </p:cNvPr>
          <p:cNvSpPr>
            <a:spLocks noGrp="1"/>
          </p:cNvSpPr>
          <p:nvPr>
            <p:ph sz="half" idx="14"/>
          </p:nvPr>
        </p:nvSpPr>
        <p:spPr>
          <a:xfrm>
            <a:off x="4948235" y="4041959"/>
            <a:ext cx="4038602" cy="4856284"/>
          </a:xfrm>
        </p:spPr>
        <p:txBody>
          <a:bodyPr vert="horz" lIns="91440" tIns="45720" rIns="91440" bIns="45720" rtlCol="0" anchor="t">
            <a:normAutofit/>
          </a:bodyPr>
          <a:lstStyle/>
          <a:p>
            <a:r>
              <a:rPr lang="en-US" sz="2400">
                <a:latin typeface="Arial"/>
                <a:cs typeface="Arial"/>
              </a:rPr>
              <a:t>If you are in-person, raise your hand in the main sessions to ask questions.</a:t>
            </a:r>
            <a:endParaRPr lang="en-US"/>
          </a:p>
          <a:p>
            <a:r>
              <a:rPr lang="en-US" sz="2400">
                <a:latin typeface="Arial"/>
                <a:cs typeface="Arial"/>
              </a:rPr>
              <a:t>If you are virtual, use the Microsoft Teams chat to type your questions directly in the chat.​ We will get to them as soon as possible.</a:t>
            </a:r>
            <a:endParaRPr lang="en-US">
              <a:latin typeface="Arial"/>
              <a:cs typeface="Arial"/>
            </a:endParaRPr>
          </a:p>
        </p:txBody>
      </p:sp>
      <p:sp>
        <p:nvSpPr>
          <p:cNvPr id="12" name="Text Placeholder 11">
            <a:extLst>
              <a:ext uri="{FF2B5EF4-FFF2-40B4-BE49-F238E27FC236}">
                <a16:creationId xmlns:a16="http://schemas.microsoft.com/office/drawing/2014/main" id="{98E72DC9-B005-F9ED-3602-5E07D40C63A8}"/>
              </a:ext>
            </a:extLst>
          </p:cNvPr>
          <p:cNvSpPr>
            <a:spLocks noGrp="1"/>
          </p:cNvSpPr>
          <p:nvPr>
            <p:ph type="body" idx="16"/>
          </p:nvPr>
        </p:nvSpPr>
        <p:spPr>
          <a:xfrm>
            <a:off x="9308122" y="2422464"/>
            <a:ext cx="972347" cy="858716"/>
          </a:xfrm>
        </p:spPr>
        <p:txBody>
          <a:bodyPr/>
          <a:lstStyle/>
          <a:p>
            <a:r>
              <a:rPr lang="en-US"/>
              <a:t>03</a:t>
            </a:r>
          </a:p>
        </p:txBody>
      </p:sp>
      <p:sp>
        <p:nvSpPr>
          <p:cNvPr id="42" name="Text Placeholder 13">
            <a:extLst>
              <a:ext uri="{FF2B5EF4-FFF2-40B4-BE49-F238E27FC236}">
                <a16:creationId xmlns:a16="http://schemas.microsoft.com/office/drawing/2014/main" id="{F157E923-FFAE-A989-4665-74CFA0BB1E09}"/>
              </a:ext>
            </a:extLst>
          </p:cNvPr>
          <p:cNvSpPr txBox="1">
            <a:spLocks/>
          </p:cNvSpPr>
          <p:nvPr/>
        </p:nvSpPr>
        <p:spPr>
          <a:xfrm>
            <a:off x="9302260" y="2966852"/>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Minimize Distractions</a:t>
            </a:r>
          </a:p>
        </p:txBody>
      </p:sp>
      <p:sp>
        <p:nvSpPr>
          <p:cNvPr id="40" name="Content Placeholder 12">
            <a:extLst>
              <a:ext uri="{FF2B5EF4-FFF2-40B4-BE49-F238E27FC236}">
                <a16:creationId xmlns:a16="http://schemas.microsoft.com/office/drawing/2014/main" id="{E9ECD8FB-F3DB-01C6-6FC9-F66E21B36598}"/>
              </a:ext>
            </a:extLst>
          </p:cNvPr>
          <p:cNvSpPr>
            <a:spLocks noGrp="1"/>
          </p:cNvSpPr>
          <p:nvPr>
            <p:ph sz="half" idx="17"/>
          </p:nvPr>
        </p:nvSpPr>
        <p:spPr>
          <a:xfrm>
            <a:off x="9150959" y="4035241"/>
            <a:ext cx="4038602" cy="4856284"/>
          </a:xfrm>
        </p:spPr>
        <p:txBody>
          <a:bodyPr>
            <a:normAutofit/>
          </a:bodyPr>
          <a:lstStyle/>
          <a:p>
            <a:r>
              <a:rPr lang="en-US" sz="2400">
                <a:latin typeface="Arial" panose="020B0604020202020204" pitchFamily="34" charset="0"/>
                <a:cs typeface="Arial" panose="020B0604020202020204" pitchFamily="34" charset="0"/>
              </a:rPr>
              <a:t>Avoid checking your cell phone, email, or CWS-CMS during the session. </a:t>
            </a:r>
          </a:p>
        </p:txBody>
      </p:sp>
      <p:sp>
        <p:nvSpPr>
          <p:cNvPr id="15" name="Text Placeholder 14">
            <a:extLst>
              <a:ext uri="{FF2B5EF4-FFF2-40B4-BE49-F238E27FC236}">
                <a16:creationId xmlns:a16="http://schemas.microsoft.com/office/drawing/2014/main" id="{013FD1CB-705D-BFA4-644A-B06A86D4BA6C}"/>
              </a:ext>
            </a:extLst>
          </p:cNvPr>
          <p:cNvSpPr>
            <a:spLocks noGrp="1"/>
          </p:cNvSpPr>
          <p:nvPr>
            <p:ph type="body" idx="19"/>
          </p:nvPr>
        </p:nvSpPr>
        <p:spPr>
          <a:xfrm>
            <a:off x="13499122" y="2425823"/>
            <a:ext cx="856958" cy="858716"/>
          </a:xfrm>
        </p:spPr>
        <p:txBody>
          <a:bodyPr/>
          <a:lstStyle/>
          <a:p>
            <a:r>
              <a:rPr lang="en-US"/>
              <a:t>04</a:t>
            </a:r>
          </a:p>
        </p:txBody>
      </p:sp>
      <p:sp>
        <p:nvSpPr>
          <p:cNvPr id="46" name="Text Placeholder 16">
            <a:extLst>
              <a:ext uri="{FF2B5EF4-FFF2-40B4-BE49-F238E27FC236}">
                <a16:creationId xmlns:a16="http://schemas.microsoft.com/office/drawing/2014/main" id="{3371104C-D7DB-7778-3484-354CEE27C0F5}"/>
              </a:ext>
            </a:extLst>
          </p:cNvPr>
          <p:cNvSpPr txBox="1">
            <a:spLocks/>
          </p:cNvSpPr>
          <p:nvPr/>
        </p:nvSpPr>
        <p:spPr>
          <a:xfrm>
            <a:off x="13493260" y="2970211"/>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Vegas Rules</a:t>
            </a:r>
          </a:p>
        </p:txBody>
      </p:sp>
      <p:sp>
        <p:nvSpPr>
          <p:cNvPr id="44" name="Content Placeholder 15">
            <a:extLst>
              <a:ext uri="{FF2B5EF4-FFF2-40B4-BE49-F238E27FC236}">
                <a16:creationId xmlns:a16="http://schemas.microsoft.com/office/drawing/2014/main" id="{EC464B4B-6B1F-AFA5-1DE0-6B72966729EA}"/>
              </a:ext>
            </a:extLst>
          </p:cNvPr>
          <p:cNvSpPr>
            <a:spLocks noGrp="1"/>
          </p:cNvSpPr>
          <p:nvPr>
            <p:ph sz="half" idx="20"/>
          </p:nvPr>
        </p:nvSpPr>
        <p:spPr>
          <a:xfrm>
            <a:off x="13341960" y="4038600"/>
            <a:ext cx="4038602" cy="4856284"/>
          </a:xfrm>
        </p:spPr>
        <p:txBody>
          <a:bodyPr vert="horz" lIns="91440" tIns="45720" rIns="91440" bIns="45720" rtlCol="0" anchor="t">
            <a:normAutofit/>
          </a:bodyPr>
          <a:lstStyle/>
          <a:p>
            <a:r>
              <a:rPr lang="en-US" sz="2400">
                <a:latin typeface="Arial" panose="020B0604020202020204" pitchFamily="34" charset="0"/>
                <a:cs typeface="Arial" panose="020B0604020202020204" pitchFamily="34" charset="0"/>
              </a:rPr>
              <a:t>Do not share any sensitive or confidential information you may encounter during the class outside the session.</a:t>
            </a:r>
          </a:p>
          <a:p>
            <a:endParaRPr lang="en-US" sz="2400">
              <a:latin typeface="Arial" panose="020B0604020202020204" pitchFamily="34" charset="0"/>
              <a:cs typeface="Arial" panose="020B0604020202020204" pitchFamily="34" charset="0"/>
            </a:endParaRPr>
          </a:p>
          <a:p>
            <a:r>
              <a:rPr lang="en-US" sz="2400">
                <a:latin typeface="Arial"/>
                <a:cs typeface="Arial"/>
              </a:rPr>
              <a:t>Please use fictional names in the Training Environment</a:t>
            </a:r>
            <a:endParaRPr lang="en-US" sz="2400" err="1">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C5D4202-0A23-E7B2-B364-432E18091DCC}"/>
              </a:ext>
            </a:extLst>
          </p:cNvPr>
          <p:cNvSpPr>
            <a:spLocks noGrp="1"/>
          </p:cNvSpPr>
          <p:nvPr>
            <p:ph type="sldNum" sz="quarter" idx="12"/>
          </p:nvPr>
        </p:nvSpPr>
        <p:spPr/>
        <p:txBody>
          <a:bodyPr/>
          <a:lstStyle/>
          <a:p>
            <a:fld id="{B6F15528-21DE-4FAA-801E-634DDDAF4B2B}" type="slidenum">
              <a:rPr lang="en-US" smtClean="0"/>
              <a:pPr/>
              <a:t>4</a:t>
            </a:fld>
            <a:endParaRPr lang="en-US"/>
          </a:p>
        </p:txBody>
      </p:sp>
      <p:sp>
        <p:nvSpPr>
          <p:cNvPr id="5" name="Date Placeholder 3">
            <a:extLst>
              <a:ext uri="{FF2B5EF4-FFF2-40B4-BE49-F238E27FC236}">
                <a16:creationId xmlns:a16="http://schemas.microsoft.com/office/drawing/2014/main" id="{5A5464B5-6A16-C649-9F99-29A0BFFC547E}"/>
              </a:ext>
            </a:extLst>
          </p:cNvPr>
          <p:cNvSpPr>
            <a:spLocks noGrp="1"/>
          </p:cNvSpPr>
          <p:nvPr>
            <p:ph type="dt" sz="half" idx="10"/>
          </p:nvPr>
        </p:nvSpPr>
        <p:spPr>
          <a:xfrm>
            <a:off x="908536" y="9486898"/>
            <a:ext cx="2362200" cy="365123"/>
          </a:xfrm>
        </p:spPr>
        <p:txBody>
          <a:bodyPr/>
          <a:lstStyle/>
          <a:p>
            <a:pPr>
              <a:spcAft>
                <a:spcPts val="600"/>
              </a:spcAft>
            </a:pPr>
            <a:r>
              <a:rPr lang="en-US">
                <a:solidFill>
                  <a:schemeClr val="accent3">
                    <a:lumMod val="10000"/>
                  </a:schemeClr>
                </a:solidFill>
              </a:rPr>
              <a:t>2026</a:t>
            </a:r>
          </a:p>
        </p:txBody>
      </p:sp>
      <p:sp>
        <p:nvSpPr>
          <p:cNvPr id="26" name="Freeform 22">
            <a:extLst>
              <a:ext uri="{FF2B5EF4-FFF2-40B4-BE49-F238E27FC236}">
                <a16:creationId xmlns:a16="http://schemas.microsoft.com/office/drawing/2014/main" id="{1E444AA9-0486-9C3F-8980-3BF89358EC02}"/>
              </a:ext>
              <a:ext uri="{C183D7F6-B498-43B3-948B-1728B52AA6E4}">
                <adec:decorative xmlns:adec="http://schemas.microsoft.com/office/drawing/2017/decorative" val="1"/>
              </a:ext>
            </a:extLst>
          </p:cNvPr>
          <p:cNvSpPr/>
          <p:nvPr/>
        </p:nvSpPr>
        <p:spPr>
          <a:xfrm>
            <a:off x="106140" y="434976"/>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ustDataLst>
      <p:tags r:id="rId1"/>
    </p:custDataLst>
    <p:extLst>
      <p:ext uri="{BB962C8B-B14F-4D97-AF65-F5344CB8AC3E}">
        <p14:creationId xmlns:p14="http://schemas.microsoft.com/office/powerpoint/2010/main" val="193521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0CBE-1E1F-0959-6524-BB6B47C42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5BBA1-17C1-D1E8-275D-D657A9DBF216}"/>
              </a:ext>
            </a:extLst>
          </p:cNvPr>
          <p:cNvSpPr>
            <a:spLocks noGrp="1"/>
          </p:cNvSpPr>
          <p:nvPr>
            <p:ph type="ctrTitle"/>
          </p:nvPr>
        </p:nvSpPr>
        <p:spPr>
          <a:xfrm>
            <a:off x="914400" y="7089124"/>
            <a:ext cx="8153400" cy="1828798"/>
          </a:xfrm>
        </p:spPr>
        <p:txBody>
          <a:bodyPr/>
          <a:lstStyle/>
          <a:p>
            <a:r>
              <a:rPr lang="en-US" sz="8600"/>
              <a:t>Thank you!</a:t>
            </a:r>
          </a:p>
        </p:txBody>
      </p:sp>
      <p:sp>
        <p:nvSpPr>
          <p:cNvPr id="3" name="Text Placeholder 8">
            <a:extLst>
              <a:ext uri="{FF2B5EF4-FFF2-40B4-BE49-F238E27FC236}">
                <a16:creationId xmlns:a16="http://schemas.microsoft.com/office/drawing/2014/main" id="{D96DA2B6-58A1-1DB2-D2B8-2F90E909646D}"/>
              </a:ext>
            </a:extLst>
          </p:cNvPr>
          <p:cNvSpPr>
            <a:spLocks noGrp="1"/>
          </p:cNvSpPr>
          <p:nvPr>
            <p:ph type="body" sz="quarter" idx="10"/>
          </p:nvPr>
        </p:nvSpPr>
        <p:spPr>
          <a:xfrm>
            <a:off x="12801600" y="952500"/>
            <a:ext cx="4572000" cy="2133600"/>
          </a:xfrm>
        </p:spPr>
        <p:txBody>
          <a:bodyPr/>
          <a:lstStyle/>
          <a:p>
            <a:r>
              <a:rPr lang="en-US"/>
              <a:t>You have reached the end of this training. Congratulations!</a:t>
            </a:r>
          </a:p>
        </p:txBody>
      </p:sp>
    </p:spTree>
    <p:extLst>
      <p:ext uri="{BB962C8B-B14F-4D97-AF65-F5344CB8AC3E}">
        <p14:creationId xmlns:p14="http://schemas.microsoft.com/office/powerpoint/2010/main" val="4021087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F08E3-AFF2-35B9-2071-513F840D9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31200-92BA-E813-9E90-010C887C17B6}"/>
              </a:ext>
            </a:extLst>
          </p:cNvPr>
          <p:cNvSpPr>
            <a:spLocks noGrp="1"/>
          </p:cNvSpPr>
          <p:nvPr>
            <p:ph type="title" idx="4294967295"/>
          </p:nvPr>
        </p:nvSpPr>
        <p:spPr>
          <a:xfrm>
            <a:off x="5585785" y="412657"/>
            <a:ext cx="5709173" cy="996950"/>
          </a:xfrm>
        </p:spPr>
        <p:txBody>
          <a:bodyPr anchor="t"/>
          <a:lstStyle/>
          <a:p>
            <a:r>
              <a:rPr lang="en-US">
                <a:latin typeface="Arial" panose="020B0604020202020204" pitchFamily="34" charset="0"/>
                <a:cs typeface="Arial" panose="020B0604020202020204" pitchFamily="34" charset="0"/>
              </a:rPr>
              <a:t>About This Course</a:t>
            </a:r>
          </a:p>
        </p:txBody>
      </p:sp>
      <p:sp>
        <p:nvSpPr>
          <p:cNvPr id="38" name="Text Placeholder 4">
            <a:extLst>
              <a:ext uri="{FF2B5EF4-FFF2-40B4-BE49-F238E27FC236}">
                <a16:creationId xmlns:a16="http://schemas.microsoft.com/office/drawing/2014/main" id="{5AF1E987-3255-2EF5-3393-DDC14ADBAFCC}"/>
              </a:ext>
            </a:extLst>
          </p:cNvPr>
          <p:cNvSpPr txBox="1">
            <a:spLocks/>
          </p:cNvSpPr>
          <p:nvPr/>
        </p:nvSpPr>
        <p:spPr>
          <a:xfrm>
            <a:off x="2626340" y="478661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Recording Notice</a:t>
            </a:r>
          </a:p>
        </p:txBody>
      </p:sp>
      <p:sp>
        <p:nvSpPr>
          <p:cNvPr id="45" name="Text Placeholder 4">
            <a:extLst>
              <a:ext uri="{FF2B5EF4-FFF2-40B4-BE49-F238E27FC236}">
                <a16:creationId xmlns:a16="http://schemas.microsoft.com/office/drawing/2014/main" id="{14AC3DE8-D85C-83C8-416E-AC96BB92EBAF}"/>
              </a:ext>
            </a:extLst>
          </p:cNvPr>
          <p:cNvSpPr txBox="1">
            <a:spLocks/>
          </p:cNvSpPr>
          <p:nvPr/>
        </p:nvSpPr>
        <p:spPr>
          <a:xfrm>
            <a:off x="6032320" y="4540961"/>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Course Content</a:t>
            </a:r>
          </a:p>
        </p:txBody>
      </p:sp>
      <p:sp>
        <p:nvSpPr>
          <p:cNvPr id="66" name="Text Placeholder 4">
            <a:extLst>
              <a:ext uri="{FF2B5EF4-FFF2-40B4-BE49-F238E27FC236}">
                <a16:creationId xmlns:a16="http://schemas.microsoft.com/office/drawing/2014/main" id="{8BDA8037-7111-4CBF-C832-8AC518E72AE1}"/>
              </a:ext>
            </a:extLst>
          </p:cNvPr>
          <p:cNvSpPr txBox="1">
            <a:spLocks/>
          </p:cNvSpPr>
          <p:nvPr/>
        </p:nvSpPr>
        <p:spPr>
          <a:xfrm>
            <a:off x="9728660" y="4642045"/>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Tech Support</a:t>
            </a:r>
          </a:p>
        </p:txBody>
      </p:sp>
      <p:sp>
        <p:nvSpPr>
          <p:cNvPr id="80" name="Text Placeholder 4">
            <a:extLst>
              <a:ext uri="{FF2B5EF4-FFF2-40B4-BE49-F238E27FC236}">
                <a16:creationId xmlns:a16="http://schemas.microsoft.com/office/drawing/2014/main" id="{06BC9E42-86AA-00DE-C4F0-36E39514130B}"/>
              </a:ext>
            </a:extLst>
          </p:cNvPr>
          <p:cNvSpPr txBox="1">
            <a:spLocks/>
          </p:cNvSpPr>
          <p:nvPr/>
        </p:nvSpPr>
        <p:spPr>
          <a:xfrm>
            <a:off x="13263811" y="4529439"/>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Parking Lot</a:t>
            </a:r>
          </a:p>
        </p:txBody>
      </p:sp>
      <p:sp>
        <p:nvSpPr>
          <p:cNvPr id="53" name="Text Placeholder 4">
            <a:extLst>
              <a:ext uri="{FF2B5EF4-FFF2-40B4-BE49-F238E27FC236}">
                <a16:creationId xmlns:a16="http://schemas.microsoft.com/office/drawing/2014/main" id="{EF84D75E-A805-DF4F-5860-1565FF2C0518}"/>
              </a:ext>
            </a:extLst>
          </p:cNvPr>
          <p:cNvSpPr txBox="1">
            <a:spLocks/>
          </p:cNvSpPr>
          <p:nvPr/>
        </p:nvSpPr>
        <p:spPr>
          <a:xfrm>
            <a:off x="3979627"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Training </a:t>
            </a:r>
            <a:endParaRPr lang="en-US"/>
          </a:p>
          <a:p>
            <a:pPr marL="0" indent="0" algn="ctr">
              <a:buNone/>
            </a:pPr>
            <a:r>
              <a:rPr lang="en-US" sz="2400">
                <a:latin typeface="Arial"/>
                <a:cs typeface="Arial"/>
              </a:rPr>
              <a:t> Environment</a:t>
            </a:r>
            <a:endParaRPr lang="en-US"/>
          </a:p>
        </p:txBody>
      </p:sp>
      <p:sp>
        <p:nvSpPr>
          <p:cNvPr id="73" name="Text Placeholder 4">
            <a:extLst>
              <a:ext uri="{FF2B5EF4-FFF2-40B4-BE49-F238E27FC236}">
                <a16:creationId xmlns:a16="http://schemas.microsoft.com/office/drawing/2014/main" id="{00FD2275-5F13-18FF-0947-893131195CF7}"/>
              </a:ext>
            </a:extLst>
          </p:cNvPr>
          <p:cNvSpPr txBox="1">
            <a:spLocks/>
          </p:cNvSpPr>
          <p:nvPr/>
        </p:nvSpPr>
        <p:spPr>
          <a:xfrm>
            <a:off x="7514721"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Q&amp;A Options</a:t>
            </a:r>
          </a:p>
        </p:txBody>
      </p:sp>
      <p:sp>
        <p:nvSpPr>
          <p:cNvPr id="81" name="Text Placeholder 4">
            <a:extLst>
              <a:ext uri="{FF2B5EF4-FFF2-40B4-BE49-F238E27FC236}">
                <a16:creationId xmlns:a16="http://schemas.microsoft.com/office/drawing/2014/main" id="{B492B2B7-8556-17B2-EFB7-9E9114150BDF}"/>
              </a:ext>
            </a:extLst>
          </p:cNvPr>
          <p:cNvSpPr txBox="1">
            <a:spLocks/>
          </p:cNvSpPr>
          <p:nvPr/>
        </p:nvSpPr>
        <p:spPr>
          <a:xfrm>
            <a:off x="10951325" y="8720317"/>
            <a:ext cx="2665313" cy="766583"/>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Course Feedback</a:t>
            </a:r>
          </a:p>
        </p:txBody>
      </p:sp>
      <p:sp>
        <p:nvSpPr>
          <p:cNvPr id="8" name="Slide Number Placeholder 7">
            <a:extLst>
              <a:ext uri="{FF2B5EF4-FFF2-40B4-BE49-F238E27FC236}">
                <a16:creationId xmlns:a16="http://schemas.microsoft.com/office/drawing/2014/main" id="{6A478993-5921-4D0B-429C-FB20B0F2C6A5}"/>
              </a:ext>
            </a:extLst>
          </p:cNvPr>
          <p:cNvSpPr>
            <a:spLocks noGrp="1"/>
          </p:cNvSpPr>
          <p:nvPr>
            <p:ph type="sldNum" sz="quarter" idx="4294967295"/>
          </p:nvPr>
        </p:nvSpPr>
        <p:spPr>
          <a:xfrm>
            <a:off x="15243048" y="9486900"/>
            <a:ext cx="2133600" cy="365125"/>
          </a:xfrm>
        </p:spPr>
        <p:txBody>
          <a:bodyPr/>
          <a:lstStyle/>
          <a:p>
            <a:fld id="{B6F15528-21DE-4FAA-801E-634DDDAF4B2B}" type="slidenum">
              <a:rPr lang="en-US" smtClean="0">
                <a:latin typeface="Arial" panose="020B0604020202020204" pitchFamily="34" charset="0"/>
                <a:cs typeface="Arial" panose="020B0604020202020204" pitchFamily="34" charset="0"/>
              </a:rPr>
              <a:pPr/>
              <a:t>5</a:t>
            </a:fld>
            <a:endParaRPr lang="en-US">
              <a:latin typeface="Arial" panose="020B0604020202020204" pitchFamily="34" charset="0"/>
              <a:cs typeface="Arial" panose="020B0604020202020204" pitchFamily="34" charset="0"/>
            </a:endParaRPr>
          </a:p>
        </p:txBody>
      </p:sp>
      <p:grpSp>
        <p:nvGrpSpPr>
          <p:cNvPr id="74" name="Group 73">
            <a:extLst>
              <a:ext uri="{FF2B5EF4-FFF2-40B4-BE49-F238E27FC236}">
                <a16:creationId xmlns:a16="http://schemas.microsoft.com/office/drawing/2014/main" id="{FCCC0807-13A9-C471-F37E-B21A44526C29}"/>
              </a:ext>
              <a:ext uri="{C183D7F6-B498-43B3-948B-1728B52AA6E4}">
                <adec:decorative xmlns:adec="http://schemas.microsoft.com/office/drawing/2017/decorative" val="1"/>
              </a:ext>
            </a:extLst>
          </p:cNvPr>
          <p:cNvGrpSpPr/>
          <p:nvPr/>
        </p:nvGrpSpPr>
        <p:grpSpPr>
          <a:xfrm>
            <a:off x="13361475" y="1997826"/>
            <a:ext cx="2212724" cy="2776117"/>
            <a:chOff x="1625817" y="1681113"/>
            <a:chExt cx="1798338" cy="2256486"/>
          </a:xfrm>
        </p:grpSpPr>
        <p:grpSp>
          <p:nvGrpSpPr>
            <p:cNvPr id="75" name="Group 74">
              <a:extLst>
                <a:ext uri="{FF2B5EF4-FFF2-40B4-BE49-F238E27FC236}">
                  <a16:creationId xmlns:a16="http://schemas.microsoft.com/office/drawing/2014/main" id="{38DACB12-A6F2-A4C3-A877-52AEDFD8EA78}"/>
                </a:ext>
              </a:extLst>
            </p:cNvPr>
            <p:cNvGrpSpPr/>
            <p:nvPr/>
          </p:nvGrpSpPr>
          <p:grpSpPr>
            <a:xfrm>
              <a:off x="1625817" y="1681113"/>
              <a:ext cx="1798338" cy="2256486"/>
              <a:chOff x="2055768" y="1602865"/>
              <a:chExt cx="1598523" cy="2005765"/>
            </a:xfrm>
          </p:grpSpPr>
          <p:sp>
            <p:nvSpPr>
              <p:cNvPr id="77" name="Teardrop 76">
                <a:extLst>
                  <a:ext uri="{FF2B5EF4-FFF2-40B4-BE49-F238E27FC236}">
                    <a16:creationId xmlns:a16="http://schemas.microsoft.com/office/drawing/2014/main" id="{05FBFFA6-1D50-3AAF-1F87-88F0C745D285}"/>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8" name="Freeform 23">
                <a:extLst>
                  <a:ext uri="{FF2B5EF4-FFF2-40B4-BE49-F238E27FC236}">
                    <a16:creationId xmlns:a16="http://schemas.microsoft.com/office/drawing/2014/main" id="{3B5032FC-BE49-12D6-812E-73C1241DF948}"/>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9" name="Oval 78">
                <a:extLst>
                  <a:ext uri="{FF2B5EF4-FFF2-40B4-BE49-F238E27FC236}">
                    <a16:creationId xmlns:a16="http://schemas.microsoft.com/office/drawing/2014/main" id="{1D0CF172-0E1C-F9F3-DCFE-B91A6CBBCC39}"/>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76" name="Picture 75">
              <a:extLst>
                <a:ext uri="{FF2B5EF4-FFF2-40B4-BE49-F238E27FC236}">
                  <a16:creationId xmlns:a16="http://schemas.microsoft.com/office/drawing/2014/main" id="{4E66E133-D79E-20B6-4DF5-66C0D6CC485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grpSp>
        <p:nvGrpSpPr>
          <p:cNvPr id="67" name="Group 66">
            <a:extLst>
              <a:ext uri="{FF2B5EF4-FFF2-40B4-BE49-F238E27FC236}">
                <a16:creationId xmlns:a16="http://schemas.microsoft.com/office/drawing/2014/main" id="{3967DF61-ECA9-1BCA-B7A0-E9E766B09784}"/>
              </a:ext>
              <a:ext uri="{C183D7F6-B498-43B3-948B-1728B52AA6E4}">
                <adec:decorative xmlns:adec="http://schemas.microsoft.com/office/drawing/2017/decorative" val="1"/>
              </a:ext>
            </a:extLst>
          </p:cNvPr>
          <p:cNvGrpSpPr/>
          <p:nvPr/>
        </p:nvGrpSpPr>
        <p:grpSpPr>
          <a:xfrm>
            <a:off x="7622061" y="5936416"/>
            <a:ext cx="2212724" cy="2776117"/>
            <a:chOff x="1625817" y="1681113"/>
            <a:chExt cx="1798338" cy="2256486"/>
          </a:xfrm>
        </p:grpSpPr>
        <p:grpSp>
          <p:nvGrpSpPr>
            <p:cNvPr id="68" name="Group 67">
              <a:extLst>
                <a:ext uri="{FF2B5EF4-FFF2-40B4-BE49-F238E27FC236}">
                  <a16:creationId xmlns:a16="http://schemas.microsoft.com/office/drawing/2014/main" id="{69EB0686-6E5A-CDA4-C0F9-DF31B55C75A5}"/>
                </a:ext>
              </a:extLst>
            </p:cNvPr>
            <p:cNvGrpSpPr/>
            <p:nvPr/>
          </p:nvGrpSpPr>
          <p:grpSpPr>
            <a:xfrm>
              <a:off x="1625817" y="1681113"/>
              <a:ext cx="1798338" cy="2256486"/>
              <a:chOff x="2055768" y="1602865"/>
              <a:chExt cx="1598523" cy="2005765"/>
            </a:xfrm>
          </p:grpSpPr>
          <p:sp>
            <p:nvSpPr>
              <p:cNvPr id="70" name="Teardrop 69">
                <a:extLst>
                  <a:ext uri="{FF2B5EF4-FFF2-40B4-BE49-F238E27FC236}">
                    <a16:creationId xmlns:a16="http://schemas.microsoft.com/office/drawing/2014/main" id="{48BD77E7-994F-9856-3BBB-99B8F0674491}"/>
                  </a:ext>
                </a:extLst>
              </p:cNvPr>
              <p:cNvSpPr/>
              <p:nvPr/>
            </p:nvSpPr>
            <p:spPr bwMode="gray">
              <a:xfrm rot="8100000">
                <a:off x="210310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1" name="Freeform 23">
                <a:extLst>
                  <a:ext uri="{FF2B5EF4-FFF2-40B4-BE49-F238E27FC236}">
                    <a16:creationId xmlns:a16="http://schemas.microsoft.com/office/drawing/2014/main" id="{2F3FAC61-C546-0C6F-7680-EC9702EE7A49}"/>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2" name="Oval 71">
                <a:extLst>
                  <a:ext uri="{FF2B5EF4-FFF2-40B4-BE49-F238E27FC236}">
                    <a16:creationId xmlns:a16="http://schemas.microsoft.com/office/drawing/2014/main" id="{C87DBEA6-E452-EF06-842F-C77271B34623}"/>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69" name="Picture 68">
              <a:extLst>
                <a:ext uri="{FF2B5EF4-FFF2-40B4-BE49-F238E27FC236}">
                  <a16:creationId xmlns:a16="http://schemas.microsoft.com/office/drawing/2014/main" id="{D8FBCBCA-29D4-BC91-6D5F-12E0BC29AD7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grpSp>
        <p:nvGrpSpPr>
          <p:cNvPr id="60" name="Group 59">
            <a:extLst>
              <a:ext uri="{FF2B5EF4-FFF2-40B4-BE49-F238E27FC236}">
                <a16:creationId xmlns:a16="http://schemas.microsoft.com/office/drawing/2014/main" id="{BA7C03EA-CEC2-EDD8-6DE6-E63E4A7D69BD}"/>
              </a:ext>
              <a:ext uri="{C183D7F6-B498-43B3-948B-1728B52AA6E4}">
                <adec:decorative xmlns:adec="http://schemas.microsoft.com/office/drawing/2017/decorative" val="1"/>
              </a:ext>
            </a:extLst>
          </p:cNvPr>
          <p:cNvGrpSpPr/>
          <p:nvPr/>
        </p:nvGrpSpPr>
        <p:grpSpPr>
          <a:xfrm>
            <a:off x="9815653" y="1997826"/>
            <a:ext cx="2212724" cy="2776117"/>
            <a:chOff x="4729974" y="3250082"/>
            <a:chExt cx="1798338" cy="2256486"/>
          </a:xfrm>
        </p:grpSpPr>
        <p:grpSp>
          <p:nvGrpSpPr>
            <p:cNvPr id="61" name="Group 60">
              <a:extLst>
                <a:ext uri="{FF2B5EF4-FFF2-40B4-BE49-F238E27FC236}">
                  <a16:creationId xmlns:a16="http://schemas.microsoft.com/office/drawing/2014/main" id="{461D54AC-60E8-1790-FC11-7CE924429B42}"/>
                </a:ext>
              </a:extLst>
            </p:cNvPr>
            <p:cNvGrpSpPr/>
            <p:nvPr/>
          </p:nvGrpSpPr>
          <p:grpSpPr>
            <a:xfrm>
              <a:off x="4729974" y="3250082"/>
              <a:ext cx="1798338" cy="2256486"/>
              <a:chOff x="3622989" y="1602865"/>
              <a:chExt cx="1598523" cy="2005765"/>
            </a:xfrm>
          </p:grpSpPr>
          <p:sp>
            <p:nvSpPr>
              <p:cNvPr id="63" name="Teardrop 62">
                <a:extLst>
                  <a:ext uri="{FF2B5EF4-FFF2-40B4-BE49-F238E27FC236}">
                    <a16:creationId xmlns:a16="http://schemas.microsoft.com/office/drawing/2014/main" id="{EA7DA02A-B6AF-1E89-AD2A-F1BC8EDD3A4D}"/>
                  </a:ext>
                </a:extLst>
              </p:cNvPr>
              <p:cNvSpPr/>
              <p:nvPr/>
            </p:nvSpPr>
            <p:spPr bwMode="gray">
              <a:xfrm rot="8100000">
                <a:off x="3670329" y="1602865"/>
                <a:ext cx="1503841" cy="1503844"/>
              </a:xfrm>
              <a:prstGeom prst="teardrop">
                <a:avLst/>
              </a:pr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4" name="Freeform 27">
                <a:extLst>
                  <a:ext uri="{FF2B5EF4-FFF2-40B4-BE49-F238E27FC236}">
                    <a16:creationId xmlns:a16="http://schemas.microsoft.com/office/drawing/2014/main" id="{0D41BFCF-F53A-D0D4-5A15-61F0333595E6}"/>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5" name="Oval 64">
                <a:extLst>
                  <a:ext uri="{FF2B5EF4-FFF2-40B4-BE49-F238E27FC236}">
                    <a16:creationId xmlns:a16="http://schemas.microsoft.com/office/drawing/2014/main" id="{55C346F1-B862-A047-7F3B-93D81FAE99B9}"/>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62" name="Picture 61">
              <a:extLst>
                <a:ext uri="{FF2B5EF4-FFF2-40B4-BE49-F238E27FC236}">
                  <a16:creationId xmlns:a16="http://schemas.microsoft.com/office/drawing/2014/main" id="{622FAC0C-5327-778E-7657-B86ACD48BDB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179263" y="3597751"/>
              <a:ext cx="900332" cy="914400"/>
            </a:xfrm>
            <a:prstGeom prst="rect">
              <a:avLst/>
            </a:prstGeom>
          </p:spPr>
        </p:pic>
      </p:grpSp>
      <p:grpSp>
        <p:nvGrpSpPr>
          <p:cNvPr id="54" name="Group 53">
            <a:extLst>
              <a:ext uri="{FF2B5EF4-FFF2-40B4-BE49-F238E27FC236}">
                <a16:creationId xmlns:a16="http://schemas.microsoft.com/office/drawing/2014/main" id="{34C883AD-98CA-D9D9-F196-519E58ECDAAF}"/>
              </a:ext>
              <a:ext uri="{C183D7F6-B498-43B3-948B-1728B52AA6E4}">
                <adec:decorative xmlns:adec="http://schemas.microsoft.com/office/drawing/2017/decorative" val="1"/>
              </a:ext>
            </a:extLst>
          </p:cNvPr>
          <p:cNvGrpSpPr/>
          <p:nvPr/>
        </p:nvGrpSpPr>
        <p:grpSpPr>
          <a:xfrm>
            <a:off x="11167886" y="5936416"/>
            <a:ext cx="2212724" cy="2776117"/>
            <a:chOff x="1625817" y="1681113"/>
            <a:chExt cx="1798338" cy="2256486"/>
          </a:xfrm>
        </p:grpSpPr>
        <p:grpSp>
          <p:nvGrpSpPr>
            <p:cNvPr id="55" name="Group 54">
              <a:extLst>
                <a:ext uri="{FF2B5EF4-FFF2-40B4-BE49-F238E27FC236}">
                  <a16:creationId xmlns:a16="http://schemas.microsoft.com/office/drawing/2014/main" id="{67ECDC8F-79E6-9794-E644-A1A596507AAD}"/>
                </a:ext>
              </a:extLst>
            </p:cNvPr>
            <p:cNvGrpSpPr/>
            <p:nvPr/>
          </p:nvGrpSpPr>
          <p:grpSpPr>
            <a:xfrm>
              <a:off x="1625817" y="1681113"/>
              <a:ext cx="1798338" cy="2256486"/>
              <a:chOff x="2055768" y="1602865"/>
              <a:chExt cx="1598523" cy="2005765"/>
            </a:xfrm>
          </p:grpSpPr>
          <p:sp>
            <p:nvSpPr>
              <p:cNvPr id="57" name="Teardrop 56">
                <a:extLst>
                  <a:ext uri="{FF2B5EF4-FFF2-40B4-BE49-F238E27FC236}">
                    <a16:creationId xmlns:a16="http://schemas.microsoft.com/office/drawing/2014/main" id="{54295F86-1C2F-96B8-F56B-CB9B7268CE70}"/>
                  </a:ext>
                </a:extLst>
              </p:cNvPr>
              <p:cNvSpPr/>
              <p:nvPr/>
            </p:nvSpPr>
            <p:spPr bwMode="gray">
              <a:xfrm rot="8100000">
                <a:off x="2103109" y="1602865"/>
                <a:ext cx="1503841" cy="1503844"/>
              </a:xfrm>
              <a:prstGeom prst="teardrop">
                <a:avLst/>
              </a:pr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8" name="Freeform 23">
                <a:extLst>
                  <a:ext uri="{FF2B5EF4-FFF2-40B4-BE49-F238E27FC236}">
                    <a16:creationId xmlns:a16="http://schemas.microsoft.com/office/drawing/2014/main" id="{DB2C38F9-3BFD-EBB3-6336-463BB34C466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9" name="Oval 58">
                <a:extLst>
                  <a:ext uri="{FF2B5EF4-FFF2-40B4-BE49-F238E27FC236}">
                    <a16:creationId xmlns:a16="http://schemas.microsoft.com/office/drawing/2014/main" id="{3E3B26F9-2559-8D38-8B73-FA09128CC44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56" name="Picture 55">
              <a:extLst>
                <a:ext uri="{FF2B5EF4-FFF2-40B4-BE49-F238E27FC236}">
                  <a16:creationId xmlns:a16="http://schemas.microsoft.com/office/drawing/2014/main" id="{107870F5-6014-A710-77BA-D0CE992A2C6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grpSp>
        <p:nvGrpSpPr>
          <p:cNvPr id="39" name="Group 38">
            <a:extLst>
              <a:ext uri="{FF2B5EF4-FFF2-40B4-BE49-F238E27FC236}">
                <a16:creationId xmlns:a16="http://schemas.microsoft.com/office/drawing/2014/main" id="{AFEED9C2-01E3-83E9-2DDD-44D1B1FDE752}"/>
              </a:ext>
              <a:ext uri="{C183D7F6-B498-43B3-948B-1728B52AA6E4}">
                <adec:decorative xmlns:adec="http://schemas.microsoft.com/office/drawing/2017/decorative" val="1"/>
              </a:ext>
            </a:extLst>
          </p:cNvPr>
          <p:cNvGrpSpPr/>
          <p:nvPr/>
        </p:nvGrpSpPr>
        <p:grpSpPr>
          <a:xfrm>
            <a:off x="6129984" y="2015853"/>
            <a:ext cx="2212724" cy="2776117"/>
            <a:chOff x="1625817" y="1681113"/>
            <a:chExt cx="1798338" cy="2256486"/>
          </a:xfrm>
        </p:grpSpPr>
        <p:grpSp>
          <p:nvGrpSpPr>
            <p:cNvPr id="40" name="Group 39">
              <a:extLst>
                <a:ext uri="{FF2B5EF4-FFF2-40B4-BE49-F238E27FC236}">
                  <a16:creationId xmlns:a16="http://schemas.microsoft.com/office/drawing/2014/main" id="{5372290F-9424-5C9D-0BEE-D20A30FD0A6A}"/>
                </a:ext>
              </a:extLst>
            </p:cNvPr>
            <p:cNvGrpSpPr/>
            <p:nvPr/>
          </p:nvGrpSpPr>
          <p:grpSpPr>
            <a:xfrm>
              <a:off x="1625817" y="1681113"/>
              <a:ext cx="1798338" cy="2256486"/>
              <a:chOff x="2055768" y="1602865"/>
              <a:chExt cx="1598523" cy="2005765"/>
            </a:xfrm>
          </p:grpSpPr>
          <p:sp>
            <p:nvSpPr>
              <p:cNvPr id="42" name="Teardrop 41">
                <a:extLst>
                  <a:ext uri="{FF2B5EF4-FFF2-40B4-BE49-F238E27FC236}">
                    <a16:creationId xmlns:a16="http://schemas.microsoft.com/office/drawing/2014/main" id="{E3532649-7097-62F0-0495-2FA9A07CFDEC}"/>
                  </a:ext>
                </a:extLst>
              </p:cNvPr>
              <p:cNvSpPr/>
              <p:nvPr/>
            </p:nvSpPr>
            <p:spPr bwMode="gray">
              <a:xfrm rot="8100000">
                <a:off x="2103109" y="1602865"/>
                <a:ext cx="1503841" cy="1503844"/>
              </a:xfrm>
              <a:prstGeom prst="teardrop">
                <a:avLst/>
              </a:pr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3" name="Freeform 23">
                <a:extLst>
                  <a:ext uri="{FF2B5EF4-FFF2-40B4-BE49-F238E27FC236}">
                    <a16:creationId xmlns:a16="http://schemas.microsoft.com/office/drawing/2014/main" id="{B727E8EC-31FB-D67D-A36B-2CD4D4EA07F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4" name="Oval 43">
                <a:extLst>
                  <a:ext uri="{FF2B5EF4-FFF2-40B4-BE49-F238E27FC236}">
                    <a16:creationId xmlns:a16="http://schemas.microsoft.com/office/drawing/2014/main" id="{038DF7CC-B283-686E-B8A8-27BD39CC8562}"/>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41" name="Picture 40">
              <a:extLst>
                <a:ext uri="{FF2B5EF4-FFF2-40B4-BE49-F238E27FC236}">
                  <a16:creationId xmlns:a16="http://schemas.microsoft.com/office/drawing/2014/main" id="{90F50BC2-1BC8-2776-3F56-664B418EEA4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grpSp>
        <p:nvGrpSpPr>
          <p:cNvPr id="35" name="Group 34">
            <a:extLst>
              <a:ext uri="{FF2B5EF4-FFF2-40B4-BE49-F238E27FC236}">
                <a16:creationId xmlns:a16="http://schemas.microsoft.com/office/drawing/2014/main" id="{A6E5452D-4B80-39B3-34E1-1F32B6720541}"/>
              </a:ext>
              <a:ext uri="{C183D7F6-B498-43B3-948B-1728B52AA6E4}">
                <adec:decorative xmlns:adec="http://schemas.microsoft.com/office/drawing/2017/decorative" val="1"/>
              </a:ext>
            </a:extLst>
          </p:cNvPr>
          <p:cNvGrpSpPr/>
          <p:nvPr/>
        </p:nvGrpSpPr>
        <p:grpSpPr>
          <a:xfrm>
            <a:off x="2724006" y="1997826"/>
            <a:ext cx="2212724" cy="2776117"/>
            <a:chOff x="4729974" y="3250082"/>
            <a:chExt cx="1798338" cy="2256486"/>
          </a:xfrm>
        </p:grpSpPr>
        <p:grpSp>
          <p:nvGrpSpPr>
            <p:cNvPr id="29" name="Group 28">
              <a:extLst>
                <a:ext uri="{FF2B5EF4-FFF2-40B4-BE49-F238E27FC236}">
                  <a16:creationId xmlns:a16="http://schemas.microsoft.com/office/drawing/2014/main" id="{16A3DC4A-645B-8401-D3AF-33EBA6211AE4}"/>
                </a:ext>
              </a:extLst>
            </p:cNvPr>
            <p:cNvGrpSpPr/>
            <p:nvPr/>
          </p:nvGrpSpPr>
          <p:grpSpPr>
            <a:xfrm>
              <a:off x="4729974" y="3250082"/>
              <a:ext cx="1798338" cy="2256486"/>
              <a:chOff x="3622989" y="1602865"/>
              <a:chExt cx="1598523" cy="2005765"/>
            </a:xfrm>
          </p:grpSpPr>
          <p:sp>
            <p:nvSpPr>
              <p:cNvPr id="30" name="Teardrop 29">
                <a:extLst>
                  <a:ext uri="{FF2B5EF4-FFF2-40B4-BE49-F238E27FC236}">
                    <a16:creationId xmlns:a16="http://schemas.microsoft.com/office/drawing/2014/main" id="{C22B0992-DA5E-1DE4-1431-0737B6896017}"/>
                  </a:ext>
                </a:extLst>
              </p:cNvPr>
              <p:cNvSpPr/>
              <p:nvPr/>
            </p:nvSpPr>
            <p:spPr bwMode="gray">
              <a:xfrm rot="8100000">
                <a:off x="367032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1" name="Freeform 27">
                <a:extLst>
                  <a:ext uri="{FF2B5EF4-FFF2-40B4-BE49-F238E27FC236}">
                    <a16:creationId xmlns:a16="http://schemas.microsoft.com/office/drawing/2014/main" id="{B3DBC20F-1691-89D7-B0F0-43423B731F65}"/>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2" name="Oval 31">
                <a:extLst>
                  <a:ext uri="{FF2B5EF4-FFF2-40B4-BE49-F238E27FC236}">
                    <a16:creationId xmlns:a16="http://schemas.microsoft.com/office/drawing/2014/main" id="{192D8F12-E494-DD22-7E4E-0D7998A9DC0C}"/>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34" name="Picture 33">
              <a:extLst>
                <a:ext uri="{FF2B5EF4-FFF2-40B4-BE49-F238E27FC236}">
                  <a16:creationId xmlns:a16="http://schemas.microsoft.com/office/drawing/2014/main" id="{A8AA36BB-5B24-5821-DB12-E1138177C3B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72229" y="3570455"/>
              <a:ext cx="914400" cy="914400"/>
            </a:xfrm>
            <a:prstGeom prst="rect">
              <a:avLst/>
            </a:prstGeom>
          </p:spPr>
        </p:pic>
      </p:grpSp>
      <p:grpSp>
        <p:nvGrpSpPr>
          <p:cNvPr id="37" name="Group 36">
            <a:extLst>
              <a:ext uri="{FF2B5EF4-FFF2-40B4-BE49-F238E27FC236}">
                <a16:creationId xmlns:a16="http://schemas.microsoft.com/office/drawing/2014/main" id="{F84D5DDC-0179-65A1-B460-37B3459DFD00}"/>
              </a:ext>
              <a:ext uri="{C183D7F6-B498-43B3-948B-1728B52AA6E4}">
                <adec:decorative xmlns:adec="http://schemas.microsoft.com/office/drawing/2017/decorative" val="1"/>
              </a:ext>
            </a:extLst>
          </p:cNvPr>
          <p:cNvGrpSpPr/>
          <p:nvPr/>
        </p:nvGrpSpPr>
        <p:grpSpPr>
          <a:xfrm>
            <a:off x="4076238" y="5936416"/>
            <a:ext cx="2212724" cy="2776117"/>
            <a:chOff x="1625817" y="1681113"/>
            <a:chExt cx="1798338" cy="2256486"/>
          </a:xfrm>
        </p:grpSpPr>
        <p:grpSp>
          <p:nvGrpSpPr>
            <p:cNvPr id="7" name="Group 6">
              <a:extLst>
                <a:ext uri="{FF2B5EF4-FFF2-40B4-BE49-F238E27FC236}">
                  <a16:creationId xmlns:a16="http://schemas.microsoft.com/office/drawing/2014/main" id="{1D403FED-FD1C-6E61-53A3-AA23E6F01772}"/>
                </a:ext>
              </a:extLst>
            </p:cNvPr>
            <p:cNvGrpSpPr/>
            <p:nvPr/>
          </p:nvGrpSpPr>
          <p:grpSpPr>
            <a:xfrm>
              <a:off x="1625817" y="1681113"/>
              <a:ext cx="1798338" cy="2256486"/>
              <a:chOff x="2055768" y="1602865"/>
              <a:chExt cx="1598523" cy="2005765"/>
            </a:xfrm>
          </p:grpSpPr>
          <p:sp>
            <p:nvSpPr>
              <p:cNvPr id="15" name="Teardrop 14">
                <a:extLst>
                  <a:ext uri="{FF2B5EF4-FFF2-40B4-BE49-F238E27FC236}">
                    <a16:creationId xmlns:a16="http://schemas.microsoft.com/office/drawing/2014/main" id="{5918568D-7FC9-D675-6416-3FA65738F39F}"/>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6" name="Freeform 23">
                <a:extLst>
                  <a:ext uri="{FF2B5EF4-FFF2-40B4-BE49-F238E27FC236}">
                    <a16:creationId xmlns:a16="http://schemas.microsoft.com/office/drawing/2014/main" id="{344ED68A-6DF5-F90C-8066-DAA398D5D08B}"/>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7" name="Oval 16">
                <a:extLst>
                  <a:ext uri="{FF2B5EF4-FFF2-40B4-BE49-F238E27FC236}">
                    <a16:creationId xmlns:a16="http://schemas.microsoft.com/office/drawing/2014/main" id="{6CEB43BF-E3B9-E6E3-FF29-7E873E84FE2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19" name="Picture 18">
              <a:extLst>
                <a:ext uri="{FF2B5EF4-FFF2-40B4-BE49-F238E27FC236}">
                  <a16:creationId xmlns:a16="http://schemas.microsoft.com/office/drawing/2014/main" id="{601D6BF2-7654-977E-071B-FA7F60EE7B1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76461" y="1971982"/>
              <a:ext cx="914400" cy="914400"/>
            </a:xfrm>
            <a:prstGeom prst="rect">
              <a:avLst/>
            </a:prstGeom>
          </p:spPr>
        </p:pic>
      </p:grpSp>
      <p:sp>
        <p:nvSpPr>
          <p:cNvPr id="22" name="AutoShape 2">
            <a:extLst>
              <a:ext uri="{FF2B5EF4-FFF2-40B4-BE49-F238E27FC236}">
                <a16:creationId xmlns:a16="http://schemas.microsoft.com/office/drawing/2014/main" id="{EF4E9556-CDF4-0F22-4693-39C3E6063646}"/>
              </a:ext>
              <a:ext uri="{C183D7F6-B498-43B3-948B-1728B52AA6E4}">
                <adec:decorative xmlns:adec="http://schemas.microsoft.com/office/drawing/2017/decorative" val="1"/>
              </a:ext>
            </a:extLst>
          </p:cNvPr>
          <p:cNvSpPr>
            <a:spLocks noChangeAspect="1" noChangeArrowheads="1"/>
          </p:cNvSpPr>
          <p:nvPr/>
        </p:nvSpPr>
        <p:spPr bwMode="auto">
          <a:xfrm>
            <a:off x="1790700" y="6972300"/>
            <a:ext cx="2247900" cy="2247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53D53"/>
              </a:solidFill>
            </a:endParaRPr>
          </a:p>
        </p:txBody>
      </p:sp>
      <p:sp>
        <p:nvSpPr>
          <p:cNvPr id="3" name="Date Placeholder 3">
            <a:extLst>
              <a:ext uri="{FF2B5EF4-FFF2-40B4-BE49-F238E27FC236}">
                <a16:creationId xmlns:a16="http://schemas.microsoft.com/office/drawing/2014/main" id="{ACCFB8A6-0724-F4B6-4CDD-3E106EE92DBE}"/>
              </a:ext>
            </a:extLst>
          </p:cNvPr>
          <p:cNvSpPr txBox="1">
            <a:spLocks/>
          </p:cNvSpPr>
          <p:nvPr/>
        </p:nvSpPr>
        <p:spPr>
          <a:xfrm>
            <a:off x="908536" y="9486898"/>
            <a:ext cx="2362200" cy="3651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60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204547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500"/>
                                        <p:tgtEl>
                                          <p:spTgt spid="5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6"/>
                                        </p:tgtEl>
                                        <p:attrNameLst>
                                          <p:attrName>style.visibility</p:attrName>
                                        </p:attrNameLst>
                                      </p:cBhvr>
                                      <p:to>
                                        <p:strVal val="visible"/>
                                      </p:to>
                                    </p:set>
                                    <p:animEffect transition="in" filter="fade">
                                      <p:cBhvr>
                                        <p:cTn id="34" dur="5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500"/>
                                        <p:tgtEl>
                                          <p:spTgt spid="7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81"/>
                                        </p:tgtEl>
                                        <p:attrNameLst>
                                          <p:attrName>style.visibility</p:attrName>
                                        </p:attrNameLst>
                                      </p:cBhvr>
                                      <p:to>
                                        <p:strVal val="visible"/>
                                      </p:to>
                                    </p:set>
                                    <p:animEffect transition="in" filter="fade">
                                      <p:cBhvr>
                                        <p:cTn id="58"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p:bldP spid="66" grpId="0"/>
      <p:bldP spid="80" grpId="0"/>
      <p:bldP spid="53" grpId="0"/>
      <p:bldP spid="73" grpId="0"/>
      <p:bldP spid="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6196-1A44-4C49-B463-CD5DC39D442E}"/>
              </a:ext>
            </a:extLst>
          </p:cNvPr>
          <p:cNvSpPr>
            <a:spLocks noGrp="1"/>
          </p:cNvSpPr>
          <p:nvPr>
            <p:ph type="title"/>
          </p:nvPr>
        </p:nvSpPr>
        <p:spPr>
          <a:xfrm>
            <a:off x="722313" y="4268647"/>
            <a:ext cx="14022387" cy="1278682"/>
          </a:xfrm>
        </p:spPr>
        <p:txBody>
          <a:bodyPr anchor="t">
            <a:normAutofit/>
          </a:bodyPr>
          <a:lstStyle/>
          <a:p>
            <a:r>
              <a:rPr lang="en-US" kern="1200"/>
              <a:t>Meet Your Facilitators!</a:t>
            </a:r>
          </a:p>
        </p:txBody>
      </p:sp>
      <p:sp>
        <p:nvSpPr>
          <p:cNvPr id="21" name="Slide Number Placeholder 5">
            <a:extLst>
              <a:ext uri="{FF2B5EF4-FFF2-40B4-BE49-F238E27FC236}">
                <a16:creationId xmlns:a16="http://schemas.microsoft.com/office/drawing/2014/main" id="{C1C475D2-2269-2BD2-6D0D-58F0DA7B19AF}"/>
              </a:ext>
            </a:extLst>
          </p:cNvPr>
          <p:cNvSpPr>
            <a:spLocks noGrp="1"/>
          </p:cNvSpPr>
          <p:nvPr>
            <p:ph type="sldNum" sz="quarter" idx="12"/>
          </p:nvPr>
        </p:nvSpPr>
        <p:spPr>
          <a:xfrm>
            <a:off x="14859000" y="9486898"/>
            <a:ext cx="514350" cy="365125"/>
          </a:xfrm>
        </p:spPr>
        <p:txBody>
          <a:bodyPr/>
          <a:lstStyle/>
          <a:p>
            <a:pPr>
              <a:spcAft>
                <a:spcPts val="600"/>
              </a:spcAft>
            </a:pPr>
            <a:fld id="{B6F15528-21DE-4FAA-801E-634DDDAF4B2B}" type="slidenum">
              <a:rPr lang="en-US" smtClean="0"/>
              <a:pPr>
                <a:spcAft>
                  <a:spcPts val="600"/>
                </a:spcAft>
              </a:pPr>
              <a:t>6</a:t>
            </a:fld>
            <a:endParaRPr lang="en-US"/>
          </a:p>
        </p:txBody>
      </p:sp>
      <p:sp>
        <p:nvSpPr>
          <p:cNvPr id="19" name="Date Placeholder 3">
            <a:extLst>
              <a:ext uri="{FF2B5EF4-FFF2-40B4-BE49-F238E27FC236}">
                <a16:creationId xmlns:a16="http://schemas.microsoft.com/office/drawing/2014/main" id="{243A7BC8-1285-3EF5-07E6-E83DFD14E8D8}"/>
              </a:ext>
            </a:extLst>
          </p:cNvPr>
          <p:cNvSpPr>
            <a:spLocks noGrp="1"/>
          </p:cNvSpPr>
          <p:nvPr>
            <p:ph type="dt" sz="half" idx="10"/>
          </p:nvPr>
        </p:nvSpPr>
        <p:spPr>
          <a:xfrm>
            <a:off x="914400" y="9486900"/>
            <a:ext cx="2362200" cy="365123"/>
          </a:xfrm>
        </p:spPr>
        <p:txBody>
          <a:bodyPr/>
          <a:lstStyle/>
          <a:p>
            <a:pPr>
              <a:spcAft>
                <a:spcPts val="600"/>
              </a:spcAft>
            </a:pPr>
            <a:r>
              <a:rPr lang="en-US"/>
              <a:t>2026</a:t>
            </a:r>
          </a:p>
        </p:txBody>
      </p:sp>
    </p:spTree>
    <p:extLst>
      <p:ext uri="{BB962C8B-B14F-4D97-AF65-F5344CB8AC3E}">
        <p14:creationId xmlns:p14="http://schemas.microsoft.com/office/powerpoint/2010/main" val="4256127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4EB63-CB46-5DB3-F68E-E838D2C0B7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C9DC1B-5866-CB1B-5850-A06355F59E82}"/>
              </a:ext>
            </a:extLst>
          </p:cNvPr>
          <p:cNvSpPr>
            <a:spLocks noGrp="1"/>
          </p:cNvSpPr>
          <p:nvPr>
            <p:ph type="title"/>
          </p:nvPr>
        </p:nvSpPr>
        <p:spPr>
          <a:xfrm>
            <a:off x="914400" y="434976"/>
            <a:ext cx="14673805" cy="1147380"/>
          </a:xfrm>
        </p:spPr>
        <p:txBody>
          <a:bodyPr/>
          <a:lstStyle/>
          <a:p>
            <a:r>
              <a:rPr lang="en-US">
                <a:latin typeface="Arial"/>
                <a:cs typeface="Arial"/>
              </a:rPr>
              <a:t>Course Objectives</a:t>
            </a:r>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00700FAB-7602-CA90-66DF-0D2C0729B86A}"/>
              </a:ext>
            </a:extLst>
          </p:cNvPr>
          <p:cNvGraphicFramePr/>
          <p:nvPr>
            <p:extLst>
              <p:ext uri="{D42A27DB-BD31-4B8C-83A1-F6EECF244321}">
                <p14:modId xmlns:p14="http://schemas.microsoft.com/office/powerpoint/2010/main" val="1973925261"/>
              </p:ext>
            </p:extLst>
          </p:nvPr>
        </p:nvGraphicFramePr>
        <p:xfrm>
          <a:off x="1066800" y="1582357"/>
          <a:ext cx="14173200" cy="7904541"/>
        </p:xfrm>
        <a:graphic>
          <a:graphicData uri="http://schemas.openxmlformats.org/drawingml/2006/table">
            <a:tbl>
              <a:tblPr firstRow="1" bandRow="1">
                <a:tableStyleId>{7E9639D4-E3E2-4D34-9284-5A2195B3D0D7}</a:tableStyleId>
              </a:tblPr>
              <a:tblGrid>
                <a:gridCol w="1106534">
                  <a:extLst>
                    <a:ext uri="{9D8B030D-6E8A-4147-A177-3AD203B41FA5}">
                      <a16:colId xmlns:a16="http://schemas.microsoft.com/office/drawing/2014/main" val="3348809164"/>
                    </a:ext>
                  </a:extLst>
                </a:gridCol>
                <a:gridCol w="13066666">
                  <a:extLst>
                    <a:ext uri="{9D8B030D-6E8A-4147-A177-3AD203B41FA5}">
                      <a16:colId xmlns:a16="http://schemas.microsoft.com/office/drawing/2014/main" val="2496405819"/>
                    </a:ext>
                  </a:extLst>
                </a:gridCol>
              </a:tblGrid>
              <a:tr h="635998">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1689938">
                <a:tc>
                  <a:txBody>
                    <a:bodyPr/>
                    <a:lstStyle/>
                    <a:p>
                      <a:pPr marL="0" lvl="0" indent="0" algn="ctr">
                        <a:buFont typeface="+mj-lt"/>
                        <a:buNone/>
                      </a:pPr>
                      <a:r>
                        <a:rPr lang="en-US" sz="2000">
                          <a:solidFill>
                            <a:schemeClr val="tx1"/>
                          </a:solidFill>
                          <a:latin typeface="Arial" panose="020B0604020202020204" pitchFamily="34" charset="0"/>
                          <a:cs typeface="Arial" panose="020B0604020202020204" pitchFamily="34" charset="0"/>
                        </a:rPr>
                        <a:t>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key processes to initiate a Placement in CWS-CARES, including: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Documenting Placement Preferences and Needs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Documenting a removal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Conducting Placement Matching Search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9770199"/>
                  </a:ext>
                </a:extLst>
              </a:tr>
              <a:tr h="817712">
                <a:tc>
                  <a:txBody>
                    <a:bodyPr/>
                    <a:lstStyle/>
                    <a:p>
                      <a:pPr lvl="0" algn="ctr">
                        <a:buNone/>
                      </a:pPr>
                      <a:r>
                        <a:rPr lang="en-US" sz="200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key processes to make an Emergency Placement – Pre RFA Approval in CWS-CARES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4042432"/>
                  </a:ext>
                </a:extLst>
              </a:tr>
              <a:tr h="781368">
                <a:tc>
                  <a:txBody>
                    <a:bodyPr/>
                    <a:lstStyle/>
                    <a:p>
                      <a:pPr lvl="0" algn="ctr">
                        <a:buNone/>
                      </a:pPr>
                      <a:r>
                        <a:rPr lang="en-US" sz="200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key processes to make a Tribally Approved Home (TAH) placement in CWS-CARES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646943"/>
                  </a:ext>
                </a:extLst>
              </a:tr>
              <a:tr h="1944333">
                <a:tc>
                  <a:txBody>
                    <a:bodyPr/>
                    <a:lstStyle/>
                    <a:p>
                      <a:pPr lvl="0" algn="ctr">
                        <a:buNone/>
                      </a:pPr>
                      <a:r>
                        <a:rPr lang="en-US" sz="2000">
                          <a:solidFill>
                            <a:schemeClr val="tx1"/>
                          </a:solidFill>
                          <a:latin typeface="Arial" panose="020B0604020202020204" pitchFamily="34" charset="0"/>
                          <a:cs typeface="Arial" panose="020B0604020202020204" pitchFamily="34" charset="0"/>
                        </a:rPr>
                        <a:t>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key processes to maintain and monitor placement in CWS-CARES, including:</a:t>
                      </a:r>
                      <a:r>
                        <a:rPr lang="en-US" sz="2000" b="0" i="0" u="none" strike="noStrike" noProof="0">
                          <a:solidFill>
                            <a:schemeClr val="tx1"/>
                          </a:solidFill>
                          <a:highlight>
                            <a:srgbClr val="FFFFFF"/>
                          </a:highlight>
                          <a:latin typeface="Arial"/>
                          <a:cs typeface="Arial"/>
                        </a:rPr>
                        <a:t>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Updating Placement Stability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Placement Preservation Strategy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14-day notice/exemption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Recording absences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6976501"/>
                  </a:ext>
                </a:extLst>
              </a:tr>
              <a:tr h="1017596">
                <a:tc>
                  <a:txBody>
                    <a:bodyPr/>
                    <a:lstStyle/>
                    <a:p>
                      <a:pPr lvl="0" algn="ctr">
                        <a:buNone/>
                      </a:pPr>
                      <a:r>
                        <a:rPr lang="en-US" sz="2000">
                          <a:solidFill>
                            <a:schemeClr val="tx1"/>
                          </a:solidFill>
                          <a:latin typeface="Arial" panose="020B0604020202020204" pitchFamily="34" charset="0"/>
                          <a:cs typeface="Arial" panose="020B0604020202020204" pitchFamily="34" charset="0"/>
                        </a:rPr>
                        <a:t>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key processes to make a Short Term Residential Therapeutic Program (STRTP) placement in CWS-CARES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2758668"/>
                  </a:ext>
                </a:extLst>
              </a:tr>
              <a:tr h="1017596">
                <a:tc>
                  <a:txBody>
                    <a:bodyPr/>
                    <a:lstStyle/>
                    <a:p>
                      <a:pPr lvl="0" algn="ctr">
                        <a:buNone/>
                      </a:pPr>
                      <a:r>
                        <a:rPr lang="en-US" sz="2000">
                          <a:solidFill>
                            <a:schemeClr val="tx1"/>
                          </a:solidFill>
                          <a:latin typeface="Arial"/>
                          <a:cs typeface="Aria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kern="1200" noProof="0">
                          <a:solidFill>
                            <a:schemeClr val="tx1"/>
                          </a:solidFill>
                          <a:highlight>
                            <a:srgbClr val="FFFFFF"/>
                          </a:highlight>
                          <a:latin typeface="Arial"/>
                          <a:ea typeface="+mn-ea"/>
                          <a:cs typeface="Arial"/>
                        </a:rPr>
                        <a:t>Understand key processes to initiate Presumptive Transfers in CWS-CARES, including:</a:t>
                      </a:r>
                    </a:p>
                    <a:p>
                      <a:pPr marL="285750" lvl="0" indent="-285750" algn="l">
                        <a:lnSpc>
                          <a:spcPct val="100000"/>
                        </a:lnSpc>
                        <a:spcBef>
                          <a:spcPts val="0"/>
                        </a:spcBef>
                        <a:spcAft>
                          <a:spcPts val="0"/>
                        </a:spcAft>
                        <a:buClr>
                          <a:srgbClr val="053D53"/>
                        </a:buClr>
                        <a:buFont typeface="Symbol,Sans-Serif"/>
                        <a:buChar char="•"/>
                      </a:pPr>
                      <a:r>
                        <a:rPr lang="en-US" sz="2000" b="0" i="0" u="none" strike="noStrike" kern="1200" noProof="0">
                          <a:solidFill>
                            <a:schemeClr val="tx1"/>
                          </a:solidFill>
                          <a:highlight>
                            <a:srgbClr val="FFFFFF"/>
                          </a:highlight>
                          <a:latin typeface="Arial"/>
                          <a:ea typeface="+mn-ea"/>
                          <a:cs typeface="Arial"/>
                        </a:rPr>
                        <a:t>Requesting and recording a presumptive transfer waiver</a:t>
                      </a:r>
                    </a:p>
                    <a:p>
                      <a:pPr marL="285750" lvl="0" indent="-285750" algn="l">
                        <a:lnSpc>
                          <a:spcPct val="100000"/>
                        </a:lnSpc>
                        <a:spcBef>
                          <a:spcPts val="0"/>
                        </a:spcBef>
                        <a:spcAft>
                          <a:spcPts val="0"/>
                        </a:spcAft>
                        <a:buClr>
                          <a:srgbClr val="053D53"/>
                        </a:buClr>
                        <a:buFont typeface="Symbol,Sans-Serif"/>
                        <a:buChar char="•"/>
                      </a:pPr>
                      <a:r>
                        <a:rPr lang="en-US" sz="2000" b="0" i="0" u="none" strike="noStrike" kern="1200" noProof="0">
                          <a:solidFill>
                            <a:schemeClr val="tx1"/>
                          </a:solidFill>
                          <a:highlight>
                            <a:srgbClr val="FFFFFF"/>
                          </a:highlight>
                          <a:latin typeface="Arial"/>
                          <a:ea typeface="+mn-ea"/>
                          <a:cs typeface="Arial"/>
                        </a:rPr>
                        <a:t>Documenting outcomes of the waiver determination process</a:t>
                      </a:r>
                      <a:endParaRPr lang="en-US" sz="2000" b="0" i="0" u="none" strike="noStrike" kern="1200">
                        <a:solidFill>
                          <a:schemeClr val="tx1"/>
                        </a:solidFill>
                        <a:highlight>
                          <a:srgbClr val="FFFFFF"/>
                        </a:highlight>
                        <a:latin typeface="Arial"/>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4666018"/>
                  </a:ext>
                </a:extLst>
              </a:tr>
            </a:tbl>
          </a:graphicData>
        </a:graphic>
      </p:graphicFrame>
      <p:sp>
        <p:nvSpPr>
          <p:cNvPr id="8" name="Slide Number Placeholder 7">
            <a:extLst>
              <a:ext uri="{FF2B5EF4-FFF2-40B4-BE49-F238E27FC236}">
                <a16:creationId xmlns:a16="http://schemas.microsoft.com/office/drawing/2014/main" id="{80434AEA-E1B0-7B93-305F-54D4E48A704D}"/>
              </a:ext>
            </a:extLst>
          </p:cNvPr>
          <p:cNvSpPr>
            <a:spLocks noGrp="1"/>
          </p:cNvSpPr>
          <p:nvPr>
            <p:ph type="sldNum" sz="quarter" idx="12"/>
          </p:nvPr>
        </p:nvSpPr>
        <p:spPr/>
        <p:txBody>
          <a:bodyPr/>
          <a:lstStyle/>
          <a:p>
            <a:fld id="{B6F15528-21DE-4FAA-801E-634DDDAF4B2B}" type="slidenum">
              <a:rPr lang="en-US" smtClean="0"/>
              <a:pPr/>
              <a:t>7</a:t>
            </a:fld>
            <a:endParaRPr lang="en-US"/>
          </a:p>
        </p:txBody>
      </p:sp>
      <p:sp>
        <p:nvSpPr>
          <p:cNvPr id="3" name="Date Placeholder 3">
            <a:extLst>
              <a:ext uri="{FF2B5EF4-FFF2-40B4-BE49-F238E27FC236}">
                <a16:creationId xmlns:a16="http://schemas.microsoft.com/office/drawing/2014/main" id="{DC0370E6-1567-3CEE-0048-C39C28B8BE45}"/>
              </a:ext>
            </a:extLst>
          </p:cNvPr>
          <p:cNvSpPr>
            <a:spLocks noGrp="1"/>
          </p:cNvSpPr>
          <p:nvPr>
            <p:ph type="dt" sz="half" idx="10"/>
          </p:nvPr>
        </p:nvSpPr>
        <p:spPr>
          <a:xfrm>
            <a:off x="304800" y="9486900"/>
            <a:ext cx="2362200" cy="365123"/>
          </a:xfrm>
        </p:spPr>
        <p:txBody>
          <a:bodyPr/>
          <a:lstStyle/>
          <a:p>
            <a:pPr>
              <a:spcAft>
                <a:spcPts val="600"/>
              </a:spcAft>
            </a:pPr>
            <a:r>
              <a:rPr lang="en-US"/>
              <a:t>2026</a:t>
            </a:r>
          </a:p>
        </p:txBody>
      </p:sp>
      <p:sp>
        <p:nvSpPr>
          <p:cNvPr id="23" name="Freeform 3">
            <a:extLst>
              <a:ext uri="{FF2B5EF4-FFF2-40B4-BE49-F238E27FC236}">
                <a16:creationId xmlns:a16="http://schemas.microsoft.com/office/drawing/2014/main" id="{F78E86C9-B78F-DECC-8412-BA4519432A1A}"/>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2" name="AutoShape 2">
            <a:extLst>
              <a:ext uri="{FF2B5EF4-FFF2-40B4-BE49-F238E27FC236}">
                <a16:creationId xmlns:a16="http://schemas.microsoft.com/office/drawing/2014/main" id="{ABAA30AF-75C2-B880-ADC4-66019BED3984}"/>
              </a:ext>
              <a:ext uri="{C183D7F6-B498-43B3-948B-1728B52AA6E4}">
                <adec:decorative xmlns:adec="http://schemas.microsoft.com/office/drawing/2017/decorative" val="1"/>
              </a:ext>
            </a:extLst>
          </p:cNvPr>
          <p:cNvSpPr>
            <a:spLocks noChangeAspect="1" noChangeArrowheads="1"/>
          </p:cNvSpPr>
          <p:nvPr/>
        </p:nvSpPr>
        <p:spPr bwMode="auto">
          <a:xfrm>
            <a:off x="1790700" y="6972300"/>
            <a:ext cx="2247900" cy="2247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53D53"/>
              </a:solidFill>
            </a:endParaRPr>
          </a:p>
        </p:txBody>
      </p:sp>
    </p:spTree>
    <p:extLst>
      <p:ext uri="{BB962C8B-B14F-4D97-AF65-F5344CB8AC3E}">
        <p14:creationId xmlns:p14="http://schemas.microsoft.com/office/powerpoint/2010/main" val="2336054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75A3-C04A-164D-EA5A-535571E91E88}"/>
              </a:ext>
            </a:extLst>
          </p:cNvPr>
          <p:cNvSpPr>
            <a:spLocks noGrp="1"/>
          </p:cNvSpPr>
          <p:nvPr>
            <p:ph type="title"/>
          </p:nvPr>
        </p:nvSpPr>
        <p:spPr>
          <a:xfrm>
            <a:off x="594094" y="317803"/>
            <a:ext cx="8305800" cy="1162050"/>
          </a:xfrm>
        </p:spPr>
        <p:txBody>
          <a:bodyPr/>
          <a:lstStyle/>
          <a:p>
            <a:r>
              <a:rPr lang="en-US" sz="4800">
                <a:latin typeface="Arial"/>
                <a:cs typeface="Arial"/>
              </a:rPr>
              <a:t>Course Agenda</a:t>
            </a:r>
          </a:p>
        </p:txBody>
      </p:sp>
      <p:graphicFrame>
        <p:nvGraphicFramePr>
          <p:cNvPr id="6" name="Table 5">
            <a:extLst>
              <a:ext uri="{FF2B5EF4-FFF2-40B4-BE49-F238E27FC236}">
                <a16:creationId xmlns:a16="http://schemas.microsoft.com/office/drawing/2014/main" id="{80A7BF7A-2FE1-5851-3546-48417A17779A}"/>
              </a:ext>
            </a:extLst>
          </p:cNvPr>
          <p:cNvGraphicFramePr/>
          <p:nvPr>
            <p:extLst>
              <p:ext uri="{D42A27DB-BD31-4B8C-83A1-F6EECF244321}">
                <p14:modId xmlns:p14="http://schemas.microsoft.com/office/powerpoint/2010/main" val="2815858791"/>
              </p:ext>
            </p:extLst>
          </p:nvPr>
        </p:nvGraphicFramePr>
        <p:xfrm>
          <a:off x="1372372" y="1518213"/>
          <a:ext cx="8498875" cy="8249507"/>
        </p:xfrm>
        <a:graphic>
          <a:graphicData uri="http://schemas.openxmlformats.org/drawingml/2006/table">
            <a:tbl>
              <a:tblPr firstRow="1" bandRow="1">
                <a:tableStyleId>{5C22544A-7EE6-4342-B048-85BDC9FD1C3A}</a:tableStyleId>
              </a:tblPr>
              <a:tblGrid>
                <a:gridCol w="5988281">
                  <a:extLst>
                    <a:ext uri="{9D8B030D-6E8A-4147-A177-3AD203B41FA5}">
                      <a16:colId xmlns:a16="http://schemas.microsoft.com/office/drawing/2014/main" val="3348809164"/>
                    </a:ext>
                  </a:extLst>
                </a:gridCol>
                <a:gridCol w="2510594">
                  <a:extLst>
                    <a:ext uri="{9D8B030D-6E8A-4147-A177-3AD203B41FA5}">
                      <a16:colId xmlns:a16="http://schemas.microsoft.com/office/drawing/2014/main" val="2496405819"/>
                    </a:ext>
                  </a:extLst>
                </a:gridCol>
              </a:tblGrid>
              <a:tr h="469965">
                <a:tc>
                  <a:txBody>
                    <a:bodyPr/>
                    <a:lstStyle/>
                    <a:p>
                      <a:pPr algn="l"/>
                      <a:r>
                        <a:rPr lang="en-US" sz="2400">
                          <a:solidFill>
                            <a:schemeClr val="tx1"/>
                          </a:solidFill>
                          <a:latin typeface="Arial" panose="020B0604020202020204" pitchFamily="34" charset="0"/>
                          <a:cs typeface="Arial" panose="020B0604020202020204" pitchFamily="34" charset="0"/>
                        </a:rPr>
                        <a:t>Activity</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a:solidFill>
                            <a:schemeClr val="tx1"/>
                          </a:solidFill>
                          <a:latin typeface="Arial" panose="020B0604020202020204" pitchFamily="34" charset="0"/>
                          <a:cs typeface="Arial" panose="020B0604020202020204" pitchFamily="34" charset="0"/>
                        </a:rPr>
                        <a:t>Duration</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7853823"/>
                  </a:ext>
                </a:extLst>
              </a:tr>
              <a:tr h="537101">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Welcome</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4042432"/>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Lesson 1: Review Activity</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20 min</a:t>
                      </a:r>
                      <a:endParaRPr lang="en-US"/>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997521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2: Initiate Placement</a:t>
                      </a:r>
                      <a:endParaRPr lang="en-US" sz="2000" b="1" i="1" u="none" strike="noStrike" noProof="0">
                        <a:solidFill>
                          <a:srgbClr val="053D53"/>
                        </a:solidFill>
                        <a:latin typeface="Arial" panose="020B0604020202020204" pitchFamily="34" charset="0"/>
                        <a:cs typeface="Arial" panose="020B0604020202020204" pitchFamily="34" charset="0"/>
                      </a:endParaRP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5566886"/>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3:</a:t>
                      </a:r>
                      <a:r>
                        <a:rPr lang="en-US" sz="2000" b="1" i="1" u="none" strike="noStrike" kern="1200" noProof="0">
                          <a:solidFill>
                            <a:srgbClr val="053D53"/>
                          </a:solidFill>
                          <a:latin typeface="Arial"/>
                          <a:ea typeface="+mn-ea"/>
                          <a:cs typeface="Arial"/>
                        </a:rPr>
                        <a:t> Emergency Placement – Pre RFA Approval</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670940"/>
                  </a:ext>
                </a:extLst>
              </a:tr>
              <a:tr h="537100">
                <a:tc>
                  <a:txBody>
                    <a:bodyPr/>
                    <a:lstStyle/>
                    <a:p>
                      <a:pPr lvl="0" algn="l">
                        <a:lnSpc>
                          <a:spcPct val="100000"/>
                        </a:lnSpc>
                        <a:spcBef>
                          <a:spcPts val="0"/>
                        </a:spcBef>
                        <a:spcAft>
                          <a:spcPts val="0"/>
                        </a:spcAft>
                        <a:buNone/>
                      </a:pPr>
                      <a:r>
                        <a:rPr lang="en-US" sz="2000" b="1" i="1" u="none" strike="noStrike" kern="1200" noProof="0">
                          <a:solidFill>
                            <a:srgbClr val="053D53"/>
                          </a:solidFill>
                          <a:latin typeface="Arial"/>
                          <a:ea typeface="+mn-ea"/>
                          <a:cs typeface="Arial"/>
                        </a:rPr>
                        <a:t>Lesson 4: Tribally Approved Homes (TAHs)</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71881"/>
                  </a:ext>
                </a:extLst>
              </a:tr>
              <a:tr h="696515">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Break</a:t>
                      </a:r>
                      <a:endParaRPr lang="en-US" sz="2000" b="1" i="1" u="none" strike="noStrike" noProof="0">
                        <a:solidFill>
                          <a:srgbClr val="053D53"/>
                        </a:solidFill>
                        <a:latin typeface="Arial" panose="020B0604020202020204" pitchFamily="34" charset="0"/>
                        <a:cs typeface="Arial" panose="020B0604020202020204" pitchFamily="34" charset="0"/>
                      </a:endParaRP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9017450"/>
                  </a:ext>
                </a:extLst>
              </a:tr>
              <a:tr h="537100">
                <a:tc>
                  <a:txBody>
                    <a:bodyPr/>
                    <a:lstStyle/>
                    <a:p>
                      <a:pPr lvl="0" algn="l">
                        <a:lnSpc>
                          <a:spcPct val="100000"/>
                        </a:lnSpc>
                        <a:spcBef>
                          <a:spcPts val="0"/>
                        </a:spcBef>
                        <a:spcAft>
                          <a:spcPts val="0"/>
                        </a:spcAft>
                        <a:buNone/>
                      </a:pPr>
                      <a:r>
                        <a:rPr lang="en-US" sz="2000" b="1" i="1" u="none" strike="noStrike" kern="1200" noProof="0">
                          <a:solidFill>
                            <a:srgbClr val="053D53"/>
                          </a:solidFill>
                          <a:latin typeface="Arial"/>
                          <a:ea typeface="+mn-ea"/>
                          <a:cs typeface="Arial"/>
                        </a:rPr>
                        <a:t>Lesson 5: Monitoring Placements</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0767489"/>
                  </a:ext>
                </a:extLst>
              </a:tr>
              <a:tr h="696515">
                <a:tc>
                  <a:txBody>
                    <a:bodyPr/>
                    <a:lstStyle/>
                    <a:p>
                      <a:pPr lvl="0" algn="l">
                        <a:lnSpc>
                          <a:spcPct val="100000"/>
                        </a:lnSpc>
                        <a:spcBef>
                          <a:spcPts val="0"/>
                        </a:spcBef>
                        <a:spcAft>
                          <a:spcPts val="0"/>
                        </a:spcAft>
                        <a:buNone/>
                      </a:pPr>
                      <a:r>
                        <a:rPr lang="en-US" sz="2000" b="1" i="1" u="none" strike="noStrike" kern="1200" noProof="0">
                          <a:solidFill>
                            <a:srgbClr val="053D53"/>
                          </a:solidFill>
                          <a:latin typeface="Arial"/>
                          <a:ea typeface="+mn-ea"/>
                          <a:cs typeface="Arial"/>
                        </a:rPr>
                        <a:t>Lesson 6: STRTPs</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5949356"/>
                  </a:ext>
                </a:extLst>
              </a:tr>
              <a:tr h="464342">
                <a:tc>
                  <a:txBody>
                    <a:bodyPr/>
                    <a:lstStyle/>
                    <a:p>
                      <a:pPr lvl="0" algn="l">
                        <a:buNone/>
                      </a:pPr>
                      <a:r>
                        <a:rPr lang="en-US" sz="2000" b="1" i="1" u="none" strike="noStrike" kern="1200" noProof="0">
                          <a:solidFill>
                            <a:srgbClr val="053D53"/>
                          </a:solidFill>
                          <a:latin typeface="Arial"/>
                          <a:ea typeface="+mn-ea"/>
                          <a:cs typeface="Arial"/>
                        </a:rPr>
                        <a:t>Lesson 8: Presumptive Transfer</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a:cs typeface="Arial"/>
                        </a:rPr>
                        <a:t>15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8258499"/>
                  </a:ext>
                </a:extLst>
              </a:tr>
              <a:tr h="696515">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Review/Questions/Wrap-up</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246042"/>
                  </a:ext>
                </a:extLst>
              </a:tr>
              <a:tr h="537100">
                <a:tc>
                  <a:txBody>
                    <a:bodyPr/>
                    <a:lstStyle/>
                    <a:p>
                      <a:pPr lvl="0" algn="l">
                        <a:lnSpc>
                          <a:spcPct val="100000"/>
                        </a:lnSpc>
                        <a:spcBef>
                          <a:spcPts val="0"/>
                        </a:spcBef>
                        <a:spcAft>
                          <a:spcPts val="0"/>
                        </a:spcAft>
                        <a:buNone/>
                      </a:pPr>
                      <a:r>
                        <a:rPr lang="en-US" sz="2000" b="1" i="0" u="none" strike="noStrike" noProof="0">
                          <a:solidFill>
                            <a:schemeClr val="accent2"/>
                          </a:solidFill>
                          <a:latin typeface="Arial" panose="020B0604020202020204" pitchFamily="34" charset="0"/>
                          <a:cs typeface="Arial" panose="020B0604020202020204" pitchFamily="34" charset="0"/>
                        </a:rPr>
                        <a:t>Estimated Total Duration</a:t>
                      </a:r>
                    </a:p>
                    <a:p>
                      <a:pPr lvl="0" algn="l">
                        <a:buNone/>
                      </a:pPr>
                      <a:endParaRPr lang="en-US" sz="2000" b="1" i="1">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1" i="0" u="none" strike="noStrike" noProof="0">
                          <a:solidFill>
                            <a:schemeClr val="accent2"/>
                          </a:solidFill>
                          <a:latin typeface="Arial"/>
                          <a:cs typeface="Arial"/>
                        </a:rPr>
                        <a:t>3.5 Hours</a:t>
                      </a:r>
                    </a:p>
                    <a:p>
                      <a:pPr lvl="0">
                        <a:buNone/>
                      </a:pPr>
                      <a:endParaRPr lang="en-US" sz="2000">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182123"/>
                  </a:ext>
                </a:extLst>
              </a:tr>
            </a:tbl>
          </a:graphicData>
        </a:graphic>
      </p:graphicFrame>
      <p:sp>
        <p:nvSpPr>
          <p:cNvPr id="4" name="Slide Number Placeholder 7">
            <a:extLst>
              <a:ext uri="{FF2B5EF4-FFF2-40B4-BE49-F238E27FC236}">
                <a16:creationId xmlns:a16="http://schemas.microsoft.com/office/drawing/2014/main" id="{E66A5BF5-3140-DA27-58F5-6EA420DC108F}"/>
              </a:ext>
            </a:extLst>
          </p:cNvPr>
          <p:cNvSpPr txBox="1">
            <a:spLocks/>
          </p:cNvSpPr>
          <p:nvPr/>
        </p:nvSpPr>
        <p:spPr>
          <a:xfrm>
            <a:off x="17221200" y="9585158"/>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chemeClr val="bg1"/>
                </a:solidFill>
              </a:rPr>
              <a:pPr/>
              <a:t>8</a:t>
            </a:fld>
            <a:endParaRPr lang="en-US">
              <a:solidFill>
                <a:schemeClr val="bg1"/>
              </a:solidFill>
            </a:endParaRPr>
          </a:p>
        </p:txBody>
      </p:sp>
      <p:sp>
        <p:nvSpPr>
          <p:cNvPr id="3" name="Date Placeholder 3">
            <a:extLst>
              <a:ext uri="{FF2B5EF4-FFF2-40B4-BE49-F238E27FC236}">
                <a16:creationId xmlns:a16="http://schemas.microsoft.com/office/drawing/2014/main" id="{8C932A75-F280-5A56-8C1D-85A266E2E0CB}"/>
              </a:ext>
            </a:extLst>
          </p:cNvPr>
          <p:cNvSpPr>
            <a:spLocks noGrp="1"/>
          </p:cNvSpPr>
          <p:nvPr>
            <p:ph type="dt" sz="half" idx="10"/>
          </p:nvPr>
        </p:nvSpPr>
        <p:spPr>
          <a:xfrm>
            <a:off x="332509" y="9585158"/>
            <a:ext cx="2362200" cy="365123"/>
          </a:xfrm>
        </p:spPr>
        <p:txBody>
          <a:bodyPr/>
          <a:lstStyle/>
          <a:p>
            <a:pPr>
              <a:spcAft>
                <a:spcPts val="600"/>
              </a:spcAft>
            </a:pPr>
            <a:r>
              <a:rPr lang="en-US"/>
              <a:t>2026</a:t>
            </a:r>
          </a:p>
        </p:txBody>
      </p:sp>
    </p:spTree>
    <p:extLst>
      <p:ext uri="{BB962C8B-B14F-4D97-AF65-F5344CB8AC3E}">
        <p14:creationId xmlns:p14="http://schemas.microsoft.com/office/powerpoint/2010/main" val="1172745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A5444B4-6FAA-1C6E-8C7D-A92B8BB9B2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EF6D3-AE5D-3B79-1C33-1AEB4A68AF7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Logging in to CWS-CARES</a:t>
            </a:r>
          </a:p>
        </p:txBody>
      </p:sp>
      <p:sp>
        <p:nvSpPr>
          <p:cNvPr id="5" name="Slide Number Placeholder 4">
            <a:extLst>
              <a:ext uri="{FF2B5EF4-FFF2-40B4-BE49-F238E27FC236}">
                <a16:creationId xmlns:a16="http://schemas.microsoft.com/office/drawing/2014/main" id="{52897F50-C048-CCF1-D894-42CD29799288}"/>
              </a:ext>
            </a:extLst>
          </p:cNvPr>
          <p:cNvSpPr>
            <a:spLocks noGrp="1"/>
          </p:cNvSpPr>
          <p:nvPr>
            <p:ph type="sldNum" sz="quarter" idx="12"/>
          </p:nvPr>
        </p:nvSpPr>
        <p:spPr/>
        <p:txBody>
          <a:bodyPr/>
          <a:lstStyle/>
          <a:p>
            <a:fld id="{B6F15528-21DE-4FAA-801E-634DDDAF4B2B}" type="slidenum">
              <a:rPr lang="en-US" smtClean="0"/>
              <a:pPr/>
              <a:t>9</a:t>
            </a:fld>
            <a:endParaRPr lang="en-US"/>
          </a:p>
        </p:txBody>
      </p:sp>
      <p:sp>
        <p:nvSpPr>
          <p:cNvPr id="4" name="Date Placeholder 3">
            <a:extLst>
              <a:ext uri="{FF2B5EF4-FFF2-40B4-BE49-F238E27FC236}">
                <a16:creationId xmlns:a16="http://schemas.microsoft.com/office/drawing/2014/main" id="{B3673FA6-C29B-EB6B-6E18-8736E9D97B6A}"/>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4422641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try this">
      <a:dk1>
        <a:srgbClr val="053D53"/>
      </a:dk1>
      <a:lt1>
        <a:sysClr val="window" lastClr="FFFFFF"/>
      </a:lt1>
      <a:dk2>
        <a:srgbClr val="002060"/>
      </a:dk2>
      <a:lt2>
        <a:srgbClr val="E7E6E6"/>
      </a:lt2>
      <a:accent1>
        <a:srgbClr val="4472C4"/>
      </a:accent1>
      <a:accent2>
        <a:srgbClr val="92D050"/>
      </a:accent2>
      <a:accent3>
        <a:srgbClr val="E7E6E6"/>
      </a:accent3>
      <a:accent4>
        <a:srgbClr val="FFC000"/>
      </a:accent4>
      <a:accent5>
        <a:srgbClr val="ED7D31"/>
      </a:accent5>
      <a:accent6>
        <a:srgbClr val="7030A0"/>
      </a:accent6>
      <a:hlink>
        <a:srgbClr val="0563C1"/>
      </a:hlink>
      <a:folHlink>
        <a:srgbClr val="0563C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lternate with Dark Mode Slides" id="{F63D7693-49D5-49F9-AA76-93CBF7508FC8}" vid="{5E4780F5-3C48-4EDD-AF5F-E2FF6CE070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E7C280-1C06-4304-9392-EBEE817B937A}">
  <we:reference id="97ff72f7-3dc5-4f2f-8c24-51759c83085f"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26B96481C9664D9A87DD43BEC0EDF3" ma:contentTypeVersion="14" ma:contentTypeDescription="Create a new document." ma:contentTypeScope="" ma:versionID="016526c95bb4a60eb1f6b7870b63103f">
  <xsd:schema xmlns:xsd="http://www.w3.org/2001/XMLSchema" xmlns:xs="http://www.w3.org/2001/XMLSchema" xmlns:p="http://schemas.microsoft.com/office/2006/metadata/properties" xmlns:ns2="500343c0-af67-4d55-b6f3-a7838e163d14" xmlns:ns3="94cd0665-381a-4015-9256-769fcceda643" xmlns:ns4="4eb7c661-5355-418f-a04b-13b4df5d1a0a" targetNamespace="http://schemas.microsoft.com/office/2006/metadata/properties" ma:root="true" ma:fieldsID="a8277036dbcd4dcb3e8773e6a9deebf6" ns2:_="" ns3:_="" ns4:_="">
    <xsd:import namespace="500343c0-af67-4d55-b6f3-a7838e163d14"/>
    <xsd:import namespace="94cd0665-381a-4015-9256-769fcceda643"/>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4cd0665-381a-4015-9256-769fcceda64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RCJ5YXZNKWNZ-1068808933-50809</_dlc_DocId>
    <_dlc_DocIdUrl xmlns="500343c0-af67-4d55-b6f3-a7838e163d14">
      <Url>https://osicagov.sharepoint.com/sites/CWDS/Implementation/_layouts/15/DocIdRedir.aspx?ID=RCJ5YXZNKWNZ-1068808933-50809</Url>
      <Description>RCJ5YXZNKWNZ-1068808933-50809</Description>
    </_dlc_DocIdUrl>
    <lcf76f155ced4ddcb4097134ff3c332f xmlns="94cd0665-381a-4015-9256-769fcceda643">
      <Terms xmlns="http://schemas.microsoft.com/office/infopath/2007/PartnerControls"/>
    </lcf76f155ced4ddcb4097134ff3c332f>
    <TaxCatchAll xmlns="4eb7c661-5355-418f-a04b-13b4df5d1a0a" xsi:nil="true"/>
  </documentManagement>
</p:properties>
</file>

<file path=customXml/item5.xml><?xml version="1.0" encoding="utf-8"?>
<?mso-contentType ?>
<SharedContentType xmlns="Microsoft.SharePoint.Taxonomy.ContentTypeSync" SourceId="5bce90d6-5a2c-47e0-8337-aac7acda0e97" ContentTypeId="0x0101" PreviousValue="false" LastSyncTimeStamp="2017-02-08T00:21:31.923Z"/>
</file>

<file path=customXml/itemProps1.xml><?xml version="1.0" encoding="utf-8"?>
<ds:datastoreItem xmlns:ds="http://schemas.openxmlformats.org/officeDocument/2006/customXml" ds:itemID="{CC47F46F-D31C-4508-A4FF-71B849F5F861}">
  <ds:schemaRefs>
    <ds:schemaRef ds:uri="4eb7c661-5355-418f-a04b-13b4df5d1a0a"/>
    <ds:schemaRef ds:uri="500343c0-af67-4d55-b6f3-a7838e163d14"/>
    <ds:schemaRef ds:uri="94cd0665-381a-4015-9256-769fcceda6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77D542E-928D-404C-BAB8-333B04011A47}">
  <ds:schemaRefs>
    <ds:schemaRef ds:uri="http://schemas.microsoft.com/sharepoint/v3/contenttype/forms"/>
  </ds:schemaRefs>
</ds:datastoreItem>
</file>

<file path=customXml/itemProps3.xml><?xml version="1.0" encoding="utf-8"?>
<ds:datastoreItem xmlns:ds="http://schemas.openxmlformats.org/officeDocument/2006/customXml" ds:itemID="{3015F76B-3E21-4CD7-8F12-AF49D5FADF1F}">
  <ds:schemaRefs>
    <ds:schemaRef ds:uri="http://schemas.microsoft.com/sharepoint/events"/>
  </ds:schemaRefs>
</ds:datastoreItem>
</file>

<file path=customXml/itemProps4.xml><?xml version="1.0" encoding="utf-8"?>
<ds:datastoreItem xmlns:ds="http://schemas.openxmlformats.org/officeDocument/2006/customXml" ds:itemID="{53AAB9CB-6A14-48A8-B140-7D4DFF71AA8C}">
  <ds:schemaRefs>
    <ds:schemaRef ds:uri="http://purl.org/dc/dcmitype/"/>
    <ds:schemaRef ds:uri="http://schemas.openxmlformats.org/package/2006/metadata/core-properties"/>
    <ds:schemaRef ds:uri="94cd0665-381a-4015-9256-769fcceda643"/>
    <ds:schemaRef ds:uri="http://purl.org/dc/terms/"/>
    <ds:schemaRef ds:uri="http://www.w3.org/XML/1998/namespace"/>
    <ds:schemaRef ds:uri="http://purl.org/dc/elements/1.1/"/>
    <ds:schemaRef ds:uri="4eb7c661-5355-418f-a04b-13b4df5d1a0a"/>
    <ds:schemaRef ds:uri="http://schemas.microsoft.com/office/2006/documentManagement/types"/>
    <ds:schemaRef ds:uri="http://schemas.microsoft.com/office/infopath/2007/PartnerControls"/>
    <ds:schemaRef ds:uri="500343c0-af67-4d55-b6f3-a7838e163d14"/>
    <ds:schemaRef ds:uri="http://schemas.microsoft.com/office/2006/metadata/properties"/>
  </ds:schemaRefs>
</ds:datastoreItem>
</file>

<file path=customXml/itemProps5.xml><?xml version="1.0" encoding="utf-8"?>
<ds:datastoreItem xmlns:ds="http://schemas.openxmlformats.org/officeDocument/2006/customXml" ds:itemID="{7298FA97-9313-4CA3-83E0-1257411BBDF1}">
  <ds:schemaRefs>
    <ds:schemaRef ds:uri="Microsoft.SharePoint.Taxonomy.ContentTypeSync"/>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Alternate with Dark Mode Slides</Template>
  <TotalTime>520</TotalTime>
  <Words>1646</Words>
  <Application>Microsoft Office PowerPoint</Application>
  <PresentationFormat>Custom</PresentationFormat>
  <Paragraphs>366</Paragraphs>
  <Slides>40</Slides>
  <Notes>38</Notes>
  <HiddenSlides>6</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CWS-CARES Training</vt:lpstr>
      <vt:lpstr>Course Introduction</vt:lpstr>
      <vt:lpstr>Training Introduction</vt:lpstr>
      <vt:lpstr>Ground Rules &amp; Housekeeping</vt:lpstr>
      <vt:lpstr>About This Course</vt:lpstr>
      <vt:lpstr>Meet Your Facilitators!</vt:lpstr>
      <vt:lpstr>Course Objectives</vt:lpstr>
      <vt:lpstr>Course Agenda</vt:lpstr>
      <vt:lpstr>Logging in to CWS-CARES</vt:lpstr>
      <vt:lpstr>Logging into CWS-CARES</vt:lpstr>
      <vt:lpstr>Accessing the CARES Training Environment (104)</vt:lpstr>
      <vt:lpstr>How to Know You're In the Right Place: CWS-CARES</vt:lpstr>
      <vt:lpstr>Navigation Menu</vt:lpstr>
      <vt:lpstr>Global Search</vt:lpstr>
      <vt:lpstr>Lesson 1: Review Activity</vt:lpstr>
      <vt:lpstr>Lesson 2: Initiate Placement</vt:lpstr>
      <vt:lpstr>Accessing Pre-Seeded Cases for this Scenario</vt:lpstr>
      <vt:lpstr>Scenario: Initiate Placement  </vt:lpstr>
      <vt:lpstr>Lesson 2</vt:lpstr>
      <vt:lpstr>Lesson 2 Follow-Up</vt:lpstr>
      <vt:lpstr>Lesson 3: Emergency Placement/Pre RFA </vt:lpstr>
      <vt:lpstr>Lesson 3</vt:lpstr>
      <vt:lpstr>Lesson 3 Follow-Up</vt:lpstr>
      <vt:lpstr>Lesson 4: Tribally Approved Homes </vt:lpstr>
      <vt:lpstr>Lesson 4 </vt:lpstr>
      <vt:lpstr>Lesson Follow-Up</vt:lpstr>
      <vt:lpstr>Let’s Take a Break!</vt:lpstr>
      <vt:lpstr>Welcome Back!</vt:lpstr>
      <vt:lpstr>Lesson 5: Monitoring Placements </vt:lpstr>
      <vt:lpstr>Lesson 5 </vt:lpstr>
      <vt:lpstr>Lesson 5 Follow-Up</vt:lpstr>
      <vt:lpstr>Lesson 6: Short-Term Residential Treatment Program (STRTP)</vt:lpstr>
      <vt:lpstr>Scenario: Short-Term Residential Treatment Program (STRTP) </vt:lpstr>
      <vt:lpstr>Lesson 6</vt:lpstr>
      <vt:lpstr>Lesson 6 Follow-Up</vt:lpstr>
      <vt:lpstr>Lesson 7: Presumptive Transfer</vt:lpstr>
      <vt:lpstr>Lesson 7 </vt:lpstr>
      <vt:lpstr>Lesson 7 Follow-Up</vt:lpstr>
      <vt:lpstr>Course Survey </vt:lpstr>
      <vt:lpstr>Thank you!</vt:lpstr>
    </vt:vector>
  </TitlesOfParts>
  <Company>OTSI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Garrett, Steve@OTSI</dc:creator>
  <cp:lastModifiedBy>Olivas, Noelia@OTSI</cp:lastModifiedBy>
  <cp:revision>37</cp:revision>
  <dcterms:created xsi:type="dcterms:W3CDTF">2025-09-23T17:55:59Z</dcterms:created>
  <dcterms:modified xsi:type="dcterms:W3CDTF">2026-09-02T17:19:14Z</dcterms:modified>
  <dc:identifier>DAGg-NHgZ8E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0x0101006426B96481C9664D9A87DD43BEC0EDF3</vt:lpwstr>
  </property>
  <property fmtid="{D5CDD505-2E9C-101B-9397-08002B2CF9AE}" pid="3" name="_dlc_DocIdItemGuid">
    <vt:lpwstr>f0c58c98-de68-47bf-a1d4-280ada0eea09</vt:lpwstr>
  </property>
  <property fmtid="{D5CDD505-2E9C-101B-9397-08002B2CF9AE}" pid="4" name="Doc_x0020_Category">
    <vt:lpwstr/>
  </property>
  <property fmtid="{D5CDD505-2E9C-101B-9397-08002B2CF9AE}" pid="5" name="MediaServiceImageTags">
    <vt:lpwstr/>
  </property>
  <property fmtid="{D5CDD505-2E9C-101B-9397-08002B2CF9AE}" pid="6" name="osiProject">
    <vt:lpwstr/>
  </property>
  <property fmtid="{D5CDD505-2E9C-101B-9397-08002B2CF9AE}" pid="7" name="Doc_x0020_Status">
    <vt:lpwstr/>
  </property>
  <property fmtid="{D5CDD505-2E9C-101B-9397-08002B2CF9AE}" pid="8" name="Functional_x0020_Area">
    <vt:lpwstr/>
  </property>
  <property fmtid="{D5CDD505-2E9C-101B-9397-08002B2CF9AE}" pid="9" name="Doc Category">
    <vt:lpwstr/>
  </property>
  <property fmtid="{D5CDD505-2E9C-101B-9397-08002B2CF9AE}" pid="10" name="Doc Status">
    <vt:lpwstr/>
  </property>
  <property fmtid="{D5CDD505-2E9C-101B-9397-08002B2CF9AE}" pid="11" name="Functional Area">
    <vt:lpwstr/>
  </property>
  <property fmtid="{D5CDD505-2E9C-101B-9397-08002B2CF9AE}" pid="12" name="_ExtendedDescription">
    <vt:lpwstr/>
  </property>
</Properties>
</file>