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1E5_642D724.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56_FDAF58F6.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5F_6C11F6D9.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modernComment_194_EFACED95.xml" ContentType="application/vnd.ms-powerpoint.comments+xml"/>
  <Override PartName="/ppt/notesSlides/notesSlide38.xml" ContentType="application/vnd.openxmlformats-officedocument.presentationml.notesSlide+xml"/>
  <Override PartName="/ppt/comments/modernComment_15B_C6911989.xml" ContentType="application/vnd.ms-powerpoint.comments+xml"/>
  <Override PartName="/ppt/notesSlides/notesSlide39.xml" ContentType="application/vnd.openxmlformats-officedocument.presentationml.notesSlide+xml"/>
  <Override PartName="/ppt/comments/modernComment_17C_77F125C0.xml" ContentType="application/vnd.ms-powerpoint.comment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omments/modernComment_1A2_2A10BE64.xml" ContentType="application/vnd.ms-powerpoint.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6"/>
  </p:sldMasterIdLst>
  <p:notesMasterIdLst>
    <p:notesMasterId r:id="rId61"/>
  </p:notesMasterIdLst>
  <p:handoutMasterIdLst>
    <p:handoutMasterId r:id="rId62"/>
  </p:handoutMasterIdLst>
  <p:sldIdLst>
    <p:sldId id="2142533431" r:id="rId7"/>
    <p:sldId id="341" r:id="rId8"/>
    <p:sldId id="2142533473" r:id="rId9"/>
    <p:sldId id="485" r:id="rId10"/>
    <p:sldId id="2142533440" r:id="rId11"/>
    <p:sldId id="342" r:id="rId12"/>
    <p:sldId id="2142533441" r:id="rId13"/>
    <p:sldId id="2142533442" r:id="rId14"/>
    <p:sldId id="376" r:id="rId15"/>
    <p:sldId id="351" r:id="rId16"/>
    <p:sldId id="329" r:id="rId17"/>
    <p:sldId id="330" r:id="rId18"/>
    <p:sldId id="381" r:id="rId19"/>
    <p:sldId id="2142533469" r:id="rId20"/>
    <p:sldId id="379" r:id="rId21"/>
    <p:sldId id="354" r:id="rId22"/>
    <p:sldId id="2142533456" r:id="rId23"/>
    <p:sldId id="2142533430" r:id="rId24"/>
    <p:sldId id="2142533436" r:id="rId25"/>
    <p:sldId id="2142533438" r:id="rId26"/>
    <p:sldId id="2142533472" r:id="rId27"/>
    <p:sldId id="2142533470" r:id="rId28"/>
    <p:sldId id="2142533471" r:id="rId29"/>
    <p:sldId id="2142533439" r:id="rId30"/>
    <p:sldId id="2142533435" r:id="rId31"/>
    <p:sldId id="2142533444" r:id="rId32"/>
    <p:sldId id="2142533443" r:id="rId33"/>
    <p:sldId id="2142533468" r:id="rId34"/>
    <p:sldId id="2142533446" r:id="rId35"/>
    <p:sldId id="2142533447" r:id="rId36"/>
    <p:sldId id="2142533449" r:id="rId37"/>
    <p:sldId id="2142533450" r:id="rId38"/>
    <p:sldId id="349" r:id="rId39"/>
    <p:sldId id="2142533414" r:id="rId40"/>
    <p:sldId id="2142533451" r:id="rId41"/>
    <p:sldId id="2142533452" r:id="rId42"/>
    <p:sldId id="2142533454" r:id="rId43"/>
    <p:sldId id="2142533455" r:id="rId44"/>
    <p:sldId id="2142533467" r:id="rId45"/>
    <p:sldId id="404" r:id="rId46"/>
    <p:sldId id="347" r:id="rId47"/>
    <p:sldId id="380" r:id="rId48"/>
    <p:sldId id="2142533390" r:id="rId49"/>
    <p:sldId id="2142533391" r:id="rId50"/>
    <p:sldId id="411" r:id="rId51"/>
    <p:sldId id="2142533412" r:id="rId52"/>
    <p:sldId id="418" r:id="rId53"/>
    <p:sldId id="2142533424" r:id="rId54"/>
    <p:sldId id="310" r:id="rId55"/>
    <p:sldId id="300" r:id="rId56"/>
    <p:sldId id="338" r:id="rId57"/>
    <p:sldId id="293" r:id="rId58"/>
    <p:sldId id="304" r:id="rId59"/>
    <p:sldId id="2142533410" r:id="rId60"/>
  </p:sldIdLst>
  <p:sldSz cx="18288000" cy="10287000"/>
  <p:notesSz cx="6858000" cy="9144000"/>
  <p:embeddedFontLst>
    <p:embeddedFont>
      <p:font typeface="Century Gothic" panose="020B0502020202020204" pitchFamily="34" charset="0"/>
      <p:regular r:id="rId63"/>
      <p:bold r:id="rId64"/>
      <p:italic r:id="rId65"/>
      <p:boldItalic r:id="rId66"/>
    </p:embeddedFont>
    <p:embeddedFont>
      <p:font typeface="Verdana" panose="020B0604030504040204" pitchFamily="34" charset="0"/>
      <p:regular r:id="rId67"/>
      <p:bold r:id="rId68"/>
      <p:italic r:id="rId69"/>
      <p:bold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id="{F902309B-EEF7-4AAD-AA4B-5E6EDB261B4C}">
          <p14:sldIdLst/>
        </p14:section>
        <p14:section name="Course Introduction" id="{80C29236-CF97-4031-AAE6-F377852C9483}">
          <p14:sldIdLst>
            <p14:sldId id="2142533431"/>
            <p14:sldId id="341"/>
            <p14:sldId id="2142533473"/>
            <p14:sldId id="485"/>
            <p14:sldId id="2142533440"/>
            <p14:sldId id="342"/>
          </p14:sldIdLst>
        </p14:section>
        <p14:section name="Introductory Information" id="{932727AB-823E-4750-8547-1EBF69DDF0E7}">
          <p14:sldIdLst>
            <p14:sldId id="2142533441"/>
            <p14:sldId id="2142533442"/>
          </p14:sldIdLst>
        </p14:section>
        <p14:section name="Logging into CWS-CARES" id="{C019FFEC-03C4-4AF8-A1FC-31C4D57050F0}">
          <p14:sldIdLst>
            <p14:sldId id="376"/>
            <p14:sldId id="351"/>
            <p14:sldId id="329"/>
            <p14:sldId id="330"/>
          </p14:sldIdLst>
        </p14:section>
        <p14:section name="CWS-CARES Terminology" id="{2A09E09D-12D4-45D5-9E9E-5292159762EA}">
          <p14:sldIdLst>
            <p14:sldId id="381"/>
            <p14:sldId id="2142533469"/>
            <p14:sldId id="379"/>
          </p14:sldIdLst>
        </p14:section>
        <p14:section name="ILT Course Content" id="{4D860CB9-11DE-4CC3-9344-BC394D89DC38}">
          <p14:sldIdLst>
            <p14:sldId id="354"/>
            <p14:sldId id="2142533456"/>
            <p14:sldId id="2142533430"/>
            <p14:sldId id="2142533436"/>
            <p14:sldId id="2142533438"/>
            <p14:sldId id="2142533472"/>
            <p14:sldId id="2142533470"/>
            <p14:sldId id="2142533471"/>
            <p14:sldId id="2142533439"/>
            <p14:sldId id="2142533435"/>
            <p14:sldId id="2142533444"/>
            <p14:sldId id="2142533443"/>
            <p14:sldId id="2142533468"/>
            <p14:sldId id="2142533446"/>
            <p14:sldId id="2142533447"/>
            <p14:sldId id="2142533449"/>
            <p14:sldId id="2142533450"/>
            <p14:sldId id="349"/>
            <p14:sldId id="2142533414"/>
            <p14:sldId id="2142533451"/>
            <p14:sldId id="2142533452"/>
            <p14:sldId id="2142533454"/>
            <p14:sldId id="2142533455"/>
          </p14:sldIdLst>
        </p14:section>
        <p14:section name="Closing the Course" id="{9CE34276-6F19-4268-8617-3870107D93CC}">
          <p14:sldIdLst>
            <p14:sldId id="2142533467"/>
            <p14:sldId id="404"/>
          </p14:sldIdLst>
        </p14:section>
        <p14:section name="CARES Navigation Repository" id="{B69DAD4E-7170-4F00-9673-AE4719739B80}">
          <p14:sldIdLst>
            <p14:sldId id="347"/>
            <p14:sldId id="380"/>
            <p14:sldId id="2142533390"/>
            <p14:sldId id="2142533391"/>
            <p14:sldId id="411"/>
            <p14:sldId id="2142533412"/>
            <p14:sldId id="418"/>
            <p14:sldId id="2142533424"/>
          </p14:sldIdLst>
        </p14:section>
        <p14:section name="Graphix / Graveyard" id="{C049F679-BEB3-42A4-9688-0A920899054E}">
          <p14:sldIdLst>
            <p14:sldId id="310"/>
            <p14:sldId id="300"/>
            <p14:sldId id="338"/>
            <p14:sldId id="293"/>
            <p14:sldId id="304"/>
            <p14:sldId id="2142533410"/>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0D710C-CC96-2332-AFA4-AACFEC6C148B}" name="Hagar, Becky@OTSI" initials="HB" userId="S::becky.hagar@otsi.ca.gov::802acc92-00cf-4174-a656-703b6485b3d8" providerId="AD"/>
  <p188:author id="{04152225-3047-384D-5BDF-C56E6EA6FEC9}" name="Moua, Sadie@OTSI" initials="MS" userId="S::sadie.moua@otsi.ca.gov::e5f70651-d18d-4ce1-9777-1a9480717db2" providerId="AD"/>
  <p188:author id="{6135FF26-999D-EA67-A436-BCB1D0135C0D}" name="Espinoza, Angela@OTSI" initials="EA" userId="S::angela.espinoza@otsi.ca.gov::24e7f1e2-f4a8-4ab2-8c4b-4e27fabdb6c9" providerId="AD"/>
  <p188:author id="{33088333-B176-D36A-2019-B1BEF739F164}" name="Ambilwade, Tejal@OTSI" initials="TA" userId="S::Tejal.Ambilwade@otsi.ca.gov::2ea727ba-3032-4e00-b3f3-01c236d47998" providerId="AD"/>
  <p188:author id="{E01CAD33-9EC4-6BEC-F121-6FB0038E3727}" name="Huang, Jeric@OTSI" initials="HJ" userId="S::jeric.huang@otsi.ca.gov::ba467da1-7b65-4157-9e11-962d44094609" providerId="AD"/>
  <p188:author id="{DC0BA943-1BE9-42EF-5A54-5AEEF59B50E5}" name="Gonzalez, Tricia@OTSI" initials="GT" userId="S::tricia.gonzalez@otsi.ca.gov::c59ddcb0-07a0-430e-bb5e-f506f3001e28" providerId="AD"/>
  <p188:author id="{FC670C4A-FDC2-588B-9740-B27220C85336}" name="Moua, Sadie@OTSI" initials="SM" userId="S::Sadie.Moua@otsi.ca.gov::e5f70651-d18d-4ce1-9777-1a9480717db2" providerId="AD"/>
  <p188:author id="{F1D79E59-EFE7-7732-356A-A62904308DD6}" name="Puls, Richard@OTSI" initials="PR" userId="S::richard.puls@otsi.ca.gov::f90405e1-8ae8-4071-abae-932aae312ce5" providerId="AD"/>
  <p188:author id="{7E80DE5E-E4F6-39E2-E27F-BDA5D6A12A74}" name="Tounisi, Faissal@OTSI" initials="FT" userId="S::Faissal.Tounisi@otsi.ca.gov::7e2d274d-d89c-4a20-a119-742020a9987d" providerId="AD"/>
  <p188:author id="{4EEEB97C-836C-0FB7-2723-5D969A33D534}" name="Huang, Jeric@OTSI" initials="JH" userId="S::Jeric.Huang@otsi.ca.gov::ba467da1-7b65-4157-9e11-962d44094609" providerId="AD"/>
  <p188:author id="{700EBC7C-4DFF-0169-C907-81535DDFD030}" name="Ghiya, Sneha@OTSI" initials="SG" userId="S::Sneha.Ghiya@otsi.ca.gov::cfbca0b5-38bc-40be-ac11-9132ed170dd1" providerId="AD"/>
  <p188:author id="{79F6B57F-5FC0-9139-5316-405734F839A6}" name="Katie Kim" initials="KK" userId="S::Katie.Kim@otsi.ca.gov::6a6cc8fd-2bad-4087-8575-553b6844ebe3" providerId="AD"/>
  <p188:author id="{7E8EF48B-ABDC-6773-5BA6-9A652592EFD8}" name="Kee, Patrick@OTSI" initials="PK" userId="S::Patrick.Kee@otsi.ca.gov::64cc76fa-740d-4a73-85f8-71329805322f" providerId="AD"/>
  <p188:author id="{57EB1A8F-3465-E72F-DDE2-4501DF57B88B}" name="Soto, Jessica@OTSI" initials="SJ" userId="S::jessica.soto@otsi.ca.gov::a39f37cc-8bcd-44aa-8c8a-d13b69c7ac24" providerId="AD"/>
  <p188:author id="{100A3894-8A54-6661-9B2F-89462836D99C}" name="Espinoza, Angela@OTSI" initials="AE" userId="S::Angela.Espinoza@otsi.ca.gov::24e7f1e2-f4a8-4ab2-8c4b-4e27fabdb6c9" providerId="AD"/>
  <p188:author id="{22BB2796-46E6-DE34-289B-DB6386B6A0C6}" name="Gurrola, Toni@OTSI" initials="GT" userId="Gurrola, Toni@OTSI" providerId="None"/>
  <p188:author id="{D1379E9B-1DA4-561B-CDDB-06BCE14CB117}" name="Puls, Richard@OTSI" initials="RP" userId="S::Richard.Puls@otsi.ca.gov::f90405e1-8ae8-4071-abae-932aae312ce5" providerId="AD"/>
  <p188:author id="{2A9BA8A0-83E8-D183-1EE3-7F04D9B5304B}" name="Bach, Daniel@OTSI" initials="BD" userId="S::daniel.bach@otsi.ca.gov::a9b168d1-0dae-4505-876c-f3467310b5bc" providerId="AD"/>
  <p188:author id="{0537F3B1-4701-C224-1070-4CF23D971D6F}" name="Vo, Nhu@OTSI" initials="VN" userId="S::nhu.vo@otsi.ca.gov::d0d7280e-5848-44d0-a43b-5cc21194580e" providerId="AD"/>
  <p188:author id="{6E534DC9-5BA8-420B-B33B-BB784C31C053}" name="Gregory, Pat@OTSI" initials="" userId="S::Pat.Gregory@otsi.ca.gov::fc81d5b1-0a98-4217-8a3e-4579320e7eb0" providerId="AD"/>
  <p188:author id="{29C36AD1-A30E-1D19-5F0C-FE1FA478C41C}" name="Ferrara, Brianna@OTSI" initials="FB" userId="S::brianna.ferrara@otsi.ca.gov::4f5b95ce-89d2-4503-98c1-32ce949e9b5f" providerId="AD"/>
  <p188:author id="{4209F2D5-01A8-E0B0-75F6-CE8135D80669}" name="Ryssdal, Adin@OTSI" initials="AR" userId="S::Adin.Ryssdal@otsi.ca.gov::beb418ba-8f80-437b-b1c5-d2c13a42f7e1" providerId="AD"/>
  <p188:author id="{8301F4D5-F871-1A28-55E0-77EF058ACB2F}" name="Gregory, Pat@OTSI" initials="GP" userId="S::pat.gregory@otsi.ca.gov::fc81d5b1-0a98-4217-8a3e-4579320e7e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D29"/>
    <a:srgbClr val="1BA8FA"/>
    <a:srgbClr val="A4D545"/>
    <a:srgbClr val="053D53"/>
    <a:srgbClr val="E7F4FF"/>
    <a:srgbClr val="F3F9FF"/>
    <a:srgbClr val="1BA7FA"/>
    <a:srgbClr val="FBFBFB"/>
    <a:srgbClr val="008E8E"/>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B4A0B0-DE5D-0B55-3F34-A0ABCEECC70A}" v="1" dt="2026-08-18T14:13:06.786"/>
    <p1510:client id="{CE2183AE-4A33-9A81-9610-375C7AFD3BE7}" v="1" dt="2026-08-17T05:52:45.840"/>
    <p1510:client id="{FF8872FF-A0EF-FC32-BFFD-D95F79186047}" v="1" dt="2026-08-18T13:22:33.1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02" y="120"/>
      </p:cViewPr>
      <p:guideLst>
        <p:guide orient="horz" pos="3240"/>
        <p:guide pos="576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1.fntdata"/><Relationship Id="rId68"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font" Target="fonts/font4.fntdata"/><Relationship Id="rId74" Type="http://schemas.openxmlformats.org/officeDocument/2006/relationships/tableStyles" Target="tableStyles.xml"/><Relationship Id="rId5" Type="http://schemas.openxmlformats.org/officeDocument/2006/relationships/customXml" Target="../customXml/item5.xml"/><Relationship Id="rId61" Type="http://schemas.openxmlformats.org/officeDocument/2006/relationships/notesMaster" Target="notesMasters/notes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font" Target="fonts/font2.fntdata"/><Relationship Id="rId69" Type="http://schemas.openxmlformats.org/officeDocument/2006/relationships/font" Target="fonts/font7.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font" Target="fonts/font5.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font" Target="fonts/font3.fntdata"/><Relationship Id="rId7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microsoft.com/office/2018/10/relationships/authors" Target="authors.xml"/><Relationship Id="rId7" Type="http://schemas.openxmlformats.org/officeDocument/2006/relationships/slide" Target="slides/slide1.xml"/><Relationship Id="rId71" Type="http://schemas.openxmlformats.org/officeDocument/2006/relationships/presProps" Target="presProps.xml"/></Relationships>
</file>

<file path=ppt/comments/modernComment_156_FDAF58F6.xml><?xml version="1.0" encoding="utf-8"?>
<p188:cmLst xmlns:a="http://schemas.openxmlformats.org/drawingml/2006/main" xmlns:r="http://schemas.openxmlformats.org/officeDocument/2006/relationships" xmlns:p188="http://schemas.microsoft.com/office/powerpoint/2018/8/main">
  <p188:cm id="{C3CE8168-63E0-4FE4-A961-DFB54582A20A}" authorId="{57EB1A8F-3465-E72F-DDE2-4501DF57B88B}" created="2026-07-01T18:09:06.021">
    <ac:deMkLst xmlns:ac="http://schemas.microsoft.com/office/drawing/2013/main/command">
      <pc:docMk xmlns:pc="http://schemas.microsoft.com/office/powerpoint/2013/main/command"/>
      <pc:sldMk xmlns:pc="http://schemas.microsoft.com/office/powerpoint/2013/main/command" cId="4256127222" sldId="342"/>
      <ac:spMk id="30" creationId="{AB300E39-1AB8-EA8D-58AA-741EEFDFB286}"/>
    </ac:deMkLst>
    <p188:replyLst>
      <p188:reply id="{D7BE238C-B742-4884-8F62-4B630C47EAD0}" authorId="{29C36AD1-A30E-1D19-5F0C-FE1FA478C41C}" created="2026-07-03T12:25:48.150">
        <p188:txBody>
          <a:bodyPr/>
          <a:lstStyle/>
          <a:p>
            <a:r>
              <a:rPr lang="en-US"/>
              <a:t>Let's just keep it as a title and do self-introduction during the course. I think this will allow us to use the same slide deck across all counties and we won't have to worry about any last minute changes.</a:t>
            </a:r>
          </a:p>
        </p188:txBody>
        <p188:extLst>
          <p:ext xmlns:p="http://schemas.openxmlformats.org/presentationml/2006/main" uri="{57CB4572-C831-44C2-8A1C-0ADB6CCDFE69}">
            <p223:reactions xmlns:p223="http://schemas.microsoft.com/office/powerpoint/2022/03/main">
              <p223:rxn type="👍">
                <p223:instance time="2026-07-03T13:31:54.448" authorId="{57EB1A8F-3465-E72F-DDE2-4501DF57B88B}"/>
              </p223:rxn>
            </p223:reactions>
          </p:ext>
        </p188:extLst>
      </p188:reply>
    </p188:replyLst>
    <p188:txBody>
      <a:bodyPr/>
      <a:lstStyle/>
      <a:p>
        <a:r>
          <a:rPr lang="en-US"/>
          <a:t>Update for each Course</a:t>
        </a:r>
      </a:p>
    </p188:txBody>
  </p188:cm>
</p188:cmLst>
</file>

<file path=ppt/comments/modernComment_15B_C6911989.xml><?xml version="1.0" encoding="utf-8"?>
<p188:cmLst xmlns:a="http://schemas.openxmlformats.org/drawingml/2006/main" xmlns:r="http://schemas.openxmlformats.org/officeDocument/2006/relationships" xmlns:p188="http://schemas.microsoft.com/office/powerpoint/2018/8/main">
  <p188:cm id="{E07F4EC3-DB52-404F-9429-DE6F562B9CC1}" authorId="{29C36AD1-A30E-1D19-5F0C-FE1FA478C41C}" created="2026-07-03T13:03:37.608">
    <pc:sldMkLst xmlns:pc="http://schemas.microsoft.com/office/powerpoint/2013/main/command">
      <pc:docMk/>
      <pc:sldMk cId="3331398025" sldId="347"/>
    </pc:sldMkLst>
    <p188:replyLst>
      <p188:reply id="{266AF0F1-DC9A-4D0F-B69C-91A5CD9E954C}" authorId="{57EB1A8F-3465-E72F-DDE2-4501DF57B88B}" created="2026-07-03T13:50:11.627">
        <p188:txBody>
          <a:bodyPr/>
          <a:lstStyle/>
          <a:p>
            <a:r>
              <a:rPr lang="en-US"/>
              <a:t>[@Ferrara, Brianna@OTSI]I agree.  We can hide them- I actually think it is better when the trainer just demos it when we open our home page- but we do need to reinforce for new trainers helping familiarizing trainees with terminology which is why I didn't delete them.   At least for the first course (and maybe more in ILT when users may be only taking one class) a quick review of the parts of the home page is important (so if I ask them to go to the Action Launcher &amp; Quick Links it has been refreshed in their mind)    Global search vs. Person search.</a:t>
            </a:r>
          </a:p>
        </p188:txBody>
      </p188:reply>
      <p188:reply id="{456C9155-2728-4AA1-8178-957A5E180576}" authorId="{29C36AD1-A30E-1D19-5F0C-FE1FA478C41C}" created="2026-07-03T14:23:53.998">
        <p188:txBody>
          <a:bodyPr/>
          <a:lstStyle/>
          <a:p>
            <a:r>
              <a:rPr lang="en-US"/>
              <a:t>We can keep them as a Repository in the deck, so it can be referenced, if needed. But all of those things are pre-requisites to attending any ILT or TTT course (it's the virtual Basic Overview Course). </a:t>
            </a:r>
          </a:p>
        </p188:txBody>
      </p188:reply>
    </p188:replyLst>
    <p188:txBody>
      <a:bodyPr/>
      <a:lstStyle/>
      <a:p>
        <a:r>
          <a:rPr lang="en-US"/>
          <a:t>[@Soto, Jessica@OTSI] Hiding these slides since this info should be covered via Enabelments / CARES Overview videos provided ahead of TTT/ILT.</a:t>
        </a:r>
      </a:p>
    </p188:txBody>
  </p188:cm>
</p188:cmLst>
</file>

<file path=ppt/comments/modernComment_15F_6C11F6D9.xml><?xml version="1.0" encoding="utf-8"?>
<p188:cmLst xmlns:a="http://schemas.openxmlformats.org/drawingml/2006/main" xmlns:r="http://schemas.openxmlformats.org/officeDocument/2006/relationships" xmlns:p188="http://schemas.microsoft.com/office/powerpoint/2018/8/main">
  <p188:cm id="{A37FC3EE-4515-4600-BEFF-34DEF0F95217}" authorId="{57EB1A8F-3465-E72F-DDE2-4501DF57B88B}" created="2026-07-01T18:19:36.298">
    <ac:deMkLst xmlns:ac="http://schemas.microsoft.com/office/drawing/2013/main/command">
      <pc:docMk xmlns:pc="http://schemas.microsoft.com/office/powerpoint/2013/main/command"/>
      <pc:sldMk xmlns:pc="http://schemas.microsoft.com/office/powerpoint/2013/main/command" cId="1813116633" sldId="351"/>
      <ac:spMk id="4" creationId="{F29B5F05-FB03-6EDA-355B-0A7DCF89F539}"/>
    </ac:deMkLst>
    <p188:replyLst>
      <p188:reply id="{4AD4F23A-98D0-4E39-8739-7BBEB49BF922}" authorId="{29C36AD1-A30E-1D19-5F0C-FE1FA478C41C}" created="2026-07-03T12:45:48.801">
        <p188:txBody>
          <a:bodyPr/>
          <a:lstStyle/>
          <a:p>
            <a:r>
              <a:rPr lang="en-US"/>
              <a:t>I am going to talk to leadership about tech office hours. For now, let's use the language below. If we have tech office hours, I can add a slide on it..</a:t>
            </a:r>
          </a:p>
        </p188:txBody>
      </p188:reply>
    </p188:replyLst>
    <p188:txBody>
      <a:bodyPr/>
      <a:lstStyle/>
      <a:p>
        <a:r>
          <a:rPr lang="en-US"/>
          <a:t>How should we deal with login issues?</a:t>
        </a:r>
      </a:p>
    </p188:txBody>
  </p188:cm>
  <p188:cm id="{B45897EE-581F-4862-9630-AB5F21DBF616}" authorId="{2A9BA8A0-83E8-D183-1EE3-7F04D9B5304B}" created="2026-07-10T15:21:03.422">
    <pc:sldMkLst xmlns:pc="http://schemas.microsoft.com/office/powerpoint/2013/main/command">
      <pc:docMk/>
      <pc:sldMk cId="1813116633" sldId="351"/>
    </pc:sldMkLst>
    <p188:txBody>
      <a:bodyPr/>
      <a:lstStyle/>
      <a:p>
        <a:r>
          <a:rPr lang="en-US"/>
          <a:t>Will need to update link</a:t>
        </a:r>
      </a:p>
    </p188:txBody>
  </p188:cm>
</p188:cmLst>
</file>

<file path=ppt/comments/modernComment_17C_77F125C0.xml><?xml version="1.0" encoding="utf-8"?>
<p188:cmLst xmlns:a="http://schemas.openxmlformats.org/drawingml/2006/main" xmlns:r="http://schemas.openxmlformats.org/officeDocument/2006/relationships" xmlns:p188="http://schemas.microsoft.com/office/powerpoint/2018/8/main">
  <p188:cm id="{4DEBE4B1-A2F0-48C9-8249-3AE464B4DB9F}" authorId="{57EB1A8F-3465-E72F-DDE2-4501DF57B88B}" created="2026-07-01T18:20:25.127">
    <ac:deMkLst xmlns:ac="http://schemas.microsoft.com/office/drawing/2013/main/command">
      <pc:docMk xmlns:pc="http://schemas.microsoft.com/office/powerpoint/2013/main/command"/>
      <pc:sldMk xmlns:pc="http://schemas.microsoft.com/office/powerpoint/2013/main/command" cId="2012292544" sldId="380"/>
      <ac:picMk id="2" creationId="{92E63964-D489-025A-F740-A7AE600C222F}"/>
    </ac:deMkLst>
    <p188:txBody>
      <a:bodyPr/>
      <a:lstStyle/>
      <a:p>
        <a:r>
          <a:rPr lang="en-US"/>
          <a:t>We had this first because some people's accounts were not set to open to CARES</a:t>
        </a:r>
      </a:p>
    </p188:txBody>
  </p188:cm>
  <p188:cm id="{C70DEFB5-9EAD-4921-8AF7-B6FAF2BA70BE}" authorId="{2A9BA8A0-83E8-D183-1EE3-7F04D9B5304B}" created="2026-07-10T15:20:09.126">
    <pc:sldMkLst xmlns:pc="http://schemas.microsoft.com/office/powerpoint/2013/main/command">
      <pc:docMk/>
      <pc:sldMk cId="2012292544" sldId="380"/>
    </pc:sldMkLst>
    <p188:txBody>
      <a:bodyPr/>
      <a:lstStyle/>
      <a:p>
        <a:r>
          <a:rPr lang="en-US"/>
          <a:t>Duplicate slide</a:t>
        </a:r>
      </a:p>
    </p188:txBody>
  </p188:cm>
</p188:cmLst>
</file>

<file path=ppt/comments/modernComment_194_EFACED95.xml><?xml version="1.0" encoding="utf-8"?>
<p188:cmLst xmlns:a="http://schemas.openxmlformats.org/drawingml/2006/main" xmlns:r="http://schemas.openxmlformats.org/officeDocument/2006/relationships" xmlns:p188="http://schemas.microsoft.com/office/powerpoint/2018/8/main">
  <p188:cm id="{5C1943A8-E252-4EA1-B4C9-78F336C84E11}" authorId="{57EB1A8F-3465-E72F-DDE2-4501DF57B88B}" created="2026-07-03T13:35:26.172">
    <pc:sldMkLst xmlns:pc="http://schemas.microsoft.com/office/powerpoint/2013/main/command">
      <pc:docMk/>
      <pc:sldMk cId="4021087637" sldId="404"/>
    </pc:sldMkLst>
    <p188:replyLst>
      <p188:reply id="{F564686B-D4AB-449B-AF4F-1FDC5FC662FB}" authorId="{29C36AD1-A30E-1D19-5F0C-FE1FA478C41C}" created="2026-07-03T14:29:20.803">
        <p188:txBody>
          <a:bodyPr/>
          <a:lstStyle/>
          <a:p>
            <a:r>
              <a:rPr lang="en-US"/>
              <a:t>I'm working with the Comms team on potentially building out a survey that would be available after each course.</a:t>
            </a:r>
          </a:p>
        </p188:txBody>
        <p188:extLst>
          <p:ext xmlns:p="http://schemas.openxmlformats.org/presentationml/2006/main" uri="{57CB4572-C831-44C2-8A1C-0ADB6CCDFE69}">
            <p223:reactions xmlns:p223="http://schemas.microsoft.com/office/powerpoint/2022/03/main">
              <p223:rxn type="👍">
                <p223:instance time="2026-07-03T14:58:57.540" authorId="{57EB1A8F-3465-E72F-DDE2-4501DF57B88B}"/>
              </p223:rxn>
            </p223:reactions>
          </p:ext>
        </p188:extLst>
      </p188:reply>
    </p188:replyLst>
    <p188:txBody>
      <a:bodyPr/>
      <a:lstStyle/>
      <a:p>
        <a:r>
          <a:rPr lang="en-US"/>
          <a:t>What is the evaluation plan. Is there a survey link?</a:t>
        </a:r>
      </a:p>
    </p188:txBody>
  </p188:cm>
</p188:cmLst>
</file>

<file path=ppt/comments/modernComment_1A2_2A10BE64.xml><?xml version="1.0" encoding="utf-8"?>
<p188:cmLst xmlns:a="http://schemas.openxmlformats.org/drawingml/2006/main" xmlns:r="http://schemas.openxmlformats.org/officeDocument/2006/relationships" xmlns:p188="http://schemas.microsoft.com/office/powerpoint/2018/8/main">
  <p188:cm id="{A8783258-CD41-428B-91D7-F3C08727E65F}" authorId="{57EB1A8F-3465-E72F-DDE2-4501DF57B88B}" created="2026-01-06T21:46:37.921">
    <pc:sldMkLst xmlns:pc="http://schemas.microsoft.com/office/powerpoint/2013/main/command">
      <pc:docMk/>
      <pc:sldMk cId="705740388" sldId="418"/>
    </pc:sldMkLst>
    <p188:txBody>
      <a:bodyPr/>
      <a:lstStyle/>
      <a:p>
        <a:r>
          <a:rPr lang="en-US"/>
          <a:t>Facilitator notes: saying to put name, email and county they do not see an assigned referral someone with tech team will connect with you.</a:t>
        </a:r>
      </a:p>
    </p188:txBody>
  </p188:cm>
</p188:cmLst>
</file>

<file path=ppt/comments/modernComment_1E5_642D724.xml><?xml version="1.0" encoding="utf-8"?>
<p188:cmLst xmlns:a="http://schemas.openxmlformats.org/drawingml/2006/main" xmlns:r="http://schemas.openxmlformats.org/officeDocument/2006/relationships" xmlns:p188="http://schemas.microsoft.com/office/powerpoint/2018/8/main">
  <p188:cm id="{FF0B2E25-3BF9-4A3F-BD75-29B5B4AAEADB}" authorId="{0537F3B1-4701-C224-1070-4CF23D971D6F}" status="resolved" created="2026-03-23T15:50:28.567" complete="100000">
    <ac:txMkLst xmlns:ac="http://schemas.microsoft.com/office/drawing/2013/main/command">
      <pc:docMk xmlns:pc="http://schemas.microsoft.com/office/powerpoint/2013/main/command"/>
      <pc:sldMk xmlns:pc="http://schemas.microsoft.com/office/powerpoint/2013/main/command" cId="105043748" sldId="485"/>
      <ac:spMk id="13" creationId="{763E564E-6B97-F744-F0F8-46CA3479EFE8}"/>
      <ac:txMk cp="15" len="19">
        <ac:context len="246" hash="4181309491"/>
      </ac:txMk>
    </ac:txMkLst>
    <p188:pos x="1680072" y="599042"/>
    <p188:txBody>
      <a:bodyPr/>
      <a:lstStyle/>
      <a:p>
        <a:r>
          <a:rPr lang="en-US"/>
          <a:t>[@Murray, Lisa@OTSI] QA not Teams Chat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7DA33C-A684-E27B-39FB-7E99544C5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813D90-46F2-42D4-C391-731B89910D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6C95C-6282-4C91-81BC-D916DF12E5EF}" type="datetimeFigureOut">
              <a:rPr lang="en-US" smtClean="0"/>
              <a:t>8/18/2026</a:t>
            </a:fld>
            <a:endParaRPr lang="en-US"/>
          </a:p>
        </p:txBody>
      </p:sp>
      <p:sp>
        <p:nvSpPr>
          <p:cNvPr id="4" name="Footer Placeholder 3">
            <a:extLst>
              <a:ext uri="{FF2B5EF4-FFF2-40B4-BE49-F238E27FC236}">
                <a16:creationId xmlns:a16="http://schemas.microsoft.com/office/drawing/2014/main" id="{2ADC22F1-1F2C-8217-DA88-7DD026F176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8A8252-D942-37CB-1C3F-95A2F5B94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D1ACB-6FD0-4A17-A85A-C42ECA8DCC1D}" type="slidenum">
              <a:rPr lang="en-US" smtClean="0"/>
              <a:t>‹#›</a:t>
            </a:fld>
            <a:endParaRPr lang="en-US"/>
          </a:p>
        </p:txBody>
      </p:sp>
    </p:spTree>
    <p:extLst>
      <p:ext uri="{BB962C8B-B14F-4D97-AF65-F5344CB8AC3E}">
        <p14:creationId xmlns:p14="http://schemas.microsoft.com/office/powerpoint/2010/main" val="259925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73C7D-B092-4542-9C1D-CB85394878F6}"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F0CC-6F98-4B0A-97C3-9B98A3C2EDF3}" type="slidenum">
              <a:rPr lang="en-US" smtClean="0"/>
              <a:t>‹#›</a:t>
            </a:fld>
            <a:endParaRPr lang="en-US"/>
          </a:p>
        </p:txBody>
      </p:sp>
    </p:spTree>
    <p:extLst>
      <p:ext uri="{BB962C8B-B14F-4D97-AF65-F5344CB8AC3E}">
        <p14:creationId xmlns:p14="http://schemas.microsoft.com/office/powerpoint/2010/main" val="241364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a:t>
            </a:fld>
            <a:endParaRPr lang="en-US"/>
          </a:p>
        </p:txBody>
      </p:sp>
    </p:spTree>
    <p:extLst>
      <p:ext uri="{BB962C8B-B14F-4D97-AF65-F5344CB8AC3E}">
        <p14:creationId xmlns:p14="http://schemas.microsoft.com/office/powerpoint/2010/main" val="402566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11</a:t>
            </a:fld>
            <a:endParaRPr lang="en-US"/>
          </a:p>
        </p:txBody>
      </p:sp>
    </p:spTree>
    <p:extLst>
      <p:ext uri="{BB962C8B-B14F-4D97-AF65-F5344CB8AC3E}">
        <p14:creationId xmlns:p14="http://schemas.microsoft.com/office/powerpoint/2010/main" val="2816132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12</a:t>
            </a:fld>
            <a:endParaRPr lang="en-US"/>
          </a:p>
        </p:txBody>
      </p:sp>
    </p:spTree>
    <p:extLst>
      <p:ext uri="{BB962C8B-B14F-4D97-AF65-F5344CB8AC3E}">
        <p14:creationId xmlns:p14="http://schemas.microsoft.com/office/powerpoint/2010/main" val="4216264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E79D-F7B7-046C-72AB-86EE54C63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97D28-6DDB-B514-DAC6-4927570E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5733D-6DC9-1EB6-DD79-6BF1C7AA3E0F}"/>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2F2FE119-A7A9-21D3-D3D2-8235E16E8559}"/>
              </a:ext>
            </a:extLst>
          </p:cNvPr>
          <p:cNvSpPr>
            <a:spLocks noGrp="1"/>
          </p:cNvSpPr>
          <p:nvPr>
            <p:ph type="sldNum" sz="quarter" idx="5"/>
          </p:nvPr>
        </p:nvSpPr>
        <p:spPr/>
        <p:txBody>
          <a:bodyPr/>
          <a:lstStyle/>
          <a:p>
            <a:fld id="{6783F0CC-6F98-4B0A-97C3-9B98A3C2EDF3}" type="slidenum">
              <a:rPr lang="en-US" smtClean="0"/>
              <a:t>13</a:t>
            </a:fld>
            <a:endParaRPr lang="en-US"/>
          </a:p>
        </p:txBody>
      </p:sp>
    </p:spTree>
    <p:extLst>
      <p:ext uri="{BB962C8B-B14F-4D97-AF65-F5344CB8AC3E}">
        <p14:creationId xmlns:p14="http://schemas.microsoft.com/office/powerpoint/2010/main" val="3038874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DD9BE-0834-9B5F-E7EE-2180D7194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2D996-FA88-93B2-8792-DEB2CBF8CE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43CF9C-531E-89C1-B306-3E0376F08A49}"/>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9D2FA6A6-235B-7DFC-5BBE-05B32377CD0D}"/>
              </a:ext>
            </a:extLst>
          </p:cNvPr>
          <p:cNvSpPr>
            <a:spLocks noGrp="1"/>
          </p:cNvSpPr>
          <p:nvPr>
            <p:ph type="sldNum" sz="quarter" idx="5"/>
          </p:nvPr>
        </p:nvSpPr>
        <p:spPr/>
        <p:txBody>
          <a:bodyPr/>
          <a:lstStyle/>
          <a:p>
            <a:fld id="{6783F0CC-6F98-4B0A-97C3-9B98A3C2EDF3}" type="slidenum">
              <a:rPr lang="en-US" smtClean="0"/>
              <a:t>14</a:t>
            </a:fld>
            <a:endParaRPr lang="en-US"/>
          </a:p>
        </p:txBody>
      </p:sp>
    </p:spTree>
    <p:extLst>
      <p:ext uri="{BB962C8B-B14F-4D97-AF65-F5344CB8AC3E}">
        <p14:creationId xmlns:p14="http://schemas.microsoft.com/office/powerpoint/2010/main" val="2864299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6419-6674-D97F-954F-C8BBCB1B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9CF33-0E81-A8F7-4CE2-98B54904A9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134CB-A6C4-F503-0B79-524EA84BAC40}"/>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F865D7B1-8E44-2D36-3E11-467635A2E60A}"/>
              </a:ext>
            </a:extLst>
          </p:cNvPr>
          <p:cNvSpPr>
            <a:spLocks noGrp="1"/>
          </p:cNvSpPr>
          <p:nvPr>
            <p:ph type="sldNum" sz="quarter" idx="5"/>
          </p:nvPr>
        </p:nvSpPr>
        <p:spPr/>
        <p:txBody>
          <a:bodyPr/>
          <a:lstStyle/>
          <a:p>
            <a:fld id="{6783F0CC-6F98-4B0A-97C3-9B98A3C2EDF3}" type="slidenum">
              <a:rPr lang="en-US" smtClean="0"/>
              <a:t>15</a:t>
            </a:fld>
            <a:endParaRPr lang="en-US"/>
          </a:p>
        </p:txBody>
      </p:sp>
    </p:spTree>
    <p:extLst>
      <p:ext uri="{BB962C8B-B14F-4D97-AF65-F5344CB8AC3E}">
        <p14:creationId xmlns:p14="http://schemas.microsoft.com/office/powerpoint/2010/main" val="1689045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0D1E-7344-53D6-7CE1-B75142D3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30E0F-5156-9519-7ADD-B550357B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994EA-FFBB-E481-B4C1-0DF12152091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A3742CA-5144-937D-D6F7-74CE9B912957}"/>
              </a:ext>
            </a:extLst>
          </p:cNvPr>
          <p:cNvSpPr>
            <a:spLocks noGrp="1"/>
          </p:cNvSpPr>
          <p:nvPr>
            <p:ph type="sldNum" sz="quarter" idx="5"/>
          </p:nvPr>
        </p:nvSpPr>
        <p:spPr/>
        <p:txBody>
          <a:bodyPr/>
          <a:lstStyle/>
          <a:p>
            <a:fld id="{6783F0CC-6F98-4B0A-97C3-9B98A3C2EDF3}" type="slidenum">
              <a:rPr lang="en-US" smtClean="0"/>
              <a:t>16</a:t>
            </a:fld>
            <a:endParaRPr lang="en-US"/>
          </a:p>
        </p:txBody>
      </p:sp>
    </p:spTree>
    <p:extLst>
      <p:ext uri="{BB962C8B-B14F-4D97-AF65-F5344CB8AC3E}">
        <p14:creationId xmlns:p14="http://schemas.microsoft.com/office/powerpoint/2010/main" val="228519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B73E-A961-A7BC-D1A6-EC850C9D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0F384-315F-F9B1-61E7-C6261089E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0E5A2-64DC-709D-F787-FD9CE6F5D7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130EE914-B719-4465-7859-5911316EAB52}"/>
              </a:ext>
            </a:extLst>
          </p:cNvPr>
          <p:cNvSpPr>
            <a:spLocks noGrp="1"/>
          </p:cNvSpPr>
          <p:nvPr>
            <p:ph type="sldNum" sz="quarter" idx="5"/>
          </p:nvPr>
        </p:nvSpPr>
        <p:spPr/>
        <p:txBody>
          <a:bodyPr/>
          <a:lstStyle/>
          <a:p>
            <a:fld id="{6783F0CC-6F98-4B0A-97C3-9B98A3C2EDF3}" type="slidenum">
              <a:rPr lang="en-US" smtClean="0"/>
              <a:t>18</a:t>
            </a:fld>
            <a:endParaRPr lang="en-US"/>
          </a:p>
        </p:txBody>
      </p:sp>
    </p:spTree>
    <p:extLst>
      <p:ext uri="{BB962C8B-B14F-4D97-AF65-F5344CB8AC3E}">
        <p14:creationId xmlns:p14="http://schemas.microsoft.com/office/powerpoint/2010/main" val="1573870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19</a:t>
            </a:fld>
            <a:endParaRPr lang="en-US"/>
          </a:p>
        </p:txBody>
      </p:sp>
    </p:spTree>
    <p:extLst>
      <p:ext uri="{BB962C8B-B14F-4D97-AF65-F5344CB8AC3E}">
        <p14:creationId xmlns:p14="http://schemas.microsoft.com/office/powerpoint/2010/main" val="601849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20</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5E006-62BA-CBD6-5530-43EB31B7F1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A31A6-7E57-A7D2-C2FA-79CE3A70AD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4E50DE-5126-CB6A-DE33-9EA1EE47E9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42B307-D5A2-039A-6F05-1B7698B8A3CC}"/>
              </a:ext>
            </a:extLst>
          </p:cNvPr>
          <p:cNvSpPr>
            <a:spLocks noGrp="1"/>
          </p:cNvSpPr>
          <p:nvPr>
            <p:ph type="sldNum" sz="quarter" idx="5"/>
          </p:nvPr>
        </p:nvSpPr>
        <p:spPr/>
        <p:txBody>
          <a:bodyPr/>
          <a:lstStyle/>
          <a:p>
            <a:fld id="{6783F0CC-6F98-4B0A-97C3-9B98A3C2EDF3}" type="slidenum">
              <a:rPr lang="en-US" smtClean="0"/>
              <a:t>22</a:t>
            </a:fld>
            <a:endParaRPr lang="en-US"/>
          </a:p>
        </p:txBody>
      </p:sp>
    </p:spTree>
    <p:extLst>
      <p:ext uri="{BB962C8B-B14F-4D97-AF65-F5344CB8AC3E}">
        <p14:creationId xmlns:p14="http://schemas.microsoft.com/office/powerpoint/2010/main" val="337239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a:t>
            </a:fld>
            <a:endParaRPr lang="en-US"/>
          </a:p>
        </p:txBody>
      </p:sp>
    </p:spTree>
    <p:extLst>
      <p:ext uri="{BB962C8B-B14F-4D97-AF65-F5344CB8AC3E}">
        <p14:creationId xmlns:p14="http://schemas.microsoft.com/office/powerpoint/2010/main" val="115362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689B8-7EC3-64D8-822A-98DD14C340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1A66F-424F-F55B-E8E2-8695D8DD74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96A07C-E8DD-0701-8510-35009D0B35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E95096-82E9-A1D2-8FB3-A42016F53C13}"/>
              </a:ext>
            </a:extLst>
          </p:cNvPr>
          <p:cNvSpPr>
            <a:spLocks noGrp="1"/>
          </p:cNvSpPr>
          <p:nvPr>
            <p:ph type="sldNum" sz="quarter" idx="5"/>
          </p:nvPr>
        </p:nvSpPr>
        <p:spPr/>
        <p:txBody>
          <a:bodyPr/>
          <a:lstStyle/>
          <a:p>
            <a:fld id="{6783F0CC-6F98-4B0A-97C3-9B98A3C2EDF3}" type="slidenum">
              <a:rPr lang="en-US" smtClean="0"/>
              <a:t>23</a:t>
            </a:fld>
            <a:endParaRPr lang="en-US"/>
          </a:p>
        </p:txBody>
      </p:sp>
    </p:spTree>
    <p:extLst>
      <p:ext uri="{BB962C8B-B14F-4D97-AF65-F5344CB8AC3E}">
        <p14:creationId xmlns:p14="http://schemas.microsoft.com/office/powerpoint/2010/main" val="309238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24</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FDDAB-C372-8A2B-ED30-5F12F9633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E661A-636E-A553-399F-1B114281E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DFE0E-4597-EA06-9ABD-64736A70D8B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273BA47-5301-60A6-8B8F-DC90D45EDD1C}"/>
              </a:ext>
            </a:extLst>
          </p:cNvPr>
          <p:cNvSpPr>
            <a:spLocks noGrp="1"/>
          </p:cNvSpPr>
          <p:nvPr>
            <p:ph type="sldNum" sz="quarter" idx="5"/>
          </p:nvPr>
        </p:nvSpPr>
        <p:spPr/>
        <p:txBody>
          <a:bodyPr/>
          <a:lstStyle/>
          <a:p>
            <a:fld id="{6783F0CC-6F98-4B0A-97C3-9B98A3C2EDF3}" type="slidenum">
              <a:rPr lang="en-US" smtClean="0"/>
              <a:t>25</a:t>
            </a:fld>
            <a:endParaRPr lang="en-US"/>
          </a:p>
        </p:txBody>
      </p:sp>
    </p:spTree>
    <p:extLst>
      <p:ext uri="{BB962C8B-B14F-4D97-AF65-F5344CB8AC3E}">
        <p14:creationId xmlns:p14="http://schemas.microsoft.com/office/powerpoint/2010/main" val="1715661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CB9EA-8913-82B2-28AD-9CFFD1102F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F93D06-2823-2EAB-E11C-C41112400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AE6E71-00D3-8B71-DE1D-0A39656C00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2440B1-A042-857B-2C95-32EFC75DA017}"/>
              </a:ext>
            </a:extLst>
          </p:cNvPr>
          <p:cNvSpPr>
            <a:spLocks noGrp="1"/>
          </p:cNvSpPr>
          <p:nvPr>
            <p:ph type="sldNum" sz="quarter" idx="5"/>
          </p:nvPr>
        </p:nvSpPr>
        <p:spPr/>
        <p:txBody>
          <a:bodyPr/>
          <a:lstStyle/>
          <a:p>
            <a:fld id="{6783F0CC-6F98-4B0A-97C3-9B98A3C2EDF3}" type="slidenum">
              <a:rPr lang="en-US" smtClean="0"/>
              <a:t>26</a:t>
            </a:fld>
            <a:endParaRPr lang="en-US"/>
          </a:p>
        </p:txBody>
      </p:sp>
    </p:spTree>
    <p:extLst>
      <p:ext uri="{BB962C8B-B14F-4D97-AF65-F5344CB8AC3E}">
        <p14:creationId xmlns:p14="http://schemas.microsoft.com/office/powerpoint/2010/main" val="2355091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A4954-D623-97BD-19F9-33D36787CC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DC30C-089B-DA20-BC6E-79F00B83CB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9F356-BA38-7798-71A7-7B20B43F9D71}"/>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9F5B398-4912-90AE-1EDA-8727F0E0528D}"/>
              </a:ext>
            </a:extLst>
          </p:cNvPr>
          <p:cNvSpPr>
            <a:spLocks noGrp="1"/>
          </p:cNvSpPr>
          <p:nvPr>
            <p:ph type="sldNum" sz="quarter" idx="5"/>
          </p:nvPr>
        </p:nvSpPr>
        <p:spPr/>
        <p:txBody>
          <a:bodyPr/>
          <a:lstStyle/>
          <a:p>
            <a:fld id="{6783F0CC-6F98-4B0A-97C3-9B98A3C2EDF3}" type="slidenum">
              <a:rPr lang="en-US" smtClean="0"/>
              <a:t>27</a:t>
            </a:fld>
            <a:endParaRPr lang="en-US"/>
          </a:p>
        </p:txBody>
      </p:sp>
    </p:spTree>
    <p:extLst>
      <p:ext uri="{BB962C8B-B14F-4D97-AF65-F5344CB8AC3E}">
        <p14:creationId xmlns:p14="http://schemas.microsoft.com/office/powerpoint/2010/main" val="2631508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94B05-B8A5-9F1E-18C8-CDF2B892D7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D208F-2732-F12A-3048-FBACAAEA9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8FB39D-36D3-64DF-C2E3-90E04484E5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3F1934-9D00-D721-3A81-1CB4AD543C22}"/>
              </a:ext>
            </a:extLst>
          </p:cNvPr>
          <p:cNvSpPr>
            <a:spLocks noGrp="1"/>
          </p:cNvSpPr>
          <p:nvPr>
            <p:ph type="sldNum" sz="quarter" idx="5"/>
          </p:nvPr>
        </p:nvSpPr>
        <p:spPr/>
        <p:txBody>
          <a:bodyPr/>
          <a:lstStyle/>
          <a:p>
            <a:fld id="{6783F0CC-6F98-4B0A-97C3-9B98A3C2EDF3}" type="slidenum">
              <a:rPr lang="en-US" smtClean="0"/>
              <a:t>28</a:t>
            </a:fld>
            <a:endParaRPr lang="en-US"/>
          </a:p>
        </p:txBody>
      </p:sp>
    </p:spTree>
    <p:extLst>
      <p:ext uri="{BB962C8B-B14F-4D97-AF65-F5344CB8AC3E}">
        <p14:creationId xmlns:p14="http://schemas.microsoft.com/office/powerpoint/2010/main" val="36847674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DE3DF-28BE-CFEB-253C-6E9048450A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24009F-A419-C494-42E5-952B6871A1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848166-FE92-9B2A-1F05-D986050319FA}"/>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588FB2E9-57D0-A7FB-93DF-6BD8FAB8B33B}"/>
              </a:ext>
            </a:extLst>
          </p:cNvPr>
          <p:cNvSpPr>
            <a:spLocks noGrp="1"/>
          </p:cNvSpPr>
          <p:nvPr>
            <p:ph type="sldNum" sz="quarter" idx="5"/>
          </p:nvPr>
        </p:nvSpPr>
        <p:spPr/>
        <p:txBody>
          <a:bodyPr/>
          <a:lstStyle/>
          <a:p>
            <a:fld id="{6783F0CC-6F98-4B0A-97C3-9B98A3C2EDF3}" type="slidenum">
              <a:rPr lang="en-US" smtClean="0"/>
              <a:t>29</a:t>
            </a:fld>
            <a:endParaRPr lang="en-US"/>
          </a:p>
        </p:txBody>
      </p:sp>
    </p:spTree>
    <p:extLst>
      <p:ext uri="{BB962C8B-B14F-4D97-AF65-F5344CB8AC3E}">
        <p14:creationId xmlns:p14="http://schemas.microsoft.com/office/powerpoint/2010/main" val="16532254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7A4AE-074A-D463-96F2-A69423972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33885B-C83B-D25C-FBCA-4571DE0F91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B2711C-6030-0EED-FD8D-90096B73A5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3F19CD-6E4C-BE85-8A9F-8F62E3EC52A9}"/>
              </a:ext>
            </a:extLst>
          </p:cNvPr>
          <p:cNvSpPr>
            <a:spLocks noGrp="1"/>
          </p:cNvSpPr>
          <p:nvPr>
            <p:ph type="sldNum" sz="quarter" idx="5"/>
          </p:nvPr>
        </p:nvSpPr>
        <p:spPr/>
        <p:txBody>
          <a:bodyPr/>
          <a:lstStyle/>
          <a:p>
            <a:fld id="{6783F0CC-6F98-4B0A-97C3-9B98A3C2EDF3}" type="slidenum">
              <a:rPr lang="en-US" smtClean="0"/>
              <a:t>30</a:t>
            </a:fld>
            <a:endParaRPr lang="en-US"/>
          </a:p>
        </p:txBody>
      </p:sp>
    </p:spTree>
    <p:extLst>
      <p:ext uri="{BB962C8B-B14F-4D97-AF65-F5344CB8AC3E}">
        <p14:creationId xmlns:p14="http://schemas.microsoft.com/office/powerpoint/2010/main" val="25995828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8C831-4EFC-ECA4-BEFB-D0DFF2A24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89946-D04A-A498-02A6-11020F10F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68FD83-1EBE-F099-A5CE-DF407E5B2733}"/>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66A60A94-F24D-5D3C-FE1C-88C3A4E003AE}"/>
              </a:ext>
            </a:extLst>
          </p:cNvPr>
          <p:cNvSpPr>
            <a:spLocks noGrp="1"/>
          </p:cNvSpPr>
          <p:nvPr>
            <p:ph type="sldNum" sz="quarter" idx="5"/>
          </p:nvPr>
        </p:nvSpPr>
        <p:spPr/>
        <p:txBody>
          <a:bodyPr/>
          <a:lstStyle/>
          <a:p>
            <a:fld id="{6783F0CC-6F98-4B0A-97C3-9B98A3C2EDF3}" type="slidenum">
              <a:rPr lang="en-US" smtClean="0"/>
              <a:t>31</a:t>
            </a:fld>
            <a:endParaRPr lang="en-US"/>
          </a:p>
        </p:txBody>
      </p:sp>
    </p:spTree>
    <p:extLst>
      <p:ext uri="{BB962C8B-B14F-4D97-AF65-F5344CB8AC3E}">
        <p14:creationId xmlns:p14="http://schemas.microsoft.com/office/powerpoint/2010/main" val="1875470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CF27B-1D9C-F1F7-8D6D-F685540524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FCD53D-924D-EAC7-A8C7-407A7FB98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4AA2CB-A688-08CD-F1C8-393DFCA113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B82DD3-F8B9-7242-1FCE-DE10BCDF8788}"/>
              </a:ext>
            </a:extLst>
          </p:cNvPr>
          <p:cNvSpPr>
            <a:spLocks noGrp="1"/>
          </p:cNvSpPr>
          <p:nvPr>
            <p:ph type="sldNum" sz="quarter" idx="5"/>
          </p:nvPr>
        </p:nvSpPr>
        <p:spPr/>
        <p:txBody>
          <a:bodyPr/>
          <a:lstStyle/>
          <a:p>
            <a:fld id="{6783F0CC-6F98-4B0A-97C3-9B98A3C2EDF3}" type="slidenum">
              <a:rPr lang="en-US" smtClean="0"/>
              <a:t>32</a:t>
            </a:fld>
            <a:endParaRPr lang="en-US"/>
          </a:p>
        </p:txBody>
      </p:sp>
    </p:spTree>
    <p:extLst>
      <p:ext uri="{BB962C8B-B14F-4D97-AF65-F5344CB8AC3E}">
        <p14:creationId xmlns:p14="http://schemas.microsoft.com/office/powerpoint/2010/main" val="3696566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r>
              <a:rPr lang="en-US" b="1">
                <a:latin typeface="Verdana"/>
                <a:ea typeface="Verdana"/>
              </a:rPr>
              <a:t>Instructor Notes:</a:t>
            </a:r>
          </a:p>
          <a:p>
            <a:pPr defTabSz="998946">
              <a:defRPr/>
            </a:pPr>
            <a:endParaRPr lang="en-US" b="1">
              <a:latin typeface="Verdana" panose="020B0604030504040204" pitchFamily="34" charset="0"/>
              <a:ea typeface="Verdana" panose="020B0604030504040204" pitchFamily="34" charset="0"/>
            </a:endParaRPr>
          </a:p>
          <a:p>
            <a:pPr defTabSz="998946">
              <a:defRPr/>
            </a:pPr>
            <a:r>
              <a:rPr lang="en-US" b="1">
                <a:latin typeface="Verdana"/>
                <a:ea typeface="Verdana"/>
              </a:rPr>
              <a:t>Do:</a:t>
            </a:r>
          </a:p>
          <a:p>
            <a:pPr marL="186690" indent="-186690">
              <a:buFont typeface="Arial" panose="020B0604020202020204" pitchFamily="34" charset="0"/>
              <a:buChar char="•"/>
            </a:pPr>
            <a:r>
              <a:rPr lang="en-US">
                <a:latin typeface="Verdana"/>
                <a:ea typeface="Verdana"/>
              </a:rPr>
              <a:t>Display PPT slide.</a:t>
            </a:r>
          </a:p>
          <a:p>
            <a:pPr marL="186690" indent="-186690" defTabSz="982658">
              <a:buFont typeface="Arial" panose="020B0604020202020204" pitchFamily="34" charset="0"/>
              <a:buChar char="•"/>
              <a:defRPr/>
            </a:pPr>
            <a:r>
              <a:rPr lang="en-US">
                <a:latin typeface="Verdana"/>
                <a:ea typeface="Verdana"/>
              </a:rPr>
              <a:t>Review the slide.</a:t>
            </a:r>
          </a:p>
          <a:p>
            <a:pPr defTabSz="982658">
              <a:defRPr/>
            </a:pPr>
            <a:endParaRPr lang="en-US">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4</a:t>
            </a:fld>
            <a:endParaRPr lang="en-US"/>
          </a:p>
        </p:txBody>
      </p:sp>
    </p:spTree>
    <p:extLst>
      <p:ext uri="{BB962C8B-B14F-4D97-AF65-F5344CB8AC3E}">
        <p14:creationId xmlns:p14="http://schemas.microsoft.com/office/powerpoint/2010/main" val="1912786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33</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34</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20384-CC0C-3ABD-8192-5AB8AE559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D13729-E288-9B05-B8A4-6D49B00F8A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3D1B44-9245-3938-1F5D-E5BF746A9853}"/>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320C7067-BEEF-D196-D62A-2514B7CC6E3D}"/>
              </a:ext>
            </a:extLst>
          </p:cNvPr>
          <p:cNvSpPr>
            <a:spLocks noGrp="1"/>
          </p:cNvSpPr>
          <p:nvPr>
            <p:ph type="sldNum" sz="quarter" idx="5"/>
          </p:nvPr>
        </p:nvSpPr>
        <p:spPr/>
        <p:txBody>
          <a:bodyPr/>
          <a:lstStyle/>
          <a:p>
            <a:fld id="{6783F0CC-6F98-4B0A-97C3-9B98A3C2EDF3}" type="slidenum">
              <a:rPr lang="en-US" smtClean="0"/>
              <a:t>35</a:t>
            </a:fld>
            <a:endParaRPr lang="en-US"/>
          </a:p>
        </p:txBody>
      </p:sp>
    </p:spTree>
    <p:extLst>
      <p:ext uri="{BB962C8B-B14F-4D97-AF65-F5344CB8AC3E}">
        <p14:creationId xmlns:p14="http://schemas.microsoft.com/office/powerpoint/2010/main" val="11575220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7BBF7-DBF4-B917-8C2E-ECB751254F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300F7-38D2-78F7-F6D8-D1A30F35F3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BF5D5E-93AD-BCAF-5280-22A45C8737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CA7C8A-5802-5873-F828-27349679A2E8}"/>
              </a:ext>
            </a:extLst>
          </p:cNvPr>
          <p:cNvSpPr>
            <a:spLocks noGrp="1"/>
          </p:cNvSpPr>
          <p:nvPr>
            <p:ph type="sldNum" sz="quarter" idx="5"/>
          </p:nvPr>
        </p:nvSpPr>
        <p:spPr/>
        <p:txBody>
          <a:bodyPr/>
          <a:lstStyle/>
          <a:p>
            <a:fld id="{6783F0CC-6F98-4B0A-97C3-9B98A3C2EDF3}" type="slidenum">
              <a:rPr lang="en-US" smtClean="0"/>
              <a:t>36</a:t>
            </a:fld>
            <a:endParaRPr lang="en-US"/>
          </a:p>
        </p:txBody>
      </p:sp>
    </p:spTree>
    <p:extLst>
      <p:ext uri="{BB962C8B-B14F-4D97-AF65-F5344CB8AC3E}">
        <p14:creationId xmlns:p14="http://schemas.microsoft.com/office/powerpoint/2010/main" val="41013210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CE4A2-003E-97D5-771B-E11584A17B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E597E4-CF66-91AA-BC0A-893BF22710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9C4C61-8C56-CB8A-34B4-4CA5136B6B7D}"/>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BD9A961-9AA1-DDE4-CE4C-218403E73767}"/>
              </a:ext>
            </a:extLst>
          </p:cNvPr>
          <p:cNvSpPr>
            <a:spLocks noGrp="1"/>
          </p:cNvSpPr>
          <p:nvPr>
            <p:ph type="sldNum" sz="quarter" idx="5"/>
          </p:nvPr>
        </p:nvSpPr>
        <p:spPr/>
        <p:txBody>
          <a:bodyPr/>
          <a:lstStyle/>
          <a:p>
            <a:fld id="{6783F0CC-6F98-4B0A-97C3-9B98A3C2EDF3}" type="slidenum">
              <a:rPr lang="en-US" smtClean="0"/>
              <a:t>37</a:t>
            </a:fld>
            <a:endParaRPr lang="en-US"/>
          </a:p>
        </p:txBody>
      </p:sp>
    </p:spTree>
    <p:extLst>
      <p:ext uri="{BB962C8B-B14F-4D97-AF65-F5344CB8AC3E}">
        <p14:creationId xmlns:p14="http://schemas.microsoft.com/office/powerpoint/2010/main" val="28305022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DD8CA-D240-2C99-E74A-34CE7AB74A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BB51C0-FB69-B4EB-607D-CA3B8A15B0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EA62B-33E4-0436-6AD6-D4EA821007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935B54-A1C6-7F7D-85FA-29ECAAB77F7D}"/>
              </a:ext>
            </a:extLst>
          </p:cNvPr>
          <p:cNvSpPr>
            <a:spLocks noGrp="1"/>
          </p:cNvSpPr>
          <p:nvPr>
            <p:ph type="sldNum" sz="quarter" idx="5"/>
          </p:nvPr>
        </p:nvSpPr>
        <p:spPr/>
        <p:txBody>
          <a:bodyPr/>
          <a:lstStyle/>
          <a:p>
            <a:fld id="{6783F0CC-6F98-4B0A-97C3-9B98A3C2EDF3}" type="slidenum">
              <a:rPr lang="en-US" smtClean="0"/>
              <a:t>38</a:t>
            </a:fld>
            <a:endParaRPr lang="en-US"/>
          </a:p>
        </p:txBody>
      </p:sp>
    </p:spTree>
    <p:extLst>
      <p:ext uri="{BB962C8B-B14F-4D97-AF65-F5344CB8AC3E}">
        <p14:creationId xmlns:p14="http://schemas.microsoft.com/office/powerpoint/2010/main" val="37855914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D019-A2D6-F1EC-EF33-2289F4E4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63039-1955-A71D-D680-2D7046BE0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5B85-6704-5A1E-6D5E-72D9F22716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413EC41-51A1-14B1-5395-43100CCD84E2}"/>
              </a:ext>
            </a:extLst>
          </p:cNvPr>
          <p:cNvSpPr>
            <a:spLocks noGrp="1"/>
          </p:cNvSpPr>
          <p:nvPr>
            <p:ph type="sldNum" sz="quarter" idx="5"/>
          </p:nvPr>
        </p:nvSpPr>
        <p:spPr/>
        <p:txBody>
          <a:bodyPr/>
          <a:lstStyle/>
          <a:p>
            <a:fld id="{6783F0CC-6F98-4B0A-97C3-9B98A3C2EDF3}" type="slidenum">
              <a:rPr lang="en-US" smtClean="0"/>
              <a:t>39</a:t>
            </a:fld>
            <a:endParaRPr lang="en-US"/>
          </a:p>
        </p:txBody>
      </p:sp>
    </p:spTree>
    <p:extLst>
      <p:ext uri="{BB962C8B-B14F-4D97-AF65-F5344CB8AC3E}">
        <p14:creationId xmlns:p14="http://schemas.microsoft.com/office/powerpoint/2010/main" val="23428331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87BE-D33A-1548-8872-D91AA0FAF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EA1-5B73-92EE-8625-AE010C0FA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4629-046C-342E-2F12-C9FF20C9B4E9}"/>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3760F78-F09C-8412-C5F3-B033594EB7AE}"/>
              </a:ext>
            </a:extLst>
          </p:cNvPr>
          <p:cNvSpPr>
            <a:spLocks noGrp="1"/>
          </p:cNvSpPr>
          <p:nvPr>
            <p:ph type="sldNum" sz="quarter" idx="5"/>
          </p:nvPr>
        </p:nvSpPr>
        <p:spPr/>
        <p:txBody>
          <a:bodyPr/>
          <a:lstStyle/>
          <a:p>
            <a:fld id="{6783F0CC-6F98-4B0A-97C3-9B98A3C2EDF3}" type="slidenum">
              <a:rPr lang="en-US" smtClean="0"/>
              <a:t>40</a:t>
            </a:fld>
            <a:endParaRPr lang="en-US"/>
          </a:p>
        </p:txBody>
      </p:sp>
    </p:spTree>
    <p:extLst>
      <p:ext uri="{BB962C8B-B14F-4D97-AF65-F5344CB8AC3E}">
        <p14:creationId xmlns:p14="http://schemas.microsoft.com/office/powerpoint/2010/main" val="3960372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41</a:t>
            </a:fld>
            <a:endParaRPr lang="en-US"/>
          </a:p>
        </p:txBody>
      </p:sp>
    </p:spTree>
    <p:extLst>
      <p:ext uri="{BB962C8B-B14F-4D97-AF65-F5344CB8AC3E}">
        <p14:creationId xmlns:p14="http://schemas.microsoft.com/office/powerpoint/2010/main" val="24139178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E9EC2-07B4-3300-3823-A8B08DCAB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BDD9A5-1692-5EC3-2AA1-12C4389225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5B6EF9-6A17-F376-DB60-66304CA4B66C}"/>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2E221AA3-FCFA-42B2-B9A2-BFA215E596E3}"/>
              </a:ext>
            </a:extLst>
          </p:cNvPr>
          <p:cNvSpPr>
            <a:spLocks noGrp="1"/>
          </p:cNvSpPr>
          <p:nvPr>
            <p:ph type="sldNum" sz="quarter" idx="5"/>
          </p:nvPr>
        </p:nvSpPr>
        <p:spPr/>
        <p:txBody>
          <a:bodyPr/>
          <a:lstStyle/>
          <a:p>
            <a:fld id="{6783F0CC-6F98-4B0A-97C3-9B98A3C2EDF3}" type="slidenum">
              <a:rPr lang="en-US" smtClean="0"/>
              <a:t>42</a:t>
            </a:fld>
            <a:endParaRPr lang="en-US"/>
          </a:p>
        </p:txBody>
      </p:sp>
    </p:spTree>
    <p:extLst>
      <p:ext uri="{BB962C8B-B14F-4D97-AF65-F5344CB8AC3E}">
        <p14:creationId xmlns:p14="http://schemas.microsoft.com/office/powerpoint/2010/main" val="267672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4ECDD-FA1B-82F3-2775-D497F55CB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ED467-5FA5-6E1E-F3A3-9B83DF066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99210-9F32-FB10-92C2-B64B0EFCE8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4D1D73-B94C-2805-252A-AD970EE674B7}"/>
              </a:ext>
            </a:extLst>
          </p:cNvPr>
          <p:cNvSpPr>
            <a:spLocks noGrp="1"/>
          </p:cNvSpPr>
          <p:nvPr>
            <p:ph type="sldNum" sz="quarter" idx="5"/>
          </p:nvPr>
        </p:nvSpPr>
        <p:spPr/>
        <p:txBody>
          <a:bodyPr/>
          <a:lstStyle/>
          <a:p>
            <a:fld id="{6783F0CC-6F98-4B0A-97C3-9B98A3C2EDF3}" type="slidenum">
              <a:rPr lang="en-US" smtClean="0"/>
              <a:t>5</a:t>
            </a:fld>
            <a:endParaRPr lang="en-US"/>
          </a:p>
        </p:txBody>
      </p:sp>
    </p:spTree>
    <p:extLst>
      <p:ext uri="{BB962C8B-B14F-4D97-AF65-F5344CB8AC3E}">
        <p14:creationId xmlns:p14="http://schemas.microsoft.com/office/powerpoint/2010/main" val="38083476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4662E-22D4-AE29-06A2-D65D62DD35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01EE8D-73BF-CB14-03E5-8384342E3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F56E86-8691-A3A1-59CF-F21B71676A7D}"/>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8320149C-E985-31E3-5AF7-B93046E66D9C}"/>
              </a:ext>
            </a:extLst>
          </p:cNvPr>
          <p:cNvSpPr>
            <a:spLocks noGrp="1"/>
          </p:cNvSpPr>
          <p:nvPr>
            <p:ph type="sldNum" sz="quarter" idx="5"/>
          </p:nvPr>
        </p:nvSpPr>
        <p:spPr/>
        <p:txBody>
          <a:bodyPr/>
          <a:lstStyle/>
          <a:p>
            <a:fld id="{6783F0CC-6F98-4B0A-97C3-9B98A3C2EDF3}" type="slidenum">
              <a:rPr lang="en-US" smtClean="0"/>
              <a:t>43</a:t>
            </a:fld>
            <a:endParaRPr lang="en-US"/>
          </a:p>
        </p:txBody>
      </p:sp>
    </p:spTree>
    <p:extLst>
      <p:ext uri="{BB962C8B-B14F-4D97-AF65-F5344CB8AC3E}">
        <p14:creationId xmlns:p14="http://schemas.microsoft.com/office/powerpoint/2010/main" val="35910145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27392-F01F-1F3B-9F07-D19805CEF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1A817-5057-5BF5-4629-223A7B63AC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FC8645-44A6-A5E1-D7D4-CB9F7D4FDA83}"/>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DB222EFF-B536-77CB-22E5-E36F5425746A}"/>
              </a:ext>
            </a:extLst>
          </p:cNvPr>
          <p:cNvSpPr>
            <a:spLocks noGrp="1"/>
          </p:cNvSpPr>
          <p:nvPr>
            <p:ph type="sldNum" sz="quarter" idx="5"/>
          </p:nvPr>
        </p:nvSpPr>
        <p:spPr/>
        <p:txBody>
          <a:bodyPr/>
          <a:lstStyle/>
          <a:p>
            <a:fld id="{6783F0CC-6F98-4B0A-97C3-9B98A3C2EDF3}" type="slidenum">
              <a:rPr lang="en-US" smtClean="0"/>
              <a:t>44</a:t>
            </a:fld>
            <a:endParaRPr lang="en-US"/>
          </a:p>
        </p:txBody>
      </p:sp>
    </p:spTree>
    <p:extLst>
      <p:ext uri="{BB962C8B-B14F-4D97-AF65-F5344CB8AC3E}">
        <p14:creationId xmlns:p14="http://schemas.microsoft.com/office/powerpoint/2010/main" val="30085927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AF0AB-CDF3-EADB-2CA6-C2AB265FCD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27A48-BACB-CF5D-FB76-D747CBD5E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0A7C60-EBE7-4A6E-659D-9E49040A4571}"/>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89369165-3FDB-67DB-2101-FD634B34E120}"/>
              </a:ext>
            </a:extLst>
          </p:cNvPr>
          <p:cNvSpPr>
            <a:spLocks noGrp="1"/>
          </p:cNvSpPr>
          <p:nvPr>
            <p:ph type="sldNum" sz="quarter" idx="5"/>
          </p:nvPr>
        </p:nvSpPr>
        <p:spPr/>
        <p:txBody>
          <a:bodyPr/>
          <a:lstStyle/>
          <a:p>
            <a:fld id="{6783F0CC-6F98-4B0A-97C3-9B98A3C2EDF3}" type="slidenum">
              <a:rPr lang="en-US" smtClean="0"/>
              <a:t>45</a:t>
            </a:fld>
            <a:endParaRPr lang="en-US"/>
          </a:p>
        </p:txBody>
      </p:sp>
    </p:spTree>
    <p:extLst>
      <p:ext uri="{BB962C8B-B14F-4D97-AF65-F5344CB8AC3E}">
        <p14:creationId xmlns:p14="http://schemas.microsoft.com/office/powerpoint/2010/main" val="5738937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57349-F854-8CF1-6DE2-6B1351C21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B229E-5921-3ACD-42D6-F1867F416C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F36313-3762-AF7F-C73D-43E06BA85D98}"/>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96CCC9D9-44D1-B3A0-B136-4430035A4790}"/>
              </a:ext>
            </a:extLst>
          </p:cNvPr>
          <p:cNvSpPr>
            <a:spLocks noGrp="1"/>
          </p:cNvSpPr>
          <p:nvPr>
            <p:ph type="sldNum" sz="quarter" idx="5"/>
          </p:nvPr>
        </p:nvSpPr>
        <p:spPr/>
        <p:txBody>
          <a:bodyPr/>
          <a:lstStyle/>
          <a:p>
            <a:fld id="{6783F0CC-6F98-4B0A-97C3-9B98A3C2EDF3}" type="slidenum">
              <a:rPr lang="en-US" smtClean="0"/>
              <a:t>46</a:t>
            </a:fld>
            <a:endParaRPr lang="en-US"/>
          </a:p>
        </p:txBody>
      </p:sp>
    </p:spTree>
    <p:extLst>
      <p:ext uri="{BB962C8B-B14F-4D97-AF65-F5344CB8AC3E}">
        <p14:creationId xmlns:p14="http://schemas.microsoft.com/office/powerpoint/2010/main" val="31571632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FBA7E-74D7-0BA3-5055-B42CFBA69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703B4-623A-8F43-4709-012706CFB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9FEB3C-5DB5-239B-F724-F392F4E344F7}"/>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BF743C72-93CA-7F93-76EF-EF6B3C776085}"/>
              </a:ext>
            </a:extLst>
          </p:cNvPr>
          <p:cNvSpPr>
            <a:spLocks noGrp="1"/>
          </p:cNvSpPr>
          <p:nvPr>
            <p:ph type="sldNum" sz="quarter" idx="5"/>
          </p:nvPr>
        </p:nvSpPr>
        <p:spPr/>
        <p:txBody>
          <a:bodyPr/>
          <a:lstStyle/>
          <a:p>
            <a:fld id="{6783F0CC-6F98-4B0A-97C3-9B98A3C2EDF3}" type="slidenum">
              <a:rPr lang="en-US" smtClean="0"/>
              <a:t>47</a:t>
            </a:fld>
            <a:endParaRPr lang="en-US"/>
          </a:p>
        </p:txBody>
      </p:sp>
    </p:spTree>
    <p:extLst>
      <p:ext uri="{BB962C8B-B14F-4D97-AF65-F5344CB8AC3E}">
        <p14:creationId xmlns:p14="http://schemas.microsoft.com/office/powerpoint/2010/main" val="41475391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77136-A3AF-B8FA-C5CF-171A341359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63C72-6223-727B-CFB8-CEB14965D5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D9608-09D7-F750-4FF0-A9436BF347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FC15EC-DFBD-EBC7-E5ED-3B68325E6590}"/>
              </a:ext>
            </a:extLst>
          </p:cNvPr>
          <p:cNvSpPr>
            <a:spLocks noGrp="1"/>
          </p:cNvSpPr>
          <p:nvPr>
            <p:ph type="sldNum" sz="quarter" idx="5"/>
          </p:nvPr>
        </p:nvSpPr>
        <p:spPr/>
        <p:txBody>
          <a:bodyPr/>
          <a:lstStyle/>
          <a:p>
            <a:fld id="{6783F0CC-6F98-4B0A-97C3-9B98A3C2EDF3}" type="slidenum">
              <a:rPr lang="en-US" smtClean="0"/>
              <a:t>48</a:t>
            </a:fld>
            <a:endParaRPr lang="en-US"/>
          </a:p>
        </p:txBody>
      </p:sp>
    </p:spTree>
    <p:extLst>
      <p:ext uri="{BB962C8B-B14F-4D97-AF65-F5344CB8AC3E}">
        <p14:creationId xmlns:p14="http://schemas.microsoft.com/office/powerpoint/2010/main" val="846561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49</a:t>
            </a:fld>
            <a:endParaRPr lang="en-US"/>
          </a:p>
        </p:txBody>
      </p:sp>
    </p:spTree>
    <p:extLst>
      <p:ext uri="{BB962C8B-B14F-4D97-AF65-F5344CB8AC3E}">
        <p14:creationId xmlns:p14="http://schemas.microsoft.com/office/powerpoint/2010/main" val="33927335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50</a:t>
            </a:fld>
            <a:endParaRPr lang="en-US"/>
          </a:p>
        </p:txBody>
      </p:sp>
    </p:spTree>
    <p:extLst>
      <p:ext uri="{BB962C8B-B14F-4D97-AF65-F5344CB8AC3E}">
        <p14:creationId xmlns:p14="http://schemas.microsoft.com/office/powerpoint/2010/main" val="34244950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51</a:t>
            </a:fld>
            <a:endParaRPr lang="en-US"/>
          </a:p>
        </p:txBody>
      </p:sp>
    </p:spTree>
    <p:extLst>
      <p:ext uri="{BB962C8B-B14F-4D97-AF65-F5344CB8AC3E}">
        <p14:creationId xmlns:p14="http://schemas.microsoft.com/office/powerpoint/2010/main" val="1933490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52</a:t>
            </a:fld>
            <a:endParaRPr lang="en-US"/>
          </a:p>
        </p:txBody>
      </p:sp>
    </p:spTree>
    <p:extLst>
      <p:ext uri="{BB962C8B-B14F-4D97-AF65-F5344CB8AC3E}">
        <p14:creationId xmlns:p14="http://schemas.microsoft.com/office/powerpoint/2010/main" val="3373180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6</a:t>
            </a:fld>
            <a:endParaRPr lang="en-US"/>
          </a:p>
        </p:txBody>
      </p:sp>
    </p:spTree>
    <p:extLst>
      <p:ext uri="{BB962C8B-B14F-4D97-AF65-F5344CB8AC3E}">
        <p14:creationId xmlns:p14="http://schemas.microsoft.com/office/powerpoint/2010/main" val="3808611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09DED-B108-B84C-A4DA-990D04527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9E308-3988-AC46-4B57-F2F942A84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FF40FF-D401-FAA1-0165-77CB28DD7B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C2E050-0B67-A6E2-AB33-CEFC993F97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3F0CC-6F98-4B0A-97C3-9B98A3C2ED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6940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A8D4-C7EF-3D19-BEA7-787CCB970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E1FD-A034-E871-0E6D-C0A072463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38582-B52F-5AA0-4340-BBD3C6C5B9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06716-D172-FCE0-B879-8A61D932BEC1}"/>
              </a:ext>
            </a:extLst>
          </p:cNvPr>
          <p:cNvSpPr>
            <a:spLocks noGrp="1"/>
          </p:cNvSpPr>
          <p:nvPr>
            <p:ph type="sldNum" sz="quarter" idx="5"/>
          </p:nvPr>
        </p:nvSpPr>
        <p:spPr/>
        <p:txBody>
          <a:bodyPr/>
          <a:lstStyle/>
          <a:p>
            <a:fld id="{6783F0CC-6F98-4B0A-97C3-9B98A3C2EDF3}" type="slidenum">
              <a:rPr lang="en-US" smtClean="0"/>
              <a:t>7</a:t>
            </a:fld>
            <a:endParaRPr lang="en-US"/>
          </a:p>
        </p:txBody>
      </p:sp>
    </p:spTree>
    <p:extLst>
      <p:ext uri="{BB962C8B-B14F-4D97-AF65-F5344CB8AC3E}">
        <p14:creationId xmlns:p14="http://schemas.microsoft.com/office/powerpoint/2010/main" val="347539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8</a:t>
            </a:fld>
            <a:endParaRPr lang="en-US"/>
          </a:p>
        </p:txBody>
      </p:sp>
    </p:spTree>
    <p:extLst>
      <p:ext uri="{BB962C8B-B14F-4D97-AF65-F5344CB8AC3E}">
        <p14:creationId xmlns:p14="http://schemas.microsoft.com/office/powerpoint/2010/main" val="264119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D514F-BA2A-D197-48E2-B65B6C4E3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A4158-659A-785A-2973-54E617EB9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D0EE4-6514-C75D-2C21-B958ABF9E0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D2D6A-BC41-7A0E-8EEF-BE12DDBC5E56}"/>
              </a:ext>
            </a:extLst>
          </p:cNvPr>
          <p:cNvSpPr>
            <a:spLocks noGrp="1"/>
          </p:cNvSpPr>
          <p:nvPr>
            <p:ph type="sldNum" sz="quarter" idx="5"/>
          </p:nvPr>
        </p:nvSpPr>
        <p:spPr/>
        <p:txBody>
          <a:bodyPr/>
          <a:lstStyle/>
          <a:p>
            <a:fld id="{6783F0CC-6F98-4B0A-97C3-9B98A3C2EDF3}" type="slidenum">
              <a:rPr lang="en-US" smtClean="0"/>
              <a:t>9</a:t>
            </a:fld>
            <a:endParaRPr lang="en-US"/>
          </a:p>
        </p:txBody>
      </p:sp>
    </p:spTree>
    <p:extLst>
      <p:ext uri="{BB962C8B-B14F-4D97-AF65-F5344CB8AC3E}">
        <p14:creationId xmlns:p14="http://schemas.microsoft.com/office/powerpoint/2010/main" val="308672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10</a:t>
            </a:fld>
            <a:endParaRPr lang="en-US"/>
          </a:p>
        </p:txBody>
      </p:sp>
    </p:spTree>
    <p:extLst>
      <p:ext uri="{BB962C8B-B14F-4D97-AF65-F5344CB8AC3E}">
        <p14:creationId xmlns:p14="http://schemas.microsoft.com/office/powerpoint/2010/main" val="1295808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Light">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tx1"/>
                </a:solidFill>
              </a:defRPr>
            </a:lvl1pPr>
          </a:lstStyle>
          <a:p>
            <a:fld id="{7A83BF4E-8522-4035-81EE-013A62056697}" type="datetime1">
              <a:rPr lang="en-US" smtClean="0"/>
              <a:t>8/18/2026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10" name="Picture 9" descr="Logo, company name&#10;&#10;AI-generated content may be incorrect.">
            <a:extLst>
              <a:ext uri="{FF2B5EF4-FFF2-40B4-BE49-F238E27FC236}">
                <a16:creationId xmlns:a16="http://schemas.microsoft.com/office/drawing/2014/main" id="{2BC52741-ED42-D12C-34C8-A182916A7B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936" y="647700"/>
            <a:ext cx="3886200" cy="182880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Dark">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solidFill>
                  <a:schemeClr val="bg1"/>
                </a:solidFill>
              </a:defRPr>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bg1"/>
                </a:solidFill>
              </a:defRPr>
            </a:lvl1pPr>
          </a:lstStyle>
          <a:p>
            <a:fld id="{50A341BE-C67B-44C9-9BE8-5100D4C473CB}" type="datetime1">
              <a:rPr lang="en-US" smtClean="0"/>
              <a:t>8/18/2026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6" name="Picture 5" descr="Logo&#10;&#10;AI-generated content may be incorrect.">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723900"/>
            <a:ext cx="3886208" cy="1752600"/>
          </a:xfrm>
          <a:prstGeom prst="rect">
            <a:avLst/>
          </a:prstGeom>
        </p:spPr>
      </p:pic>
    </p:spTree>
    <p:extLst>
      <p:ext uri="{BB962C8B-B14F-4D97-AF65-F5344CB8AC3E}">
        <p14:creationId xmlns:p14="http://schemas.microsoft.com/office/powerpoint/2010/main" val="538640171"/>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Right picture with dark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lvl1pPr>
            <a:lvl2pPr marL="914400" indent="-457200">
              <a:spcBef>
                <a:spcPts val="0"/>
              </a:spcBef>
              <a:spcAft>
                <a:spcPts val="600"/>
              </a:spcAft>
              <a:buFont typeface="Arial" panose="020B0604020202020204" pitchFamily="34" charset="0"/>
              <a:buChar char="•"/>
              <a:defRPr sz="2400"/>
            </a:lvl2pPr>
            <a:lvl3pPr marL="1257300" indent="-342900">
              <a:buFont typeface="Arial" panose="020B0604020202020204" pitchFamily="34" charset="0"/>
              <a:buChar char="•"/>
              <a:defRPr sz="2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2"/>
            <a:r>
              <a:rPr lang="en-US"/>
              <a:t>What were you thinking? Don’t do this.</a:t>
            </a:r>
          </a:p>
          <a:p>
            <a:pPr lvl="1"/>
            <a:endParaRPr lang="en-US"/>
          </a:p>
        </p:txBody>
      </p:sp>
      <p:sp>
        <p:nvSpPr>
          <p:cNvPr id="5" name="Date Placeholder 4"/>
          <p:cNvSpPr>
            <a:spLocks noGrp="1"/>
          </p:cNvSpPr>
          <p:nvPr>
            <p:ph type="dt" sz="half" idx="10"/>
          </p:nvPr>
        </p:nvSpPr>
        <p:spPr>
          <a:xfrm>
            <a:off x="914400" y="9777694"/>
            <a:ext cx="2362200" cy="365123"/>
          </a:xfrm>
        </p:spPr>
        <p:txBody>
          <a:bodyPr/>
          <a:lstStyle/>
          <a:p>
            <a:fld id="{15B62600-9722-427C-8361-56AFD99DBA20}" type="datetime1">
              <a:rPr lang="en-US" smtClean="0"/>
              <a:t>8/18/2026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2046194" y="1499348"/>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97201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sp>
        <p:nvSpPr>
          <p:cNvPr id="5" name="Date Placeholder 4"/>
          <p:cNvSpPr>
            <a:spLocks noGrp="1"/>
          </p:cNvSpPr>
          <p:nvPr>
            <p:ph type="dt" sz="half" idx="10"/>
          </p:nvPr>
        </p:nvSpPr>
        <p:spPr/>
        <p:txBody>
          <a:bodyPr/>
          <a:lstStyle/>
          <a:p>
            <a:fld id="{D7822577-7E2A-481C-8E47-CCBF17370F9D}" type="datetime1">
              <a:rPr lang="en-US" smtClean="0"/>
              <a:t>8/18/2026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47D29D20-C43D-41DC-AAEE-AD7D2C14FE77}"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5537746-5E4F-4D6B-95D4-5CA2F946D848}"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D1179-B923-4BE3-B1B9-023928B824EF}" type="datetime1">
              <a:rPr lang="en-US" smtClean="0"/>
              <a:t>8/18/2026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7796ED-F7DE-4554-897B-59F9893DA1AC}" type="datetime1">
              <a:rPr lang="en-US" smtClean="0"/>
              <a:t>8/18/2026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2BF92-B5D7-42DE-81E1-93208E464280}" type="datetime1">
              <a:rPr lang="en-US" smtClean="0"/>
              <a:t>8/18/2026</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C63ABD-843A-428B-987E-95DE3E64CDB5}" type="datetime1">
              <a:rPr lang="en-US" smtClean="0"/>
              <a:t>8/18/2026</a:t>
            </a:fld>
            <a:endParaRPr lang="en-US"/>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5605243B-99D7-47C2-9A8C-8C0AC14FFF7D}" type="datetime1">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0746E924-1DEE-4A35-A087-93CCF20B00D1}" type="datetime1">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21BD94F-A9BC-427D-811B-B0B812A8CBEC}"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62A9829-A6EA-4ED1-B418-209DDFB0C000}"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32B540BA-282E-4A2A-ABCA-40A117B34A84}"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BF78FE73-4082-4FCD-9C53-A67A432CAC79}"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0BB0CB-70EA-4E5D-944E-EE5086F44968}" type="datetime1">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191775-E4A1-4070-A94C-9904B0713AD7}" type="datetime1">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9A250-2AEA-41B6-9194-C1C296176EB0}" type="datetime1">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2B8132-15B9-42AC-BDCF-2675A5C6FD02}" type="datetime1">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2AB013-52AE-429D-9732-F39E3C11C32C}" type="datetime1">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9CF6-7EBC-48B0-B98D-2E16428080B7}" type="datetime1">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CE26795-51F5-41CD-A7A2-AEF4D89E0B4F}" type="datetime1">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9BDB4598-ED75-4F55-8D4C-4C472BCDF6BE}"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sz="1600">
                <a:solidFill>
                  <a:schemeClr val="tx1"/>
                </a:solidFill>
              </a:defRPr>
            </a:lvl1pPr>
          </a:lstStyle>
          <a:p>
            <a:fld id="{265B7153-2548-4B95-A40A-C44C83D437D5}"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A6E0B8FA-FC79-460D-9B4E-EB814BA3F331}"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FEF82A35-3A47-44CD-A95A-8F434A98807D}"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84A0046-6F6E-450B-8219-114F4D16656E}" type="datetime1">
              <a:rPr lang="en-US" smtClean="0"/>
              <a:t>8/18/2026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68333D-DA5C-4A09-853F-85C5098A6ADE}" type="datetime1">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C128D-1A63-457C-8B9F-2AF2CF1D3B84}" type="datetime1">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0D22FA-FB2D-4926-94EC-5558BBB7C274}" type="datetime1">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mage slide with bottom text">
    <p:bg>
      <p:bgPr>
        <a:solidFill>
          <a:srgbClr val="FBFBFB"/>
        </a:solidFill>
        <a:effectLst/>
      </p:bgPr>
    </p:bg>
    <p:spTree>
      <p:nvGrpSpPr>
        <p:cNvPr id="1" name=""/>
        <p:cNvGrpSpPr/>
        <p:nvPr/>
      </p:nvGrpSpPr>
      <p:grpSpPr>
        <a:xfrm>
          <a:off x="0" y="0"/>
          <a:ext cx="0" cy="0"/>
          <a:chOff x="0" y="0"/>
          <a:chExt cx="0" cy="0"/>
        </a:xfrm>
      </p:grpSpPr>
      <p:sp useBgFill="1">
        <p:nvSpPr>
          <p:cNvPr id="8" name="Picture Placeholder 7">
            <a:extLst>
              <a:ext uri="{FF2B5EF4-FFF2-40B4-BE49-F238E27FC236}">
                <a16:creationId xmlns:a16="http://schemas.microsoft.com/office/drawing/2014/main" id="{C9121FF2-7141-F45B-1E69-30C879BCC410}"/>
              </a:ext>
            </a:extLst>
          </p:cNvPr>
          <p:cNvSpPr>
            <a:spLocks noGrp="1"/>
          </p:cNvSpPr>
          <p:nvPr>
            <p:ph type="pic" sz="quarter" idx="13"/>
          </p:nvPr>
        </p:nvSpPr>
        <p:spPr>
          <a:xfrm>
            <a:off x="0" y="0"/>
            <a:ext cx="18288000" cy="10287000"/>
          </a:xfrm>
        </p:spPr>
        <p:txBody>
          <a:bodyPr/>
          <a:lstStyle/>
          <a:p>
            <a:r>
              <a:rPr lang="en-US"/>
              <a:t>Click icon to add picture</a:t>
            </a:r>
          </a:p>
        </p:txBody>
      </p:sp>
      <p:sp>
        <p:nvSpPr>
          <p:cNvPr id="2" name="Title 1"/>
          <p:cNvSpPr>
            <a:spLocks noGrp="1"/>
          </p:cNvSpPr>
          <p:nvPr>
            <p:ph type="title" hasCustomPrompt="1"/>
          </p:nvPr>
        </p:nvSpPr>
        <p:spPr>
          <a:xfrm>
            <a:off x="0" y="6324600"/>
            <a:ext cx="18287999" cy="3962400"/>
          </a:xfrm>
          <a:solidFill>
            <a:schemeClr val="tx1"/>
          </a:solidFill>
          <a:ln>
            <a:solidFill>
              <a:schemeClr val="tx1"/>
            </a:solidFill>
          </a:ln>
        </p:spPr>
        <p:txBody>
          <a:bodyPr lIns="731520" tIns="274320" rIns="731520" anchor="t">
            <a:normAutofit/>
          </a:bodyPr>
          <a:lstStyle>
            <a:lvl1pPr algn="l">
              <a:defRPr sz="7200" b="1" cap="none">
                <a:solidFill>
                  <a:schemeClr val="bg1"/>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04223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DB6D4-3BFC-4A31-ACE3-30DB10C0B8BC}" type="datetime1">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8357E-A0C3-4B7A-AD57-2DA296E22582}" type="datetime1">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21F8C738-9230-4D5C-88D9-88A54F96BA66}" type="datetime1">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FEFA-5E0C-435A-835E-A10885D64CA1}" type="datetime1">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rge photo with text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A20F352-E61D-932F-DA93-C0DB18CF4C9C}"/>
              </a:ext>
            </a:extLst>
          </p:cNvPr>
          <p:cNvSpPr>
            <a:spLocks noGrp="1"/>
          </p:cNvSpPr>
          <p:nvPr>
            <p:ph type="pic" sz="quarter" idx="14"/>
          </p:nvPr>
        </p:nvSpPr>
        <p:spPr>
          <a:xfrm>
            <a:off x="0" y="2271"/>
            <a:ext cx="18288000" cy="8341630"/>
          </a:xfrm>
          <a:solidFill>
            <a:schemeClr val="accent3"/>
          </a:solidFill>
        </p:spPr>
        <p:txBody>
          <a:bodyPr/>
          <a:lstStyle/>
          <a:p>
            <a:r>
              <a:rPr lang="en-US"/>
              <a:t>Click icon to add picture</a:t>
            </a:r>
          </a:p>
        </p:txBody>
      </p:sp>
      <p:sp>
        <p:nvSpPr>
          <p:cNvPr id="2" name="Title 1">
            <a:extLst>
              <a:ext uri="{FF2B5EF4-FFF2-40B4-BE49-F238E27FC236}">
                <a16:creationId xmlns:a16="http://schemas.microsoft.com/office/drawing/2014/main" id="{2ED75A3A-E8C3-50B7-F924-768EF152403A}"/>
              </a:ext>
            </a:extLst>
          </p:cNvPr>
          <p:cNvSpPr>
            <a:spLocks noGrp="1"/>
          </p:cNvSpPr>
          <p:nvPr>
            <p:ph type="title"/>
          </p:nvPr>
        </p:nvSpPr>
        <p:spPr>
          <a:xfrm>
            <a:off x="914400" y="8724900"/>
            <a:ext cx="15544800" cy="982662"/>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DE012D3-446D-C32B-8819-2B74E9C6C8D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082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A77AF-1D68-458E-BA81-D94F19EB5958}" type="datetime1">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864D4-AE1F-4949-ABC4-043AE744A9F7}" type="datetime1">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F50E13F5-D109-3920-8149-DD234E39C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1_Blank Dar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0652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960391"/>
            <a:ext cx="8153400" cy="1828798"/>
          </a:xfrm>
        </p:spPr>
        <p:txBody>
          <a:bodyPr anchor="b">
            <a:noAutofit/>
          </a:bodyPr>
          <a:lstStyle>
            <a:lvl1pPr>
              <a:defRPr sz="9600">
                <a:solidFill>
                  <a:schemeClr val="bg1"/>
                </a:solidFill>
              </a:defRPr>
            </a:lvl1pPr>
          </a:lstStyle>
          <a:p>
            <a:r>
              <a:rPr lang="en-US"/>
              <a:t>Thank you!</a:t>
            </a:r>
          </a:p>
        </p:txBody>
      </p:sp>
      <p:sp>
        <p:nvSpPr>
          <p:cNvPr id="3" name="Subtitle 2"/>
          <p:cNvSpPr>
            <a:spLocks noGrp="1"/>
          </p:cNvSpPr>
          <p:nvPr>
            <p:ph type="subTitle" idx="1" hasCustomPrompt="1"/>
          </p:nvPr>
        </p:nvSpPr>
        <p:spPr>
          <a:xfrm>
            <a:off x="914400" y="8135812"/>
            <a:ext cx="2642048" cy="533400"/>
          </a:xfrm>
        </p:spPr>
        <p:txBody>
          <a:bodyPr/>
          <a:lstStyle>
            <a:lvl1pPr marL="0" indent="0" algn="l">
              <a:buNone/>
              <a:defRPr sz="2800" b="1">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a:t>
            </a:r>
          </a:p>
        </p:txBody>
      </p:sp>
      <p:sp>
        <p:nvSpPr>
          <p:cNvPr id="8" name="Text Placeholder 7">
            <a:extLst>
              <a:ext uri="{FF2B5EF4-FFF2-40B4-BE49-F238E27FC236}">
                <a16:creationId xmlns:a16="http://schemas.microsoft.com/office/drawing/2014/main" id="{BBF2914D-DD2A-247A-B8A7-B034E7A96B8F}"/>
              </a:ext>
            </a:extLst>
          </p:cNvPr>
          <p:cNvSpPr>
            <a:spLocks noGrp="1"/>
          </p:cNvSpPr>
          <p:nvPr>
            <p:ph type="body" sz="quarter" idx="11" hasCustomPrompt="1"/>
          </p:nvPr>
        </p:nvSpPr>
        <p:spPr>
          <a:xfrm>
            <a:off x="927100" y="9009062"/>
            <a:ext cx="6477000" cy="630238"/>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email@otsi.ca.gov</a:t>
            </a:r>
          </a:p>
        </p:txBody>
      </p:sp>
      <p:pic>
        <p:nvPicPr>
          <p:cNvPr id="6" name="Picture 5" descr="Logo">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0" y="722316"/>
            <a:ext cx="3886208" cy="1752600"/>
          </a:xfrm>
          <a:prstGeom prst="rect">
            <a:avLst/>
          </a:prstGeom>
        </p:spPr>
      </p:pic>
      <p:cxnSp>
        <p:nvCxnSpPr>
          <p:cNvPr id="9" name="Straight Connector 8">
            <a:extLst>
              <a:ext uri="{FF2B5EF4-FFF2-40B4-BE49-F238E27FC236}">
                <a16:creationId xmlns:a16="http://schemas.microsoft.com/office/drawing/2014/main" id="{B7CF3F0E-CAEE-6415-E6E8-4B3034D79CCA}"/>
              </a:ext>
            </a:extLst>
          </p:cNvPr>
          <p:cNvCxnSpPr>
            <a:cxnSpLocks/>
          </p:cNvCxnSpPr>
          <p:nvPr userDrawn="1"/>
        </p:nvCxnSpPr>
        <p:spPr>
          <a:xfrm>
            <a:off x="914400" y="8821612"/>
            <a:ext cx="2730795"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
        <p:nvSpPr>
          <p:cNvPr id="10" name="Freeform 2">
            <a:extLst>
              <a:ext uri="{FF2B5EF4-FFF2-40B4-BE49-F238E27FC236}">
                <a16:creationId xmlns:a16="http://schemas.microsoft.com/office/drawing/2014/main" id="{40C33AF1-609A-83F1-619A-BECD85A8438C}"/>
              </a:ext>
            </a:extLst>
          </p:cNvPr>
          <p:cNvSpPr/>
          <p:nvPr userDrawn="1"/>
        </p:nvSpPr>
        <p:spPr>
          <a:xfrm>
            <a:off x="9791268" y="-4533900"/>
            <a:ext cx="11279321" cy="11279321"/>
          </a:xfrm>
          <a:custGeom>
            <a:avLst/>
            <a:gdLst/>
            <a:ahLst/>
            <a:cxnLst/>
            <a:rect l="l" t="t" r="r" b="b"/>
            <a:pathLst>
              <a:path w="11279321" h="11279321">
                <a:moveTo>
                  <a:pt x="0" y="0"/>
                </a:moveTo>
                <a:lnTo>
                  <a:pt x="11279321" y="0"/>
                </a:lnTo>
                <a:lnTo>
                  <a:pt x="11279321" y="11279321"/>
                </a:lnTo>
                <a:lnTo>
                  <a:pt x="0" y="1127932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3" name="Text Placeholder 12">
            <a:extLst>
              <a:ext uri="{FF2B5EF4-FFF2-40B4-BE49-F238E27FC236}">
                <a16:creationId xmlns:a16="http://schemas.microsoft.com/office/drawing/2014/main" id="{E2DCC6A8-6743-0221-C0C0-DCB95617B2BD}"/>
              </a:ext>
            </a:extLst>
          </p:cNvPr>
          <p:cNvSpPr>
            <a:spLocks noGrp="1"/>
          </p:cNvSpPr>
          <p:nvPr>
            <p:ph type="body" sz="quarter" idx="10"/>
          </p:nvPr>
        </p:nvSpPr>
        <p:spPr>
          <a:xfrm>
            <a:off x="12801600" y="952500"/>
            <a:ext cx="4572000" cy="2133600"/>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298013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846D25-CCD4-49DA-A6D3-D7498020D0D5}" type="datetime1">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34976"/>
            <a:ext cx="16459200" cy="181292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14400" y="2476500"/>
            <a:ext cx="16459200" cy="6781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486900"/>
            <a:ext cx="2362200" cy="365123"/>
          </a:xfrm>
          <a:prstGeom prst="rect">
            <a:avLst/>
          </a:prstGeom>
        </p:spPr>
        <p:txBody>
          <a:bodyPr vert="horz" lIns="91440" tIns="45720" rIns="91440" bIns="45720" rtlCol="0" anchor="ctr"/>
          <a:lstStyle>
            <a:lvl1pPr algn="l">
              <a:defRPr sz="1600">
                <a:solidFill>
                  <a:schemeClr val="tx1"/>
                </a:solidFill>
              </a:defRPr>
            </a:lvl1pPr>
          </a:lstStyle>
          <a:p>
            <a:fld id="{277F32F0-E8D4-4F73-A5DE-3CE7F6F20A68}" type="datetime1">
              <a:rPr lang="en-US" smtClean="0"/>
              <a:t>8/18/2026</a:t>
            </a:fld>
            <a:endParaRPr lang="en-US"/>
          </a:p>
        </p:txBody>
      </p:sp>
      <p:sp>
        <p:nvSpPr>
          <p:cNvPr id="5" name="Footer Placeholder 4"/>
          <p:cNvSpPr>
            <a:spLocks noGrp="1"/>
          </p:cNvSpPr>
          <p:nvPr>
            <p:ph type="ftr" sz="quarter" idx="3"/>
          </p:nvPr>
        </p:nvSpPr>
        <p:spPr>
          <a:xfrm>
            <a:off x="3543300" y="9486899"/>
            <a:ext cx="11201400" cy="365125"/>
          </a:xfrm>
          <a:prstGeom prst="rect">
            <a:avLst/>
          </a:prstGeom>
        </p:spPr>
        <p:txBody>
          <a:bodyPr vert="horz" lIns="91440" tIns="45720" rIns="91440" bIns="45720" rtlCol="0" anchor="ctr"/>
          <a:lstStyle>
            <a:lvl1pPr algn="ctr">
              <a:defRPr sz="1600">
                <a:solidFill>
                  <a:schemeClr val="tx1"/>
                </a:solidFill>
              </a:defRPr>
            </a:lvl1pPr>
          </a:lstStyle>
          <a:p>
            <a:endParaRPr lang="en-US"/>
          </a:p>
        </p:txBody>
      </p:sp>
      <p:sp>
        <p:nvSpPr>
          <p:cNvPr id="6" name="Slide Number Placeholder 5"/>
          <p:cNvSpPr>
            <a:spLocks noGrp="1"/>
          </p:cNvSpPr>
          <p:nvPr>
            <p:ph type="sldNum" sz="quarter" idx="4"/>
          </p:nvPr>
        </p:nvSpPr>
        <p:spPr>
          <a:xfrm>
            <a:off x="15240000" y="9486898"/>
            <a:ext cx="2133600" cy="365125"/>
          </a:xfrm>
          <a:prstGeom prst="rect">
            <a:avLst/>
          </a:prstGeom>
        </p:spPr>
        <p:txBody>
          <a:bodyPr vert="horz" lIns="91440" tIns="45720" rIns="91440" bIns="45720" rtlCol="0" anchor="ctr"/>
          <a:lstStyle>
            <a:lvl1pPr algn="r">
              <a:defRPr sz="16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3" r:id="rId32"/>
    <p:sldLayoutId id="2147483724" r:id="rId33"/>
    <p:sldLayoutId id="2147483675" r:id="rId34"/>
    <p:sldLayoutId id="2147483650" r:id="rId35"/>
    <p:sldLayoutId id="2147483676" r:id="rId36"/>
    <p:sldLayoutId id="2147483659" r:id="rId37"/>
    <p:sldLayoutId id="2147483678" r:id="rId38"/>
    <p:sldLayoutId id="2147483657" r:id="rId39"/>
    <p:sldLayoutId id="2147483677" r:id="rId40"/>
    <p:sldLayoutId id="2147483654" r:id="rId41"/>
    <p:sldLayoutId id="2147483679" r:id="rId42"/>
    <p:sldLayoutId id="2147483672" r:id="rId43"/>
    <p:sldLayoutId id="2147483680" r:id="rId44"/>
    <p:sldLayoutId id="2147483692" r:id="rId45"/>
    <p:sldLayoutId id="2147483693" r:id="rId46"/>
    <p:sldLayoutId id="2147483652" r:id="rId47"/>
    <p:sldLayoutId id="2147483681" r:id="rId48"/>
    <p:sldLayoutId id="2147483653" r:id="rId49"/>
    <p:sldLayoutId id="2147483682" r:id="rId50"/>
    <p:sldLayoutId id="2147483670" r:id="rId51"/>
    <p:sldLayoutId id="2147483671" r:id="rId52"/>
    <p:sldLayoutId id="2147483666" r:id="rId53"/>
    <p:sldLayoutId id="2147483694" r:id="rId54"/>
    <p:sldLayoutId id="2147483683" r:id="rId55"/>
    <p:sldLayoutId id="2147483663" r:id="rId56"/>
    <p:sldLayoutId id="2147483691" r:id="rId57"/>
    <p:sldLayoutId id="2147483684" r:id="rId58"/>
    <p:sldLayoutId id="2147483664" r:id="rId59"/>
    <p:sldLayoutId id="2147483685" r:id="rId60"/>
    <p:sldLayoutId id="2147483651" r:id="rId61"/>
    <p:sldLayoutId id="2147483686" r:id="rId62"/>
    <p:sldLayoutId id="2147483667" r:id="rId63"/>
    <p:sldLayoutId id="2147483673" r:id="rId64"/>
    <p:sldLayoutId id="2147483725" r:id="rId65"/>
    <p:sldLayoutId id="2147483726" r:id="rId66"/>
    <p:sldLayoutId id="2147483727" r:id="rId67"/>
    <p:sldLayoutId id="2147483728" r:id="rId68"/>
    <p:sldLayoutId id="2147483668" r:id="rId69"/>
    <p:sldLayoutId id="2147483669" r:id="rId70"/>
    <p:sldLayoutId id="2147483690" r:id="rId71"/>
    <p:sldLayoutId id="2147483687" r:id="rId72"/>
    <p:sldLayoutId id="2147483662" r:id="rId73"/>
    <p:sldLayoutId id="2147483729" r:id="rId74"/>
    <p:sldLayoutId id="2147483730" r:id="rId75"/>
    <p:sldLayoutId id="2147483656" r:id="rId76"/>
    <p:sldLayoutId id="2147483688" r:id="rId77"/>
    <p:sldLayoutId id="2147483655" r:id="rId78"/>
    <p:sldLayoutId id="2147483689" r:id="rId79"/>
    <p:sldLayoutId id="2147483665" r:id="rId80"/>
    <p:sldLayoutId id="2147483731" r:id="rId81"/>
    <p:sldLayoutId id="2147483674" r:id="rId82"/>
  </p:sldLayoutIdLst>
  <p:hf hdr="0"/>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5F_6C11F6D9.xml"/><Relationship Id="rId2" Type="http://schemas.openxmlformats.org/officeDocument/2006/relationships/notesSlide" Target="../notesSlides/notesSlide9.xml"/><Relationship Id="rId1" Type="http://schemas.openxmlformats.org/officeDocument/2006/relationships/slideLayout" Target="../slideLayouts/slideLayout4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hyperlink" Target="https://login.2.cares.cwds.ca.gov/"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7.xml.rels><?xml version="1.0" encoding="UTF-8" standalone="yes"?>
<Relationships xmlns="http://schemas.openxmlformats.org/package/2006/relationships"><Relationship Id="rId2" Type="http://schemas.openxmlformats.org/officeDocument/2006/relationships/hyperlink" Target="https://osicagov.sharepoint.com/sites/CWDS/Implementation/Training%20eLearning%20Library/Forms/AllItems.aspx?csf=1&amp;web=1&amp;e=yprPTc&amp;CID=3a884c10%2D9c5e%2D4d71%2Dad76%2D26e4a8bcf604&amp;FolderCTID=0x012000F9F8B9A8F5D16E44AA1E78DAEC3DBAAF&amp;id=%2Fsites%2FCWDS%2FImplementation%2FTraining%20eLearning%20Library%2FTTT%2FTTT%20Pre%2DSeeded%20Data"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7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7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2" Type="http://schemas.openxmlformats.org/officeDocument/2006/relationships/hyperlink" Target="https://osicagov.sharepoint.com/:v:/r/sites/CWDS/Implementation/Training%20eLearning%20Library/TTT/Introduction%20to%20ILT%20-%20Jessica%20Rougeux.mp4?d=w47d0846a0ee04a349947aa86967e85fc&amp;csf=1&amp;web=1&amp;e=d0fUJZ"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7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77.xml"/></Relationships>
</file>

<file path=ppt/slides/_rels/slide39.xml.rels><?xml version="1.0" encoding="UTF-8" standalone="yes"?>
<Relationships xmlns="http://schemas.openxmlformats.org/package/2006/relationships"><Relationship Id="rId3" Type="http://schemas.openxmlformats.org/officeDocument/2006/relationships/hyperlink" Target="https://gcc02.safelinks.protection.outlook.com/?url=https%3A%2F%2Fcahhscwds.gov1.qualtrics.com%2Fjfe%2Fform%2FSV_024TW5uq8KQSBGm&amp;data=05%7C02%7CAdin.Ryssdal%40otsi.ca.gov%7C05b78dd9efa34b9c7f9f08dedeac3079%7C391e1a40f6364496914916f7268f864a%7C0%7C0%7C639193028320914619%7CUnknown%7CTWFpbGZsb3d8eyJFbXB0eU1hcGkiOnRydWUsIlYiOiIwLjAuMDAwMCIsIlAiOiJXaW4zMiIsIkFOIjoiTWFpbCIsIldUIjoyfQ%3D%3D%7C0%7C%7C%7C&amp;sdata=ttWipjhNZhqNLdgfJejzCUdGSx6ZMDcdahbDHmxsgGM%3D&amp;reserved=0" TargetMode="External"/><Relationship Id="rId2" Type="http://schemas.openxmlformats.org/officeDocument/2006/relationships/notesSlide" Target="../notesSlides/notesSlide36.xml"/><Relationship Id="rId1" Type="http://schemas.openxmlformats.org/officeDocument/2006/relationships/slideLayout" Target="../slideLayouts/slideLayout9.xml"/><Relationship Id="rId4" Type="http://schemas.openxmlformats.org/officeDocument/2006/relationships/image" Target="../media/image31.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3.xml"/><Relationship Id="rId1" Type="http://schemas.openxmlformats.org/officeDocument/2006/relationships/tags" Target="../tags/tag1.xml"/><Relationship Id="rId5" Type="http://schemas.openxmlformats.org/officeDocument/2006/relationships/image" Target="../media/image11.svg"/><Relationship Id="rId4" Type="http://schemas.microsoft.com/office/2018/10/relationships/comments" Target="../comments/modernComment_1E5_642D724.xml"/></Relationships>
</file>

<file path=ppt/slides/_rels/slide40.xml.rels><?xml version="1.0" encoding="UTF-8" standalone="yes"?>
<Relationships xmlns="http://schemas.openxmlformats.org/package/2006/relationships"><Relationship Id="rId3" Type="http://schemas.microsoft.com/office/2018/10/relationships/comments" Target="../comments/modernComment_194_EFACED95.xml"/><Relationship Id="rId2" Type="http://schemas.openxmlformats.org/officeDocument/2006/relationships/notesSlide" Target="../notesSlides/notesSlide37.xml"/><Relationship Id="rId1" Type="http://schemas.openxmlformats.org/officeDocument/2006/relationships/slideLayout" Target="../slideLayouts/slideLayout80.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5B_C6911989.xml"/><Relationship Id="rId2" Type="http://schemas.openxmlformats.org/officeDocument/2006/relationships/notesSlide" Target="../notesSlides/notesSlide38.xml"/><Relationship Id="rId1" Type="http://schemas.openxmlformats.org/officeDocument/2006/relationships/slideLayout" Target="../slideLayouts/slideLayout62.xml"/></Relationships>
</file>

<file path=ppt/slides/_rels/slide42.xml.rels><?xml version="1.0" encoding="UTF-8" standalone="yes"?>
<Relationships xmlns="http://schemas.openxmlformats.org/package/2006/relationships"><Relationship Id="rId3" Type="http://schemas.microsoft.com/office/2018/10/relationships/comments" Target="../comments/modernComment_17C_77F125C0.xml"/><Relationship Id="rId2" Type="http://schemas.openxmlformats.org/officeDocument/2006/relationships/notesSlide" Target="../notesSlides/notesSlide39.xml"/><Relationship Id="rId1" Type="http://schemas.openxmlformats.org/officeDocument/2006/relationships/slideLayout" Target="../slideLayouts/slideLayout39.xml"/><Relationship Id="rId5" Type="http://schemas.openxmlformats.org/officeDocument/2006/relationships/image" Target="../media/image33.png"/><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39.xml"/><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39.xml"/><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3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39.xml"/><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microsoft.com/office/2018/10/relationships/comments" Target="../comments/modernComment_1A2_2A10BE64.xml"/><Relationship Id="rId2" Type="http://schemas.openxmlformats.org/officeDocument/2006/relationships/notesSlide" Target="../notesSlides/notesSlide44.xml"/><Relationship Id="rId1" Type="http://schemas.openxmlformats.org/officeDocument/2006/relationships/slideLayout" Target="../slideLayouts/slideLayout39.xml"/><Relationship Id="rId5" Type="http://schemas.openxmlformats.org/officeDocument/2006/relationships/image" Target="../media/image43.png"/><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77.xml"/></Relationships>
</file>

<file path=ppt/slides/_rels/slide49.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2.svg"/><Relationship Id="rId3" Type="http://schemas.openxmlformats.org/officeDocument/2006/relationships/image" Target="../media/image44.svg"/><Relationship Id="rId7" Type="http://schemas.openxmlformats.org/officeDocument/2006/relationships/image" Target="../media/image47.svg"/><Relationship Id="rId12" Type="http://schemas.openxmlformats.org/officeDocument/2006/relationships/image" Target="../media/image51.svg"/><Relationship Id="rId2" Type="http://schemas.openxmlformats.org/officeDocument/2006/relationships/notesSlide" Target="../notesSlides/notesSlide46.xml"/><Relationship Id="rId1" Type="http://schemas.openxmlformats.org/officeDocument/2006/relationships/slideLayout" Target="../slideLayouts/slideLayout41.xml"/><Relationship Id="rId6" Type="http://schemas.openxmlformats.org/officeDocument/2006/relationships/image" Target="../media/image46.svg"/><Relationship Id="rId11" Type="http://schemas.openxmlformats.org/officeDocument/2006/relationships/image" Target="../media/image31.svg"/><Relationship Id="rId5" Type="http://schemas.openxmlformats.org/officeDocument/2006/relationships/image" Target="../media/image45.svg"/><Relationship Id="rId15" Type="http://schemas.openxmlformats.org/officeDocument/2006/relationships/image" Target="../media/image54.svg"/><Relationship Id="rId10" Type="http://schemas.openxmlformats.org/officeDocument/2006/relationships/image" Target="../media/image50.svg"/><Relationship Id="rId4" Type="http://schemas.openxmlformats.org/officeDocument/2006/relationships/image" Target="../media/image19.svg"/><Relationship Id="rId9" Type="http://schemas.openxmlformats.org/officeDocument/2006/relationships/image" Target="../media/image49.svg"/><Relationship Id="rId14" Type="http://schemas.openxmlformats.org/officeDocument/2006/relationships/image" Target="../media/image53.sv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50.xml.rels><?xml version="1.0" encoding="UTF-8" standalone="yes"?>
<Relationships xmlns="http://schemas.openxmlformats.org/package/2006/relationships"><Relationship Id="rId8" Type="http://schemas.openxmlformats.org/officeDocument/2006/relationships/image" Target="../media/image60.svg"/><Relationship Id="rId13" Type="http://schemas.openxmlformats.org/officeDocument/2006/relationships/image" Target="../media/image65.svg"/><Relationship Id="rId18" Type="http://schemas.openxmlformats.org/officeDocument/2006/relationships/image" Target="../media/image70.svg"/><Relationship Id="rId3" Type="http://schemas.openxmlformats.org/officeDocument/2006/relationships/image" Target="../media/image55.svg"/><Relationship Id="rId7" Type="http://schemas.openxmlformats.org/officeDocument/2006/relationships/image" Target="../media/image59.svg"/><Relationship Id="rId12" Type="http://schemas.openxmlformats.org/officeDocument/2006/relationships/image" Target="../media/image64.svg"/><Relationship Id="rId17" Type="http://schemas.openxmlformats.org/officeDocument/2006/relationships/image" Target="../media/image69.svg"/><Relationship Id="rId2" Type="http://schemas.openxmlformats.org/officeDocument/2006/relationships/notesSlide" Target="../notesSlides/notesSlide47.xml"/><Relationship Id="rId16" Type="http://schemas.openxmlformats.org/officeDocument/2006/relationships/image" Target="../media/image68.png"/><Relationship Id="rId1" Type="http://schemas.openxmlformats.org/officeDocument/2006/relationships/slideLayout" Target="../slideLayouts/slideLayout41.xml"/><Relationship Id="rId6" Type="http://schemas.openxmlformats.org/officeDocument/2006/relationships/image" Target="../media/image58.svg"/><Relationship Id="rId11" Type="http://schemas.openxmlformats.org/officeDocument/2006/relationships/image" Target="../media/image63.svg"/><Relationship Id="rId5" Type="http://schemas.openxmlformats.org/officeDocument/2006/relationships/image" Target="../media/image57.svg"/><Relationship Id="rId15" Type="http://schemas.openxmlformats.org/officeDocument/2006/relationships/image" Target="../media/image67.svg"/><Relationship Id="rId10" Type="http://schemas.openxmlformats.org/officeDocument/2006/relationships/image" Target="../media/image62.svg"/><Relationship Id="rId19" Type="http://schemas.openxmlformats.org/officeDocument/2006/relationships/image" Target="../media/image71.svg"/><Relationship Id="rId4" Type="http://schemas.openxmlformats.org/officeDocument/2006/relationships/image" Target="../media/image56.svg"/><Relationship Id="rId9" Type="http://schemas.openxmlformats.org/officeDocument/2006/relationships/image" Target="../media/image61.svg"/><Relationship Id="rId14" Type="http://schemas.openxmlformats.org/officeDocument/2006/relationships/image" Target="../media/image66.svg"/></Relationships>
</file>

<file path=ppt/slides/_rels/slide5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8.xml"/><Relationship Id="rId1" Type="http://schemas.openxmlformats.org/officeDocument/2006/relationships/slideLayout" Target="../slideLayouts/slideLayout41.xml"/><Relationship Id="rId4" Type="http://schemas.openxmlformats.org/officeDocument/2006/relationships/image" Target="../media/image21.svg"/></Relationships>
</file>

<file path=ppt/slides/_rels/slide52.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svg"/><Relationship Id="rId7" Type="http://schemas.openxmlformats.org/officeDocument/2006/relationships/image" Target="../media/image76.svg"/><Relationship Id="rId2" Type="http://schemas.openxmlformats.org/officeDocument/2006/relationships/notesSlide" Target="../notesSlides/notesSlide49.xml"/><Relationship Id="rId1" Type="http://schemas.openxmlformats.org/officeDocument/2006/relationships/slideLayout" Target="../slideLayouts/slideLayout41.xml"/><Relationship Id="rId6" Type="http://schemas.openxmlformats.org/officeDocument/2006/relationships/image" Target="../media/image75.svg"/><Relationship Id="rId11" Type="http://schemas.openxmlformats.org/officeDocument/2006/relationships/image" Target="../media/image80.svg"/><Relationship Id="rId5" Type="http://schemas.openxmlformats.org/officeDocument/2006/relationships/image" Target="../media/image74.sv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sv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56_FDAF58F6.xml"/><Relationship Id="rId2" Type="http://schemas.openxmlformats.org/officeDocument/2006/relationships/notesSlide" Target="../notesSlides/notesSlide5.xml"/><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35DE-DBDA-7FAD-2F8F-B2292FD1EFC6}"/>
              </a:ext>
            </a:extLst>
          </p:cNvPr>
          <p:cNvSpPr>
            <a:spLocks noGrp="1"/>
          </p:cNvSpPr>
          <p:nvPr>
            <p:ph type="ctrTitle"/>
          </p:nvPr>
        </p:nvSpPr>
        <p:spPr/>
        <p:txBody>
          <a:bodyPr/>
          <a:lstStyle/>
          <a:p>
            <a:r>
              <a:rPr lang="en-US" sz="8400">
                <a:latin typeface="Arial"/>
                <a:cs typeface="Arial"/>
              </a:rPr>
              <a:t>CWS-CARES Trainer</a:t>
            </a:r>
            <a:endParaRPr lang="en-US" sz="84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EDB0D4D-4F71-0DFF-B12C-56363B833C78}"/>
              </a:ext>
            </a:extLst>
          </p:cNvPr>
          <p:cNvSpPr>
            <a:spLocks noGrp="1"/>
          </p:cNvSpPr>
          <p:nvPr>
            <p:ph type="subTitle" idx="1"/>
          </p:nvPr>
        </p:nvSpPr>
        <p:spPr/>
        <p:txBody>
          <a:bodyPr vert="horz" lIns="91440" tIns="45720" rIns="91440" bIns="45720" rtlCol="0" anchor="t">
            <a:normAutofit/>
          </a:bodyPr>
          <a:lstStyle/>
          <a:p>
            <a:r>
              <a:rPr lang="en-US" sz="3000" b="1">
                <a:solidFill>
                  <a:schemeClr val="accent2"/>
                </a:solidFill>
                <a:latin typeface="Arial"/>
                <a:cs typeface="Arial"/>
              </a:rPr>
              <a:t>ILT Course: Financial Management – County Focused</a:t>
            </a:r>
          </a:p>
          <a:p>
            <a:endParaRPr lang="en-US" sz="3000" dirty="0">
              <a:solidFill>
                <a:schemeClr val="accent2"/>
              </a:solidFill>
              <a:latin typeface="Arial"/>
              <a:cs typeface="Arial"/>
            </a:endParaRPr>
          </a:p>
        </p:txBody>
      </p:sp>
      <p:sp>
        <p:nvSpPr>
          <p:cNvPr id="5" name="TextBox 6">
            <a:extLst>
              <a:ext uri="{FF2B5EF4-FFF2-40B4-BE49-F238E27FC236}">
                <a16:creationId xmlns:a16="http://schemas.microsoft.com/office/drawing/2014/main" id="{BE604590-BF99-CB3B-CB84-3452134BFF78}"/>
              </a:ext>
            </a:extLst>
          </p:cNvPr>
          <p:cNvSpPr txBox="1"/>
          <p:nvPr/>
        </p:nvSpPr>
        <p:spPr>
          <a:xfrm>
            <a:off x="1006541" y="9340036"/>
            <a:ext cx="3566897" cy="293029"/>
          </a:xfrm>
          <a:prstGeom prst="rect">
            <a:avLst/>
          </a:prstGeom>
        </p:spPr>
        <p:txBody>
          <a:bodyPr lIns="0" tIns="0" rIns="0" bIns="0" rtlCol="0" anchor="t">
            <a:spAutoFit/>
          </a:bodyPr>
          <a:lstStyle/>
          <a:p>
            <a:pPr algn="l">
              <a:lnSpc>
                <a:spcPts val="2520"/>
              </a:lnSpc>
            </a:pPr>
            <a:r>
              <a:rPr lang="en-US" sz="1800">
                <a:solidFill>
                  <a:schemeClr val="bg1"/>
                </a:solidFill>
                <a:latin typeface="Arial" panose="020B0604020202020204" pitchFamily="34" charset="0"/>
                <a:ea typeface="Century Gothic Paneuropean"/>
                <a:cs typeface="Arial" panose="020B0604020202020204" pitchFamily="34" charset="0"/>
                <a:sym typeface="Century Gothic Paneuropean"/>
              </a:rPr>
              <a:t>https://cwds.ca.gov/</a:t>
            </a:r>
          </a:p>
        </p:txBody>
      </p:sp>
    </p:spTree>
    <p:extLst>
      <p:ext uri="{BB962C8B-B14F-4D97-AF65-F5344CB8AC3E}">
        <p14:creationId xmlns:p14="http://schemas.microsoft.com/office/powerpoint/2010/main" val="68021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856748-8433-6846-4C93-4FA7D3057275}"/>
              </a:ext>
            </a:extLst>
          </p:cNvPr>
          <p:cNvSpPr>
            <a:spLocks noGrp="1"/>
          </p:cNvSpPr>
          <p:nvPr>
            <p:ph type="title"/>
          </p:nvPr>
        </p:nvSpPr>
        <p:spPr>
          <a:xfrm>
            <a:off x="914400" y="434976"/>
            <a:ext cx="16459200" cy="1503642"/>
          </a:xfrm>
        </p:spPr>
        <p:txBody>
          <a:bodyPr/>
          <a:lstStyle/>
          <a:p>
            <a:r>
              <a:rPr lang="en-US">
                <a:latin typeface="Arial"/>
                <a:cs typeface="Arial"/>
              </a:rPr>
              <a:t>Logging into CWS-CARES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05A32E-ADFD-D4A1-1C42-DAB88EEBEF3E}"/>
              </a:ext>
            </a:extLst>
          </p:cNvPr>
          <p:cNvSpPr txBox="1"/>
          <p:nvPr/>
        </p:nvSpPr>
        <p:spPr>
          <a:xfrm>
            <a:off x="1044615" y="2778649"/>
            <a:ext cx="7009692" cy="4793804"/>
          </a:xfrm>
          <a:prstGeom prst="rect">
            <a:avLst/>
          </a:prstGeom>
        </p:spPr>
        <p:txBody>
          <a:bodyPr vert="horz" lIns="91440" tIns="45720" rIns="91440" bIns="45720" rtlCol="0" anchor="t">
            <a:normAutofit lnSpcReduction="10000"/>
          </a:bodyPr>
          <a:lstStyle/>
          <a:p>
            <a:pPr marL="514350" indent="-514350">
              <a:spcBef>
                <a:spcPct val="20000"/>
              </a:spcBef>
              <a:spcAft>
                <a:spcPts val="1800"/>
              </a:spcAft>
              <a:buFont typeface="Century Gothic" panose="020F0302020204030204"/>
              <a:buAutoNum type="arabicPeriod"/>
            </a:pPr>
            <a:r>
              <a:rPr lang="en-US" sz="2800">
                <a:solidFill>
                  <a:srgbClr val="053D53"/>
                </a:solidFill>
                <a:latin typeface="Arial"/>
                <a:cs typeface="Arial"/>
              </a:rPr>
              <a:t>Navigate to: </a:t>
            </a:r>
            <a:r>
              <a:rPr lang="en-US" sz="2800">
                <a:solidFill>
                  <a:srgbClr val="053D53"/>
                </a:solidFill>
                <a:latin typeface="Arial"/>
                <a:cs typeface="Arial"/>
                <a:hlinkClick r:id="rId4"/>
              </a:rPr>
              <a:t>https://login.2.cares.cwds.ca.gov/</a:t>
            </a:r>
            <a:endParaRPr lang="en-US" sz="2800">
              <a:solidFill>
                <a:srgbClr val="053D53"/>
              </a:solidFill>
              <a:latin typeface="Arial"/>
              <a:cs typeface="Arial"/>
            </a:endParaRPr>
          </a:p>
          <a:p>
            <a:pPr marL="514350" indent="-514350">
              <a:spcBef>
                <a:spcPct val="20000"/>
              </a:spcBef>
              <a:spcAft>
                <a:spcPts val="1800"/>
              </a:spcAft>
              <a:buFont typeface="+mj-lt"/>
              <a:buAutoNum type="arabicPeriod"/>
            </a:pPr>
            <a:r>
              <a:rPr lang="en-US" sz="2800">
                <a:solidFill>
                  <a:srgbClr val="053D53"/>
                </a:solidFill>
                <a:latin typeface="Arial"/>
                <a:cs typeface="Arial"/>
              </a:rPr>
              <a:t>Enter your County Email associated with the CARES account in the </a:t>
            </a:r>
            <a:r>
              <a:rPr lang="en-US" sz="2800" b="1">
                <a:solidFill>
                  <a:srgbClr val="053D53"/>
                </a:solidFill>
                <a:latin typeface="Arial"/>
                <a:cs typeface="Arial"/>
              </a:rPr>
              <a:t>Username</a:t>
            </a:r>
            <a:r>
              <a:rPr lang="en-US" sz="2800">
                <a:solidFill>
                  <a:srgbClr val="053D53"/>
                </a:solidFill>
                <a:latin typeface="Arial"/>
                <a:cs typeface="Arial"/>
              </a:rPr>
              <a:t> field.</a:t>
            </a:r>
          </a:p>
          <a:p>
            <a:pPr marL="514350" indent="-514350">
              <a:spcBef>
                <a:spcPct val="20000"/>
              </a:spcBef>
              <a:spcAft>
                <a:spcPts val="1800"/>
              </a:spcAft>
              <a:buFont typeface="+mj-lt"/>
              <a:buAutoNum type="arabicPeriod"/>
            </a:pPr>
            <a:r>
              <a:rPr lang="en-US" sz="2800">
                <a:solidFill>
                  <a:srgbClr val="053D53"/>
                </a:solidFill>
                <a:latin typeface="Arial"/>
                <a:cs typeface="Arial"/>
              </a:rPr>
              <a:t>Enter the password you created for your CARES account in the </a:t>
            </a:r>
            <a:r>
              <a:rPr lang="en-US" sz="2800" b="1">
                <a:solidFill>
                  <a:srgbClr val="053D53"/>
                </a:solidFill>
                <a:latin typeface="Arial"/>
                <a:cs typeface="Arial"/>
              </a:rPr>
              <a:t>Password </a:t>
            </a:r>
            <a:r>
              <a:rPr lang="en-US" sz="2800">
                <a:solidFill>
                  <a:srgbClr val="053D53"/>
                </a:solidFill>
                <a:latin typeface="Arial"/>
                <a:cs typeface="Arial"/>
              </a:rPr>
              <a:t>field.</a:t>
            </a:r>
          </a:p>
          <a:p>
            <a:pPr marL="514350" indent="-514350">
              <a:spcBef>
                <a:spcPct val="20000"/>
              </a:spcBef>
              <a:spcAft>
                <a:spcPts val="1800"/>
              </a:spcAft>
              <a:buFont typeface="+mj-lt"/>
              <a:buAutoNum type="arabicPeriod"/>
            </a:pPr>
            <a:r>
              <a:rPr lang="en-US" sz="2800">
                <a:solidFill>
                  <a:srgbClr val="053D53"/>
                </a:solidFill>
                <a:latin typeface="Arial" panose="020B0604020202020204" pitchFamily="34" charset="0"/>
                <a:cs typeface="Arial" panose="020B0604020202020204" pitchFamily="34" charset="0"/>
              </a:rPr>
              <a:t>Click</a:t>
            </a:r>
            <a:r>
              <a:rPr lang="en-US" sz="2800" b="1">
                <a:solidFill>
                  <a:srgbClr val="053D53"/>
                </a:solidFill>
                <a:latin typeface="Arial" panose="020B0604020202020204" pitchFamily="34" charset="0"/>
                <a:cs typeface="Arial" panose="020B0604020202020204" pitchFamily="34" charset="0"/>
              </a:rPr>
              <a:t> Sign in.</a:t>
            </a:r>
          </a:p>
          <a:p>
            <a:pPr>
              <a:spcBef>
                <a:spcPct val="20000"/>
              </a:spcBef>
              <a:spcAft>
                <a:spcPts val="1800"/>
              </a:spcAft>
            </a:pPr>
            <a:endParaRPr lang="en-US" sz="2800" b="1">
              <a:solidFill>
                <a:srgbClr val="053D53"/>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29B5F05-FB03-6EDA-355B-0A7DCF89F539}"/>
              </a:ext>
            </a:extLst>
          </p:cNvPr>
          <p:cNvSpPr txBox="1"/>
          <p:nvPr/>
        </p:nvSpPr>
        <p:spPr>
          <a:xfrm>
            <a:off x="918840" y="8163003"/>
            <a:ext cx="7760779" cy="1107996"/>
          </a:xfrm>
          <a:prstGeom prst="rect">
            <a:avLst/>
          </a:prstGeom>
          <a:noFill/>
        </p:spPr>
        <p:txBody>
          <a:bodyPr wrap="square" lIns="91440" tIns="45720" rIns="91440" bIns="45720" rtlCol="0" anchor="t">
            <a:spAutoFit/>
          </a:bodyPr>
          <a:lstStyle/>
          <a:p>
            <a:r>
              <a:rPr lang="en-US" sz="2200" b="1" i="1">
                <a:solidFill>
                  <a:srgbClr val="FF0000"/>
                </a:solidFill>
                <a:latin typeface="Arial"/>
                <a:cs typeface="Arial"/>
              </a:rPr>
              <a:t>Important Note:</a:t>
            </a:r>
            <a:r>
              <a:rPr lang="en-US" sz="2200" b="1" i="1">
                <a:latin typeface="Arial"/>
                <a:cs typeface="Arial"/>
              </a:rPr>
              <a:t> </a:t>
            </a:r>
            <a:r>
              <a:rPr lang="en-US" sz="2200" i="1">
                <a:latin typeface="Arial"/>
                <a:cs typeface="Arial"/>
              </a:rPr>
              <a:t>If you have difficulty logging in, we will capture your information and route it to the support team for action.</a:t>
            </a:r>
            <a:endParaRPr lang="en-US" sz="2200" i="1">
              <a:latin typeface="Arial" panose="020B0604020202020204" pitchFamily="34" charset="0"/>
              <a:cs typeface="Arial" panose="020B0604020202020204" pitchFamily="34" charset="0"/>
            </a:endParaRPr>
          </a:p>
        </p:txBody>
      </p:sp>
      <p:pic>
        <p:nvPicPr>
          <p:cNvPr id="9" name="Picture 8" descr="CWS-CARES log in page, showing the log in fields: User name, Password and sign in button -The steps to logging in to CWS-CARES ">
            <a:extLst>
              <a:ext uri="{FF2B5EF4-FFF2-40B4-BE49-F238E27FC236}">
                <a16:creationId xmlns:a16="http://schemas.microsoft.com/office/drawing/2014/main" id="{F8C55A66-D8E6-EAA4-1B00-C285B8E440A1}"/>
              </a:ext>
            </a:extLst>
          </p:cNvPr>
          <p:cNvPicPr>
            <a:picLocks noChangeAspect="1"/>
          </p:cNvPicPr>
          <p:nvPr/>
        </p:nvPicPr>
        <p:blipFill>
          <a:blip r:embed="rId5"/>
          <a:srcRect l="7230" r="-2" b="-2"/>
          <a:stretch>
            <a:fillRect/>
          </a:stretch>
        </p:blipFill>
        <p:spPr>
          <a:xfrm>
            <a:off x="9372600" y="2376594"/>
            <a:ext cx="8001000" cy="6705600"/>
          </a:xfrm>
          <a:prstGeom prst="rect">
            <a:avLst/>
          </a:prstGeom>
          <a:solidFill>
            <a:schemeClr val="tx1"/>
          </a:solidFill>
          <a:ln>
            <a:solidFill>
              <a:schemeClr val="bg2">
                <a:lumMod val="10000"/>
              </a:schemeClr>
            </a:solidFill>
          </a:ln>
        </p:spPr>
      </p:pic>
      <p:sp>
        <p:nvSpPr>
          <p:cNvPr id="5" name="Slide Number Placeholder 4">
            <a:extLst>
              <a:ext uri="{FF2B5EF4-FFF2-40B4-BE49-F238E27FC236}">
                <a16:creationId xmlns:a16="http://schemas.microsoft.com/office/drawing/2014/main" id="{4869EB20-BE13-D953-4AC7-03E3E12EF331}"/>
              </a:ext>
            </a:extLst>
          </p:cNvPr>
          <p:cNvSpPr>
            <a:spLocks noGrp="1"/>
          </p:cNvSpPr>
          <p:nvPr>
            <p:ph type="sldNum" sz="quarter" idx="12"/>
          </p:nvPr>
        </p:nvSpPr>
        <p:spPr>
          <a:xfrm>
            <a:off x="15240000" y="9530561"/>
            <a:ext cx="21336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10</a:t>
            </a:fld>
            <a:endParaRPr lang="en-US"/>
          </a:p>
        </p:txBody>
      </p:sp>
      <p:sp>
        <p:nvSpPr>
          <p:cNvPr id="3" name="Date Placeholder 2">
            <a:extLst>
              <a:ext uri="{FF2B5EF4-FFF2-40B4-BE49-F238E27FC236}">
                <a16:creationId xmlns:a16="http://schemas.microsoft.com/office/drawing/2014/main" id="{C4BE0338-D243-F524-DC25-3B3CEE139F2F}"/>
              </a:ext>
            </a:extLst>
          </p:cNvPr>
          <p:cNvSpPr>
            <a:spLocks noGrp="1"/>
          </p:cNvSpPr>
          <p:nvPr>
            <p:ph type="dt" sz="half" idx="10"/>
          </p:nvPr>
        </p:nvSpPr>
        <p:spPr>
          <a:xfrm>
            <a:off x="914400" y="9486900"/>
            <a:ext cx="2362200" cy="365123"/>
          </a:xfrm>
        </p:spPr>
        <p:txBody>
          <a:bodyPr vert="horz" lIns="91440" tIns="45720" rIns="91440" bIns="45720" rtlCol="0" anchor="ctr">
            <a:normAutofit/>
          </a:bodyPr>
          <a:lstStyle/>
          <a:p>
            <a:pPr>
              <a:spcAft>
                <a:spcPts val="600"/>
              </a:spcAft>
            </a:pPr>
            <a:r>
              <a:rPr lang="en-US"/>
              <a:t>2026</a:t>
            </a:r>
          </a:p>
        </p:txBody>
      </p:sp>
      <p:grpSp>
        <p:nvGrpSpPr>
          <p:cNvPr id="13" name="Group 12">
            <a:extLst>
              <a:ext uri="{FF2B5EF4-FFF2-40B4-BE49-F238E27FC236}">
                <a16:creationId xmlns:a16="http://schemas.microsoft.com/office/drawing/2014/main" id="{A873E1DA-C9D4-68F6-2E43-B11FF0A96575}"/>
              </a:ext>
              <a:ext uri="{C183D7F6-B498-43B3-948B-1728B52AA6E4}">
                <adec:decorative xmlns:adec="http://schemas.microsoft.com/office/drawing/2017/decorative" val="1"/>
              </a:ext>
            </a:extLst>
          </p:cNvPr>
          <p:cNvGrpSpPr/>
          <p:nvPr/>
        </p:nvGrpSpPr>
        <p:grpSpPr>
          <a:xfrm>
            <a:off x="11174716" y="5451093"/>
            <a:ext cx="589596" cy="533400"/>
            <a:chOff x="1295400" y="3205100"/>
            <a:chExt cx="2023350" cy="1970237"/>
          </a:xfrm>
        </p:grpSpPr>
        <p:sp>
          <p:nvSpPr>
            <p:cNvPr id="15" name="Freeform 9">
              <a:extLst>
                <a:ext uri="{FF2B5EF4-FFF2-40B4-BE49-F238E27FC236}">
                  <a16:creationId xmlns:a16="http://schemas.microsoft.com/office/drawing/2014/main" id="{168DE21F-0239-5235-F1AC-CE7575275334}"/>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AE0811B2-E739-0310-678A-6C7DF01E186A}"/>
                </a:ext>
              </a:extLst>
            </p:cNvPr>
            <p:cNvSpPr txBox="1">
              <a:spLocks/>
            </p:cNvSpPr>
            <p:nvPr/>
          </p:nvSpPr>
          <p:spPr>
            <a:xfrm>
              <a:off x="1734054" y="3542519"/>
              <a:ext cx="1066799" cy="1295399"/>
            </a:xfrm>
            <a:prstGeom prst="rect">
              <a:avLst/>
            </a:prstGeom>
            <a:noFill/>
          </p:spPr>
          <p:txBody>
            <a:bodyPr wrap="square" rtlCol="0" anchor="ctr" anchorCtr="0">
              <a:noAutofit/>
            </a:bodyPr>
            <a:lstStyle/>
            <a:p>
              <a:pPr algn="ctr"/>
              <a:r>
                <a:rPr lang="en-US" sz="3200" b="1" dirty="0">
                  <a:solidFill>
                    <a:schemeClr val="bg1"/>
                  </a:solidFill>
                </a:rPr>
                <a:t>2</a:t>
              </a:r>
            </a:p>
          </p:txBody>
        </p:sp>
      </p:grpSp>
      <p:grpSp>
        <p:nvGrpSpPr>
          <p:cNvPr id="18" name="Group 17">
            <a:extLst>
              <a:ext uri="{FF2B5EF4-FFF2-40B4-BE49-F238E27FC236}">
                <a16:creationId xmlns:a16="http://schemas.microsoft.com/office/drawing/2014/main" id="{365B7006-B666-0083-756B-09C9599F7FE7}"/>
              </a:ext>
              <a:ext uri="{C183D7F6-B498-43B3-948B-1728B52AA6E4}">
                <adec:decorative xmlns:adec="http://schemas.microsoft.com/office/drawing/2017/decorative" val="1"/>
              </a:ext>
            </a:extLst>
          </p:cNvPr>
          <p:cNvGrpSpPr/>
          <p:nvPr/>
        </p:nvGrpSpPr>
        <p:grpSpPr>
          <a:xfrm>
            <a:off x="11172588" y="6168707"/>
            <a:ext cx="589596" cy="533400"/>
            <a:chOff x="1295400" y="3205100"/>
            <a:chExt cx="2023350" cy="1970237"/>
          </a:xfrm>
        </p:grpSpPr>
        <p:sp>
          <p:nvSpPr>
            <p:cNvPr id="19" name="Freeform 9">
              <a:extLst>
                <a:ext uri="{FF2B5EF4-FFF2-40B4-BE49-F238E27FC236}">
                  <a16:creationId xmlns:a16="http://schemas.microsoft.com/office/drawing/2014/main" id="{A8771637-F964-E7B2-7436-2F4608069ED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lIns="91440" tIns="45720" rIns="91440" bIns="45720" anchor="t"/>
            <a:lstStyle/>
            <a:p>
              <a:endParaRPr lang="en-US"/>
            </a:p>
          </p:txBody>
        </p:sp>
        <p:sp>
          <p:nvSpPr>
            <p:cNvPr id="20" name="TextBox 19">
              <a:extLst>
                <a:ext uri="{FF2B5EF4-FFF2-40B4-BE49-F238E27FC236}">
                  <a16:creationId xmlns:a16="http://schemas.microsoft.com/office/drawing/2014/main" id="{F4D4B9B4-4E20-02F9-6CBD-B6BD155431FF}"/>
                </a:ext>
              </a:extLst>
            </p:cNvPr>
            <p:cNvSpPr txBox="1">
              <a:spLocks/>
            </p:cNvSpPr>
            <p:nvPr/>
          </p:nvSpPr>
          <p:spPr>
            <a:xfrm>
              <a:off x="1741353" y="3547620"/>
              <a:ext cx="1066799" cy="1295399"/>
            </a:xfrm>
            <a:prstGeom prst="rect">
              <a:avLst/>
            </a:prstGeom>
            <a:noFill/>
          </p:spPr>
          <p:txBody>
            <a:bodyPr wrap="square" rtlCol="0" anchor="ctr" anchorCtr="0">
              <a:noAutofit/>
            </a:bodyPr>
            <a:lstStyle/>
            <a:p>
              <a:pPr algn="ctr"/>
              <a:r>
                <a:rPr lang="en-US" sz="3200" b="1" dirty="0">
                  <a:solidFill>
                    <a:schemeClr val="bg1"/>
                  </a:solidFill>
                </a:rPr>
                <a:t>3</a:t>
              </a:r>
            </a:p>
          </p:txBody>
        </p:sp>
      </p:grpSp>
      <p:grpSp>
        <p:nvGrpSpPr>
          <p:cNvPr id="8" name="Group 7">
            <a:extLst>
              <a:ext uri="{FF2B5EF4-FFF2-40B4-BE49-F238E27FC236}">
                <a16:creationId xmlns:a16="http://schemas.microsoft.com/office/drawing/2014/main" id="{8E838601-CEC8-5E9A-D6D6-6A80A08B1F96}"/>
              </a:ext>
              <a:ext uri="{C183D7F6-B498-43B3-948B-1728B52AA6E4}">
                <adec:decorative xmlns:adec="http://schemas.microsoft.com/office/drawing/2017/decorative" val="1"/>
              </a:ext>
            </a:extLst>
          </p:cNvPr>
          <p:cNvGrpSpPr/>
          <p:nvPr/>
        </p:nvGrpSpPr>
        <p:grpSpPr>
          <a:xfrm>
            <a:off x="11174716" y="6872873"/>
            <a:ext cx="589596" cy="533400"/>
            <a:chOff x="1295400" y="3205100"/>
            <a:chExt cx="2023350" cy="1970237"/>
          </a:xfrm>
        </p:grpSpPr>
        <p:sp>
          <p:nvSpPr>
            <p:cNvPr id="21" name="Freeform 9">
              <a:extLst>
                <a:ext uri="{FF2B5EF4-FFF2-40B4-BE49-F238E27FC236}">
                  <a16:creationId xmlns:a16="http://schemas.microsoft.com/office/drawing/2014/main" id="{E15F0093-F3AE-C15D-822B-393827C3E8AD}"/>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2" name="TextBox 21">
              <a:extLst>
                <a:ext uri="{FF2B5EF4-FFF2-40B4-BE49-F238E27FC236}">
                  <a16:creationId xmlns:a16="http://schemas.microsoft.com/office/drawing/2014/main" id="{A3275C61-C7C2-9BE1-DB73-0BD603F7A670}"/>
                </a:ext>
              </a:extLst>
            </p:cNvPr>
            <p:cNvSpPr txBox="1">
              <a:spLocks/>
            </p:cNvSpPr>
            <p:nvPr/>
          </p:nvSpPr>
          <p:spPr>
            <a:xfrm>
              <a:off x="1734051" y="3596927"/>
              <a:ext cx="1066799" cy="1295399"/>
            </a:xfrm>
            <a:prstGeom prst="rect">
              <a:avLst/>
            </a:prstGeom>
            <a:noFill/>
          </p:spPr>
          <p:txBody>
            <a:bodyPr wrap="square" lIns="91440" tIns="45720" rIns="91440" bIns="45720" rtlCol="0" anchor="ctr" anchorCtr="0">
              <a:noAutofit/>
            </a:bodyPr>
            <a:lstStyle/>
            <a:p>
              <a:pPr algn="ctr"/>
              <a:r>
                <a:rPr lang="en-US" sz="3200" b="1" dirty="0">
                  <a:solidFill>
                    <a:schemeClr val="bg1"/>
                  </a:solidFill>
                </a:rPr>
                <a:t>4</a:t>
              </a:r>
            </a:p>
          </p:txBody>
        </p:sp>
      </p:grpSp>
    </p:spTree>
    <p:extLst>
      <p:ext uri="{BB962C8B-B14F-4D97-AF65-F5344CB8AC3E}">
        <p14:creationId xmlns:p14="http://schemas.microsoft.com/office/powerpoint/2010/main" val="1813116633"/>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26-3229-2474-FF59-45EF758741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CE3E362-295F-A64A-9EC3-85BFE7651CF1}"/>
              </a:ext>
            </a:extLst>
          </p:cNvPr>
          <p:cNvSpPr>
            <a:spLocks noGrp="1"/>
          </p:cNvSpPr>
          <p:nvPr>
            <p:ph type="title"/>
          </p:nvPr>
        </p:nvSpPr>
        <p:spPr>
          <a:xfrm>
            <a:off x="1344705" y="571500"/>
            <a:ext cx="14826009" cy="1380565"/>
          </a:xfrm>
        </p:spPr>
        <p:txBody>
          <a:bodyPr/>
          <a:lstStyle/>
          <a:p>
            <a:r>
              <a:rPr lang="en-US">
                <a:latin typeface="Arial"/>
                <a:cs typeface="Arial"/>
              </a:rPr>
              <a:t>Accessing the CARES Training Environment (104)</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1A65E07E-4B28-8209-6C0B-64282292C9B1}"/>
              </a:ext>
            </a:extLst>
          </p:cNvPr>
          <p:cNvSpPr>
            <a:spLocks noGrp="1"/>
          </p:cNvSpPr>
          <p:nvPr>
            <p:ph type="body" sz="half" idx="2"/>
          </p:nvPr>
        </p:nvSpPr>
        <p:spPr>
          <a:xfrm>
            <a:off x="479759" y="3558339"/>
            <a:ext cx="6201229" cy="3174332"/>
          </a:xfrm>
        </p:spPr>
        <p:txBody>
          <a:bodyPr vert="horz" lIns="91440" tIns="45720" rIns="91440" bIns="45720" rtlCol="0" anchor="t">
            <a:normAutofit/>
          </a:bodyPr>
          <a:lstStyle/>
          <a:p>
            <a:r>
              <a:rPr lang="en-US">
                <a:latin typeface="Arial"/>
                <a:cs typeface="Arial"/>
              </a:rPr>
              <a:t>The first screen shown upon login is the Okta My Apps dashboard. </a:t>
            </a:r>
          </a:p>
          <a:p>
            <a:endParaRPr lang="en-US">
              <a:latin typeface="Arial"/>
              <a:cs typeface="Arial"/>
            </a:endParaRPr>
          </a:p>
          <a:p>
            <a:r>
              <a:rPr lang="en-US">
                <a:latin typeface="Arial"/>
                <a:cs typeface="Arial"/>
              </a:rPr>
              <a:t>To enter CWS-CARES training environment, choose the </a:t>
            </a:r>
            <a:r>
              <a:rPr lang="en-US" b="1">
                <a:latin typeface="Arial"/>
                <a:cs typeface="Arial"/>
              </a:rPr>
              <a:t>Training</a:t>
            </a:r>
            <a:r>
              <a:rPr lang="en-US">
                <a:latin typeface="Arial"/>
                <a:cs typeface="Arial"/>
              </a:rPr>
              <a:t> (</a:t>
            </a:r>
            <a:r>
              <a:rPr lang="en-US" b="1">
                <a:latin typeface="Arial"/>
                <a:cs typeface="Arial"/>
              </a:rPr>
              <a:t>CARES 104)</a:t>
            </a:r>
            <a:r>
              <a:rPr lang="en-US">
                <a:latin typeface="Arial"/>
                <a:cs typeface="Arial"/>
              </a:rPr>
              <a:t> tile</a:t>
            </a:r>
          </a:p>
        </p:txBody>
      </p:sp>
      <p:grpSp>
        <p:nvGrpSpPr>
          <p:cNvPr id="8" name="Group 7" descr="The Okta My Apps dashboard, with the Training (CARES 104) tile highlighted.">
            <a:extLst>
              <a:ext uri="{FF2B5EF4-FFF2-40B4-BE49-F238E27FC236}">
                <a16:creationId xmlns:a16="http://schemas.microsoft.com/office/drawing/2014/main" id="{B2F57BB7-3D3A-FAE4-4FA6-3B1478B61C90}"/>
              </a:ext>
            </a:extLst>
          </p:cNvPr>
          <p:cNvGrpSpPr/>
          <p:nvPr/>
        </p:nvGrpSpPr>
        <p:grpSpPr>
          <a:xfrm>
            <a:off x="6969346" y="2952750"/>
            <a:ext cx="10810874" cy="4767262"/>
            <a:chOff x="7669433" y="2952750"/>
            <a:chExt cx="10096500" cy="4381500"/>
          </a:xfrm>
        </p:grpSpPr>
        <p:pic>
          <p:nvPicPr>
            <p:cNvPr id="3" name="Picture 2">
              <a:extLst>
                <a:ext uri="{FF2B5EF4-FFF2-40B4-BE49-F238E27FC236}">
                  <a16:creationId xmlns:a16="http://schemas.microsoft.com/office/drawing/2014/main" id="{16AA926C-B5F3-D9D3-E7B2-3E4B1F4B0F80}"/>
                </a:ext>
              </a:extLst>
            </p:cNvPr>
            <p:cNvPicPr>
              <a:picLocks noChangeAspect="1"/>
            </p:cNvPicPr>
            <p:nvPr/>
          </p:nvPicPr>
          <p:blipFill>
            <a:blip r:embed="rId3"/>
            <a:stretch>
              <a:fillRect/>
            </a:stretch>
          </p:blipFill>
          <p:spPr>
            <a:xfrm>
              <a:off x="7669433" y="2952750"/>
              <a:ext cx="10096500" cy="4381500"/>
            </a:xfrm>
            <a:prstGeom prst="rect">
              <a:avLst/>
            </a:prstGeom>
          </p:spPr>
        </p:pic>
        <p:sp>
          <p:nvSpPr>
            <p:cNvPr id="5" name="Rectangle 4">
              <a:extLst>
                <a:ext uri="{FF2B5EF4-FFF2-40B4-BE49-F238E27FC236}">
                  <a16:creationId xmlns:a16="http://schemas.microsoft.com/office/drawing/2014/main" id="{27052346-4684-0E31-B0D3-5E3DEF84A65B}"/>
                </a:ext>
              </a:extLst>
            </p:cNvPr>
            <p:cNvSpPr/>
            <p:nvPr/>
          </p:nvSpPr>
          <p:spPr>
            <a:xfrm>
              <a:off x="12399378" y="4861367"/>
              <a:ext cx="2141317" cy="209791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EEF0DBC4-5942-85E8-8DC1-6B29DC9660D7}"/>
              </a:ext>
            </a:extLst>
          </p:cNvPr>
          <p:cNvSpPr>
            <a:spLocks noGrp="1"/>
          </p:cNvSpPr>
          <p:nvPr>
            <p:ph type="sldNum" sz="quarter" idx="4294967295"/>
          </p:nvPr>
        </p:nvSpPr>
        <p:spPr>
          <a:xfrm>
            <a:off x="16859250" y="9486898"/>
            <a:ext cx="514350" cy="365125"/>
          </a:xfrm>
        </p:spPr>
        <p:txBody>
          <a:bodyPr/>
          <a:lstStyle/>
          <a:p>
            <a:fld id="{B6F15528-21DE-4FAA-801E-634DDDAF4B2B}" type="slidenum">
              <a:rPr lang="en-US" smtClean="0"/>
              <a:pPr/>
              <a:t>11</a:t>
            </a:fld>
            <a:endParaRPr lang="en-US" dirty="0"/>
          </a:p>
        </p:txBody>
      </p:sp>
      <p:sp>
        <p:nvSpPr>
          <p:cNvPr id="7" name="Date Placeholder 6">
            <a:extLst>
              <a:ext uri="{FF2B5EF4-FFF2-40B4-BE49-F238E27FC236}">
                <a16:creationId xmlns:a16="http://schemas.microsoft.com/office/drawing/2014/main" id="{DCDAD830-CCA4-624A-DF99-ECEDDE1F78CD}"/>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06501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BA0-BA00-D20A-0885-A49C50CD1B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239764-DA67-2032-4A9F-24EE9586C441}"/>
              </a:ext>
            </a:extLst>
          </p:cNvPr>
          <p:cNvSpPr>
            <a:spLocks noGrp="1"/>
          </p:cNvSpPr>
          <p:nvPr>
            <p:ph type="title"/>
          </p:nvPr>
        </p:nvSpPr>
        <p:spPr>
          <a:xfrm>
            <a:off x="1196788" y="262218"/>
            <a:ext cx="15614800" cy="1676400"/>
          </a:xfrm>
        </p:spPr>
        <p:txBody>
          <a:bodyPr/>
          <a:lstStyle/>
          <a:p>
            <a:r>
              <a:rPr lang="en-US">
                <a:latin typeface="Arial"/>
                <a:cs typeface="Arial"/>
              </a:rPr>
              <a:t>How to Know You're In the Right Place: CWS-CARES</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0CF1296-9BD6-ACED-F3EC-DD1215C9246E}"/>
              </a:ext>
            </a:extLst>
          </p:cNvPr>
          <p:cNvSpPr>
            <a:spLocks noGrp="1"/>
          </p:cNvSpPr>
          <p:nvPr>
            <p:ph type="body" sz="half" idx="2"/>
          </p:nvPr>
        </p:nvSpPr>
        <p:spPr>
          <a:xfrm>
            <a:off x="739588" y="2565734"/>
            <a:ext cx="4769777" cy="6768766"/>
          </a:xfrm>
        </p:spPr>
        <p:txBody>
          <a:bodyPr vert="horz" lIns="91440" tIns="45720" rIns="91440" bIns="45720" rtlCol="0" anchor="t">
            <a:normAutofit fontScale="92500"/>
          </a:bodyPr>
          <a:lstStyle/>
          <a:p>
            <a:r>
              <a:rPr lang="en-US">
                <a:latin typeface="Arial"/>
                <a:cs typeface="Arial"/>
              </a:rPr>
              <a:t>Verify that you are in </a:t>
            </a:r>
            <a:r>
              <a:rPr lang="en-US" b="1">
                <a:latin typeface="Arial"/>
                <a:cs typeface="Arial"/>
              </a:rPr>
              <a:t>CARES </a:t>
            </a:r>
            <a:r>
              <a:rPr lang="en-US">
                <a:latin typeface="Arial"/>
                <a:cs typeface="Arial"/>
              </a:rPr>
              <a:t>application</a:t>
            </a:r>
            <a:r>
              <a:rPr lang="en-US" b="1">
                <a:latin typeface="Arial"/>
                <a:cs typeface="Arial"/>
              </a:rPr>
              <a:t> </a:t>
            </a:r>
            <a:r>
              <a:rPr lang="en-US">
                <a:latin typeface="Arial"/>
                <a:cs typeface="Arial"/>
              </a:rPr>
              <a:t>tile in the App Launcher in the top left corner of your homepage.</a:t>
            </a:r>
            <a:endParaRPr lang="en-US">
              <a:latin typeface="Arial"/>
              <a:ea typeface="Calibri"/>
              <a:cs typeface="Arial"/>
            </a:endParaRPr>
          </a:p>
          <a:p>
            <a:endParaRPr lang="en-US">
              <a:latin typeface="Arial" panose="020B0604020202020204" pitchFamily="34" charset="0"/>
              <a:cs typeface="Arial" panose="020B0604020202020204" pitchFamily="34" charset="0"/>
            </a:endParaRPr>
          </a:p>
          <a:p>
            <a:r>
              <a:rPr lang="en-US">
                <a:latin typeface="Arial"/>
                <a:cs typeface="Arial"/>
              </a:rPr>
              <a:t>After clicking the </a:t>
            </a:r>
            <a:r>
              <a:rPr lang="en-US" b="1">
                <a:latin typeface="Arial"/>
                <a:cs typeface="Arial"/>
              </a:rPr>
              <a:t>CARES</a:t>
            </a:r>
            <a:r>
              <a:rPr lang="en-US">
                <a:latin typeface="Arial"/>
                <a:cs typeface="Arial"/>
              </a:rPr>
              <a:t> tile in the App Launcher, the CWS-CARES Home Page displays.</a:t>
            </a:r>
            <a:endParaRPr lang="en-US"/>
          </a:p>
          <a:p>
            <a:endParaRPr lang="en-US">
              <a:latin typeface="Arial"/>
              <a:cs typeface="Arial"/>
            </a:endParaRPr>
          </a:p>
          <a:p>
            <a:r>
              <a:rPr lang="en-US" b="1" i="1">
                <a:latin typeface="Arial"/>
                <a:cs typeface="Arial"/>
              </a:rPr>
              <a:t>Important Note:</a:t>
            </a:r>
            <a:r>
              <a:rPr lang="en-US">
                <a:latin typeface="Arial"/>
                <a:cs typeface="Arial"/>
              </a:rPr>
              <a:t> </a:t>
            </a:r>
            <a:r>
              <a:rPr lang="en-US" i="1">
                <a:latin typeface="Arial"/>
                <a:cs typeface="Arial"/>
              </a:rPr>
              <a:t>If you are NOT in the CARES application, click the App Launcher (highlighted in the screenshot). Then, select the CARES application.</a:t>
            </a:r>
            <a:endParaRPr lang="en-US" i="1">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grpSp>
        <p:nvGrpSpPr>
          <p:cNvPr id="5" name="Group 4" descr="The CARES 104 home page is displayed, with the CARES name located next to the waffle button, highlighted at the top left corner of the homepage.">
            <a:extLst>
              <a:ext uri="{FF2B5EF4-FFF2-40B4-BE49-F238E27FC236}">
                <a16:creationId xmlns:a16="http://schemas.microsoft.com/office/drawing/2014/main" id="{33A2838A-2D85-D413-CFF0-D760DD30F641}"/>
              </a:ext>
            </a:extLst>
          </p:cNvPr>
          <p:cNvGrpSpPr/>
          <p:nvPr/>
        </p:nvGrpSpPr>
        <p:grpSpPr>
          <a:xfrm>
            <a:off x="5951753" y="2565186"/>
            <a:ext cx="11927224" cy="6675420"/>
            <a:chOff x="5575236" y="2565186"/>
            <a:chExt cx="12196165" cy="6769549"/>
          </a:xfrm>
        </p:grpSpPr>
        <p:pic>
          <p:nvPicPr>
            <p:cNvPr id="8" name="Picture 7">
              <a:extLst>
                <a:ext uri="{FF2B5EF4-FFF2-40B4-BE49-F238E27FC236}">
                  <a16:creationId xmlns:a16="http://schemas.microsoft.com/office/drawing/2014/main" id="{2E812337-0F20-B773-557C-9B54E86A76D2}"/>
                </a:ext>
              </a:extLst>
            </p:cNvPr>
            <p:cNvPicPr>
              <a:picLocks noChangeAspect="1"/>
            </p:cNvPicPr>
            <p:nvPr/>
          </p:nvPicPr>
          <p:blipFill>
            <a:blip r:embed="rId3"/>
            <a:stretch>
              <a:fillRect/>
            </a:stretch>
          </p:blipFill>
          <p:spPr>
            <a:xfrm>
              <a:off x="5575236" y="2565186"/>
              <a:ext cx="12196165" cy="6769549"/>
            </a:xfrm>
            <a:prstGeom prst="rect">
              <a:avLst/>
            </a:prstGeom>
          </p:spPr>
        </p:pic>
        <p:sp>
          <p:nvSpPr>
            <p:cNvPr id="3" name="Rectangle 2">
              <a:extLst>
                <a:ext uri="{FF2B5EF4-FFF2-40B4-BE49-F238E27FC236}">
                  <a16:creationId xmlns:a16="http://schemas.microsoft.com/office/drawing/2014/main" id="{2EF1E2F6-0056-5CF4-E438-685DD64F1AEC}"/>
                </a:ext>
              </a:extLst>
            </p:cNvPr>
            <p:cNvSpPr/>
            <p:nvPr/>
          </p:nvSpPr>
          <p:spPr>
            <a:xfrm>
              <a:off x="5688106" y="2998693"/>
              <a:ext cx="1250576" cy="45720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289FE7D4-1541-BD4B-8373-433209D34816}"/>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12</a:t>
            </a:fld>
            <a:endParaRPr lang="en-US"/>
          </a:p>
        </p:txBody>
      </p:sp>
      <p:sp>
        <p:nvSpPr>
          <p:cNvPr id="7" name="Date Placeholder 6">
            <a:extLst>
              <a:ext uri="{FF2B5EF4-FFF2-40B4-BE49-F238E27FC236}">
                <a16:creationId xmlns:a16="http://schemas.microsoft.com/office/drawing/2014/main" id="{9B1513A7-243C-5A3F-DEA1-A5C95ACBF799}"/>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61598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7C39-ACFA-5038-3765-26EC0F83BA6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3D2B109-306B-3F29-5CBC-353C78678A64}"/>
              </a:ext>
            </a:extLst>
          </p:cNvPr>
          <p:cNvSpPr>
            <a:spLocks noGrp="1"/>
          </p:cNvSpPr>
          <p:nvPr>
            <p:ph type="title"/>
          </p:nvPr>
        </p:nvSpPr>
        <p:spPr>
          <a:xfrm>
            <a:off x="1285875" y="571500"/>
            <a:ext cx="8051074" cy="1133475"/>
          </a:xfrm>
        </p:spPr>
        <p:txBody>
          <a:bodyPr/>
          <a:lstStyle/>
          <a:p>
            <a:r>
              <a:rPr lang="en-US">
                <a:latin typeface="Arial" panose="020B0604020202020204" pitchFamily="34" charset="0"/>
                <a:cs typeface="Arial" panose="020B0604020202020204" pitchFamily="34" charset="0"/>
              </a:rPr>
              <a:t>Navigation Menu</a:t>
            </a:r>
          </a:p>
        </p:txBody>
      </p:sp>
      <p:sp>
        <p:nvSpPr>
          <p:cNvPr id="6" name="Text Placeholder 5">
            <a:extLst>
              <a:ext uri="{FF2B5EF4-FFF2-40B4-BE49-F238E27FC236}">
                <a16:creationId xmlns:a16="http://schemas.microsoft.com/office/drawing/2014/main" id="{8F91911F-8250-E6C7-7D1A-3E8652596ED6}"/>
              </a:ext>
            </a:extLst>
          </p:cNvPr>
          <p:cNvSpPr>
            <a:spLocks noGrp="1"/>
          </p:cNvSpPr>
          <p:nvPr>
            <p:ph type="body" sz="half" idx="2"/>
          </p:nvPr>
        </p:nvSpPr>
        <p:spPr>
          <a:xfrm>
            <a:off x="914400" y="2157413"/>
            <a:ext cx="5270992" cy="7177087"/>
          </a:xfrm>
        </p:spPr>
        <p:txBody>
          <a:bodyPr vert="horz" lIns="91440" tIns="45720" rIns="91440" bIns="45720" rtlCol="0" anchor="t">
            <a:normAutofit/>
          </a:bodyPr>
          <a:lstStyle/>
          <a:p>
            <a:r>
              <a:rPr lang="en-US">
                <a:latin typeface="Arial"/>
                <a:cs typeface="Arial"/>
              </a:rPr>
              <a:t>The </a:t>
            </a:r>
            <a:r>
              <a:rPr lang="en-US" b="1">
                <a:latin typeface="Arial"/>
                <a:cs typeface="Arial"/>
              </a:rPr>
              <a:t>Navigation Menu </a:t>
            </a:r>
            <a:r>
              <a:rPr lang="en-US">
                <a:latin typeface="Arial"/>
                <a:cs typeface="Arial"/>
              </a:rPr>
              <a:t>consists of a dropdown that contains links to sections of CWS-CARES that you have permission to access.</a:t>
            </a:r>
            <a:endParaRPr lang="en-US"/>
          </a:p>
          <a:p>
            <a:endParaRPr lang="en-US">
              <a:latin typeface="Arial"/>
              <a:cs typeface="Arial"/>
            </a:endParaRPr>
          </a:p>
          <a:p>
            <a:r>
              <a:rPr lang="en-US">
                <a:latin typeface="Arial"/>
                <a:cs typeface="Arial"/>
              </a:rPr>
              <a:t>Common selections are:</a:t>
            </a:r>
            <a:endParaRPr lang="en-US"/>
          </a:p>
          <a:p>
            <a:pPr marL="457200" indent="-457200">
              <a:buFont typeface="Wingdings" panose="05000000000000000000" pitchFamily="2" charset="2"/>
              <a:buChar char="Ø"/>
            </a:pPr>
            <a:r>
              <a:rPr lang="en-US" i="1">
                <a:latin typeface="Arial"/>
                <a:cs typeface="Arial"/>
              </a:rPr>
              <a:t>Home</a:t>
            </a:r>
          </a:p>
          <a:p>
            <a:pPr marL="457200" indent="-457200">
              <a:buFont typeface="Wingdings" panose="05000000000000000000" pitchFamily="2" charset="2"/>
              <a:buChar char="Ø"/>
            </a:pPr>
            <a:r>
              <a:rPr lang="en-US" i="1">
                <a:latin typeface="Arial"/>
                <a:cs typeface="Arial"/>
              </a:rPr>
              <a:t>Screenings</a:t>
            </a:r>
          </a:p>
          <a:p>
            <a:pPr marL="457200" indent="-457200">
              <a:buFont typeface="Wingdings" panose="05000000000000000000" pitchFamily="2" charset="2"/>
              <a:buChar char="Ø"/>
            </a:pPr>
            <a:r>
              <a:rPr lang="en-US" i="1">
                <a:latin typeface="Arial"/>
                <a:cs typeface="Arial"/>
              </a:rPr>
              <a:t>Eligibility</a:t>
            </a:r>
          </a:p>
          <a:p>
            <a:pPr marL="457200" indent="-457200">
              <a:buFont typeface="Wingdings" panose="05000000000000000000" pitchFamily="2" charset="2"/>
              <a:buChar char="Ø"/>
            </a:pPr>
            <a:r>
              <a:rPr lang="en-US" i="1">
                <a:latin typeface="Arial"/>
                <a:cs typeface="Arial"/>
              </a:rPr>
              <a:t>Cases</a:t>
            </a:r>
          </a:p>
          <a:p>
            <a:pPr marL="457200" indent="-457200">
              <a:buFont typeface="Wingdings" panose="05000000000000000000" pitchFamily="2" charset="2"/>
              <a:buChar char="Ø"/>
            </a:pPr>
            <a:r>
              <a:rPr lang="en-US" i="1">
                <a:latin typeface="Arial"/>
                <a:cs typeface="Arial"/>
              </a:rPr>
              <a:t>Reports</a:t>
            </a:r>
          </a:p>
          <a:p>
            <a:pPr marL="457200" indent="-457200">
              <a:buFont typeface="Wingdings" panose="05000000000000000000" pitchFamily="2" charset="2"/>
              <a:buChar char="Ø"/>
            </a:pPr>
            <a:r>
              <a:rPr lang="en-US" i="1">
                <a:latin typeface="Arial"/>
                <a:cs typeface="Arial"/>
              </a:rPr>
              <a:t>Person Search</a:t>
            </a:r>
          </a:p>
          <a:p>
            <a:pPr marL="457200" indent="-457200">
              <a:buFont typeface="Wingdings" panose="05000000000000000000" pitchFamily="2" charset="2"/>
              <a:buChar char="Ø"/>
            </a:pPr>
            <a:r>
              <a:rPr lang="en-US" i="1">
                <a:latin typeface="Arial"/>
                <a:cs typeface="Arial"/>
              </a:rPr>
              <a:t>Work Items</a:t>
            </a:r>
            <a:endParaRPr lang="en-US" i="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pic>
        <p:nvPicPr>
          <p:cNvPr id="3" name="Picture 2" descr="The Home page Navigation Menu has of a dropdown window with links to sections of CWS-CARES.&#10;&#10;Selections displayed are:&#10;Home&#10;Work Items&#10;Eligibility&#10;Screenings&#10;Cases&#10;Organizations&#10;CARES Timeline&#10;CARES Timeline Level 2">
            <a:extLst>
              <a:ext uri="{FF2B5EF4-FFF2-40B4-BE49-F238E27FC236}">
                <a16:creationId xmlns:a16="http://schemas.microsoft.com/office/drawing/2014/main" id="{31104E60-BCE9-FB67-D872-DA3AC3CDECC3}"/>
              </a:ext>
            </a:extLst>
          </p:cNvPr>
          <p:cNvPicPr>
            <a:picLocks noChangeAspect="1"/>
          </p:cNvPicPr>
          <p:nvPr/>
        </p:nvPicPr>
        <p:blipFill>
          <a:blip r:embed="rId3"/>
          <a:stretch>
            <a:fillRect/>
          </a:stretch>
        </p:blipFill>
        <p:spPr>
          <a:xfrm>
            <a:off x="6583999" y="2400979"/>
            <a:ext cx="11447984" cy="6399440"/>
          </a:xfrm>
          <a:prstGeom prst="rect">
            <a:avLst/>
          </a:prstGeom>
          <a:ln>
            <a:solidFill>
              <a:schemeClr val="accent3">
                <a:lumMod val="10000"/>
              </a:schemeClr>
            </a:solidFill>
          </a:ln>
        </p:spPr>
      </p:pic>
      <p:sp>
        <p:nvSpPr>
          <p:cNvPr id="4" name="Slide Number Placeholder 3">
            <a:extLst>
              <a:ext uri="{FF2B5EF4-FFF2-40B4-BE49-F238E27FC236}">
                <a16:creationId xmlns:a16="http://schemas.microsoft.com/office/drawing/2014/main" id="{BA9F3916-9F8D-C309-9AA5-52490A5DDC99}"/>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13</a:t>
            </a:fld>
            <a:endParaRPr lang="en-US"/>
          </a:p>
        </p:txBody>
      </p:sp>
      <p:sp>
        <p:nvSpPr>
          <p:cNvPr id="7" name="Date Placeholder 6">
            <a:extLst>
              <a:ext uri="{FF2B5EF4-FFF2-40B4-BE49-F238E27FC236}">
                <a16:creationId xmlns:a16="http://schemas.microsoft.com/office/drawing/2014/main" id="{2DAFCF02-C5F6-91F2-AA29-97B9EFDE86E7}"/>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61666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C5784-2D29-56BE-4697-8A735B2741BE}"/>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3C1364F4-897D-F155-E1CC-96FCC130A4D5}"/>
              </a:ext>
            </a:extLst>
          </p:cNvPr>
          <p:cNvSpPr>
            <a:spLocks noGrp="1"/>
          </p:cNvSpPr>
          <p:nvPr>
            <p:ph type="title"/>
          </p:nvPr>
        </p:nvSpPr>
        <p:spPr>
          <a:xfrm>
            <a:off x="1285875" y="685800"/>
            <a:ext cx="10432732" cy="833438"/>
          </a:xfrm>
        </p:spPr>
        <p:txBody>
          <a:bodyPr/>
          <a:lstStyle/>
          <a:p>
            <a:r>
              <a:rPr lang="en-US">
                <a:latin typeface="Arial" panose="020B0604020202020204" pitchFamily="34" charset="0"/>
                <a:cs typeface="Arial" panose="020B0604020202020204" pitchFamily="34" charset="0"/>
              </a:rPr>
              <a:t>Action Launcher &amp; Quick Links</a:t>
            </a:r>
          </a:p>
        </p:txBody>
      </p:sp>
      <p:sp>
        <p:nvSpPr>
          <p:cNvPr id="6" name="Text Placeholder 5">
            <a:extLst>
              <a:ext uri="{FF2B5EF4-FFF2-40B4-BE49-F238E27FC236}">
                <a16:creationId xmlns:a16="http://schemas.microsoft.com/office/drawing/2014/main" id="{5AA8FB21-82F8-F4AB-F1F2-1B8EB6E301F6}"/>
              </a:ext>
            </a:extLst>
          </p:cNvPr>
          <p:cNvSpPr>
            <a:spLocks noGrp="1"/>
          </p:cNvSpPr>
          <p:nvPr>
            <p:ph type="body" sz="half" idx="2"/>
          </p:nvPr>
        </p:nvSpPr>
        <p:spPr>
          <a:xfrm>
            <a:off x="496564" y="2071396"/>
            <a:ext cx="5590885" cy="6934200"/>
          </a:xfrm>
        </p:spPr>
        <p:txBody>
          <a:bodyPr vert="horz" lIns="91440" tIns="45720" rIns="91440" bIns="45720" rtlCol="0" anchor="t">
            <a:normAutofit fontScale="92500"/>
          </a:bodyPr>
          <a:lstStyle/>
          <a:p>
            <a:r>
              <a:rPr lang="en-US">
                <a:latin typeface="Arial"/>
                <a:cs typeface="Arial"/>
              </a:rPr>
              <a:t>Role-dependent links reside here for you to navigate to common tasks in CWS-CARES.</a:t>
            </a:r>
          </a:p>
          <a:p>
            <a:endParaRPr lang="en-US">
              <a:latin typeface="Arial" panose="020B0604020202020204" pitchFamily="34" charset="0"/>
              <a:cs typeface="Arial" panose="020B0604020202020204" pitchFamily="34" charset="0"/>
            </a:endParaRPr>
          </a:p>
          <a:p>
            <a:r>
              <a:rPr lang="en-US">
                <a:latin typeface="Arial"/>
                <a:cs typeface="Arial"/>
              </a:rPr>
              <a:t>You may find links here to begin a New Screening, or a New Case. If your role permits, you may have a link here to the Admin Homepage.  </a:t>
            </a:r>
            <a:endParaRPr lang="en-US">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r>
              <a:rPr lang="en-US" b="1">
                <a:latin typeface="Arial"/>
                <a:cs typeface="Arial"/>
              </a:rPr>
              <a:t>Due to your hybrid permissions</a:t>
            </a:r>
            <a:r>
              <a:rPr lang="en-US">
                <a:latin typeface="Arial"/>
                <a:cs typeface="Arial"/>
              </a:rPr>
              <a:t> in the training environment, y</a:t>
            </a:r>
            <a:r>
              <a:rPr lang="en-US" b="1">
                <a:latin typeface="Arial"/>
                <a:cs typeface="Arial"/>
              </a:rPr>
              <a:t>ou will see many more options here than the typical user</a:t>
            </a:r>
            <a:r>
              <a:rPr lang="en-US">
                <a:latin typeface="Arial"/>
                <a:cs typeface="Arial"/>
              </a:rPr>
              <a:t>. For this reason, clicking the drop-down caret on the right of the header will display additional item options.</a:t>
            </a:r>
            <a:endParaRPr lang="en-US">
              <a:ea typeface="Calibri"/>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21426E8-0AF0-A272-7E09-CA82D4037CE1}"/>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14</a:t>
            </a:fld>
            <a:endParaRPr lang="en-US"/>
          </a:p>
        </p:txBody>
      </p:sp>
      <p:grpSp>
        <p:nvGrpSpPr>
          <p:cNvPr id="8" name="Group 7" descr="The Home page shows the highlighted section: Action Launcher &amp; Quick Links. The pull down menu shows New Post-Adoption Screening Request tab selected. ">
            <a:extLst>
              <a:ext uri="{FF2B5EF4-FFF2-40B4-BE49-F238E27FC236}">
                <a16:creationId xmlns:a16="http://schemas.microsoft.com/office/drawing/2014/main" id="{48173C6C-BC78-39C7-B374-4850C96990E7}"/>
              </a:ext>
            </a:extLst>
          </p:cNvPr>
          <p:cNvGrpSpPr/>
          <p:nvPr/>
        </p:nvGrpSpPr>
        <p:grpSpPr>
          <a:xfrm>
            <a:off x="6338888" y="2205038"/>
            <a:ext cx="11696700" cy="6919913"/>
            <a:chOff x="6338888" y="2205038"/>
            <a:chExt cx="11696700" cy="6919913"/>
          </a:xfrm>
        </p:grpSpPr>
        <p:pic>
          <p:nvPicPr>
            <p:cNvPr id="2" name="Picture 1">
              <a:extLst>
                <a:ext uri="{FF2B5EF4-FFF2-40B4-BE49-F238E27FC236}">
                  <a16:creationId xmlns:a16="http://schemas.microsoft.com/office/drawing/2014/main" id="{9E640BFA-5C0B-2828-4358-1C4A4B049DEA}"/>
                </a:ext>
              </a:extLst>
            </p:cNvPr>
            <p:cNvPicPr>
              <a:picLocks noChangeAspect="1"/>
            </p:cNvPicPr>
            <p:nvPr/>
          </p:nvPicPr>
          <p:blipFill>
            <a:blip r:embed="rId3"/>
            <a:stretch>
              <a:fillRect/>
            </a:stretch>
          </p:blipFill>
          <p:spPr>
            <a:xfrm>
              <a:off x="6338888" y="2205038"/>
              <a:ext cx="11696700" cy="6919913"/>
            </a:xfrm>
            <a:prstGeom prst="rect">
              <a:avLst/>
            </a:prstGeom>
          </p:spPr>
        </p:pic>
        <p:sp>
          <p:nvSpPr>
            <p:cNvPr id="3" name="Rectangle 2">
              <a:extLst>
                <a:ext uri="{FF2B5EF4-FFF2-40B4-BE49-F238E27FC236}">
                  <a16:creationId xmlns:a16="http://schemas.microsoft.com/office/drawing/2014/main" id="{71AE665B-9050-3A22-55C9-ECC36F6DE03E}"/>
                </a:ext>
              </a:extLst>
            </p:cNvPr>
            <p:cNvSpPr/>
            <p:nvPr/>
          </p:nvSpPr>
          <p:spPr>
            <a:xfrm>
              <a:off x="14030324" y="3500437"/>
              <a:ext cx="3929061" cy="4171950"/>
            </a:xfrm>
            <a:prstGeom prst="rect">
              <a:avLst/>
            </a:prstGeom>
            <a:noFill/>
            <a:ln w="57150"/>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3582121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F4A2E-35A9-5020-C793-1EE4450CE0A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85C934C-36D4-919E-DDA1-49135B9F03C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Global Search</a:t>
            </a:r>
          </a:p>
        </p:txBody>
      </p:sp>
      <p:sp>
        <p:nvSpPr>
          <p:cNvPr id="6" name="Text Placeholder 5">
            <a:extLst>
              <a:ext uri="{FF2B5EF4-FFF2-40B4-BE49-F238E27FC236}">
                <a16:creationId xmlns:a16="http://schemas.microsoft.com/office/drawing/2014/main" id="{05DB580F-5217-7414-A7CE-E0CD1D1E9186}"/>
              </a:ext>
            </a:extLst>
          </p:cNvPr>
          <p:cNvSpPr>
            <a:spLocks noGrp="1"/>
          </p:cNvSpPr>
          <p:nvPr>
            <p:ph type="body" sz="half" idx="2"/>
          </p:nvPr>
        </p:nvSpPr>
        <p:spPr>
          <a:xfrm>
            <a:off x="914400" y="2355182"/>
            <a:ext cx="5059018" cy="4628690"/>
          </a:xfrm>
        </p:spPr>
        <p:txBody>
          <a:bodyPr vert="horz" lIns="91440" tIns="45720" rIns="91440" bIns="45720" rtlCol="0" anchor="t">
            <a:normAutofit lnSpcReduction="10000"/>
          </a:bodyPr>
          <a:lstStyle/>
          <a:p>
            <a:r>
              <a:rPr lang="en-US">
                <a:latin typeface="Arial"/>
                <a:cs typeface="Arial"/>
              </a:rPr>
              <a:t>Use </a:t>
            </a:r>
            <a:r>
              <a:rPr lang="en-US" b="1">
                <a:latin typeface="Arial"/>
                <a:cs typeface="Arial"/>
              </a:rPr>
              <a:t>Global Search to </a:t>
            </a:r>
            <a:r>
              <a:rPr lang="en-US">
                <a:latin typeface="Arial"/>
                <a:cs typeface="Arial"/>
              </a:rPr>
              <a:t>broadly search across the system. This search is best suited for:  </a:t>
            </a:r>
          </a:p>
          <a:p>
            <a:endParaRPr lang="en-US">
              <a:latin typeface="Arial" panose="020B0604020202020204" pitchFamily="34" charset="0"/>
              <a:cs typeface="Arial" panose="020B0604020202020204" pitchFamily="34" charset="0"/>
            </a:endParaRPr>
          </a:p>
          <a:p>
            <a:pPr marL="457200" lvl="0" indent="-457200">
              <a:buFont typeface="Wingdings" panose="05000000000000000000" pitchFamily="2" charset="2"/>
              <a:buChar char="Ø"/>
            </a:pPr>
            <a:r>
              <a:rPr lang="en-US" b="1">
                <a:latin typeface="Arial"/>
                <a:cs typeface="Arial"/>
              </a:rPr>
              <a:t>Locating knowledge articles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Searching for glossary terms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Finding general content using keywords </a:t>
            </a:r>
          </a:p>
          <a:p>
            <a:pPr marL="457200" lvl="0" indent="-457200">
              <a:buFont typeface="Wingdings" panose="05000000000000000000" pitchFamily="2" charset="2"/>
              <a:buChar char="Ø"/>
            </a:pPr>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lvl="0"/>
            <a:endParaRPr lang="en-US">
              <a:latin typeface="Arial" panose="020B0604020202020204" pitchFamily="34" charset="0"/>
              <a:cs typeface="Arial" panose="020B0604020202020204" pitchFamily="34" charset="0"/>
            </a:endParaRPr>
          </a:p>
          <a:p>
            <a:endParaRPr lang="en-US">
              <a:latin typeface="Arial"/>
              <a:cs typeface="Arial"/>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F6BA956-F0D7-DC92-84F9-ACC3916718E8}"/>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15</a:t>
            </a:fld>
            <a:endParaRPr lang="en-US"/>
          </a:p>
        </p:txBody>
      </p:sp>
      <p:sp>
        <p:nvSpPr>
          <p:cNvPr id="7" name="Date Placeholder 6">
            <a:extLst>
              <a:ext uri="{FF2B5EF4-FFF2-40B4-BE49-F238E27FC236}">
                <a16:creationId xmlns:a16="http://schemas.microsoft.com/office/drawing/2014/main" id="{7BCC06BC-E0F8-96CB-489C-431D1CC25476}"/>
              </a:ext>
            </a:extLst>
          </p:cNvPr>
          <p:cNvSpPr>
            <a:spLocks noGrp="1"/>
          </p:cNvSpPr>
          <p:nvPr>
            <p:ph type="dt" sz="half" idx="10"/>
          </p:nvPr>
        </p:nvSpPr>
        <p:spPr/>
        <p:txBody>
          <a:bodyPr/>
          <a:lstStyle/>
          <a:p>
            <a:r>
              <a:rPr lang="en-US"/>
              <a:t>2026</a:t>
            </a:r>
          </a:p>
        </p:txBody>
      </p:sp>
      <p:pic>
        <p:nvPicPr>
          <p:cNvPr id="3" name="Picture 2" descr="The search bar is highlighted at the top of the Cares page.">
            <a:extLst>
              <a:ext uri="{FF2B5EF4-FFF2-40B4-BE49-F238E27FC236}">
                <a16:creationId xmlns:a16="http://schemas.microsoft.com/office/drawing/2014/main" id="{F94882E0-D0D3-35F4-FADF-995AA4526FE0}"/>
              </a:ext>
            </a:extLst>
          </p:cNvPr>
          <p:cNvPicPr>
            <a:picLocks noChangeAspect="1"/>
          </p:cNvPicPr>
          <p:nvPr/>
        </p:nvPicPr>
        <p:blipFill>
          <a:blip r:embed="rId3"/>
          <a:stretch>
            <a:fillRect/>
          </a:stretch>
        </p:blipFill>
        <p:spPr>
          <a:xfrm>
            <a:off x="5840952" y="4039371"/>
            <a:ext cx="12053637" cy="2940719"/>
          </a:xfrm>
          <a:prstGeom prst="rect">
            <a:avLst/>
          </a:prstGeom>
        </p:spPr>
      </p:pic>
      <p:sp>
        <p:nvSpPr>
          <p:cNvPr id="5" name="TextBox 4">
            <a:extLst>
              <a:ext uri="{FF2B5EF4-FFF2-40B4-BE49-F238E27FC236}">
                <a16:creationId xmlns:a16="http://schemas.microsoft.com/office/drawing/2014/main" id="{DC36801E-3714-F0CD-3088-75C27BF1AE93}"/>
              </a:ext>
            </a:extLst>
          </p:cNvPr>
          <p:cNvSpPr txBox="1"/>
          <p:nvPr/>
        </p:nvSpPr>
        <p:spPr>
          <a:xfrm>
            <a:off x="1313310" y="7884750"/>
            <a:ext cx="152866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rgbClr val="053D53"/>
                </a:solidFill>
                <a:latin typeface="Arial"/>
                <a:cs typeface="Arial"/>
              </a:rPr>
              <a:t>To perform a Global Search, enter a keyword or phrase in the search bar available at the top of the screen. The system will begin to pull areas that meet the search criteria as text is entered.</a:t>
            </a:r>
          </a:p>
        </p:txBody>
      </p:sp>
    </p:spTree>
    <p:extLst>
      <p:ext uri="{BB962C8B-B14F-4D97-AF65-F5344CB8AC3E}">
        <p14:creationId xmlns:p14="http://schemas.microsoft.com/office/powerpoint/2010/main" val="808788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7B18-D16C-074C-8300-F464EFF92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9DEE1-AEB3-AA9A-F183-39CE0FBF1D8C}"/>
              </a:ext>
            </a:extLst>
          </p:cNvPr>
          <p:cNvSpPr>
            <a:spLocks noGrp="1"/>
          </p:cNvSpPr>
          <p:nvPr>
            <p:ph type="title"/>
          </p:nvPr>
        </p:nvSpPr>
        <p:spPr/>
        <p:txBody>
          <a:bodyPr/>
          <a:lstStyle/>
          <a:p>
            <a:r>
              <a:rPr lang="en-US">
                <a:latin typeface="Arial"/>
                <a:cs typeface="Arial"/>
              </a:rPr>
              <a:t>Lesson 1: Review Activity</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1F7955B1-AE6A-3555-F598-1051F9A430EB}"/>
              </a:ext>
            </a:extLst>
          </p:cNvPr>
          <p:cNvSpPr>
            <a:spLocks noGrp="1"/>
          </p:cNvSpPr>
          <p:nvPr>
            <p:ph type="sldNum" sz="quarter" idx="12"/>
          </p:nvPr>
        </p:nvSpPr>
        <p:spPr/>
        <p:txBody>
          <a:bodyPr/>
          <a:lstStyle/>
          <a:p>
            <a:fld id="{B6F15528-21DE-4FAA-801E-634DDDAF4B2B}" type="slidenum">
              <a:rPr lang="en-US" smtClean="0"/>
              <a:pPr/>
              <a:t>16</a:t>
            </a:fld>
            <a:endParaRPr lang="en-US"/>
          </a:p>
        </p:txBody>
      </p:sp>
      <p:sp>
        <p:nvSpPr>
          <p:cNvPr id="4" name="Date Placeholder 3">
            <a:extLst>
              <a:ext uri="{FF2B5EF4-FFF2-40B4-BE49-F238E27FC236}">
                <a16:creationId xmlns:a16="http://schemas.microsoft.com/office/drawing/2014/main" id="{452D1897-E276-C6FF-2763-CE24CE5F8357}"/>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754718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9A6F-7B03-330B-6D62-E27C56970E01}"/>
              </a:ext>
            </a:extLst>
          </p:cNvPr>
          <p:cNvSpPr>
            <a:spLocks noGrp="1"/>
          </p:cNvSpPr>
          <p:nvPr>
            <p:ph type="title"/>
          </p:nvPr>
        </p:nvSpPr>
        <p:spPr/>
        <p:txBody>
          <a:bodyPr/>
          <a:lstStyle/>
          <a:p>
            <a:r>
              <a:rPr lang="en-US"/>
              <a:t>Accessing Pre-Seeded Cases for this Scenario</a:t>
            </a:r>
          </a:p>
        </p:txBody>
      </p:sp>
      <p:sp>
        <p:nvSpPr>
          <p:cNvPr id="6" name="Slide Number Placeholder 5">
            <a:extLst>
              <a:ext uri="{FF2B5EF4-FFF2-40B4-BE49-F238E27FC236}">
                <a16:creationId xmlns:a16="http://schemas.microsoft.com/office/drawing/2014/main" id="{A3112B3E-7526-CCB5-C8CE-296AF045D22A}"/>
              </a:ext>
            </a:extLst>
          </p:cNvPr>
          <p:cNvSpPr>
            <a:spLocks noGrp="1"/>
          </p:cNvSpPr>
          <p:nvPr>
            <p:ph type="sldNum" sz="quarter" idx="12"/>
          </p:nvPr>
        </p:nvSpPr>
        <p:spPr/>
        <p:txBody>
          <a:bodyPr/>
          <a:lstStyle/>
          <a:p>
            <a:fld id="{B6F15528-21DE-4FAA-801E-634DDDAF4B2B}" type="slidenum">
              <a:rPr lang="en-US" smtClean="0"/>
              <a:pPr/>
              <a:t>17</a:t>
            </a:fld>
            <a:endParaRPr lang="en-US"/>
          </a:p>
        </p:txBody>
      </p:sp>
      <p:sp>
        <p:nvSpPr>
          <p:cNvPr id="7" name="Date Placeholder 6">
            <a:extLst>
              <a:ext uri="{FF2B5EF4-FFF2-40B4-BE49-F238E27FC236}">
                <a16:creationId xmlns:a16="http://schemas.microsoft.com/office/drawing/2014/main" id="{D10C963F-4D05-97E4-8262-B5D6A6A9480F}"/>
              </a:ext>
            </a:extLst>
          </p:cNvPr>
          <p:cNvSpPr txBox="1">
            <a:spLocks/>
          </p:cNvSpPr>
          <p:nvPr/>
        </p:nvSpPr>
        <p:spPr>
          <a:xfrm>
            <a:off x="914400" y="9486900"/>
            <a:ext cx="2362200" cy="3651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4" name="Date Placeholder 3">
            <a:extLst>
              <a:ext uri="{FF2B5EF4-FFF2-40B4-BE49-F238E27FC236}">
                <a16:creationId xmlns:a16="http://schemas.microsoft.com/office/drawing/2014/main" id="{79A80992-3B31-CE80-1455-B28BDFB9622B}"/>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9" name="Text Placeholder 2">
            <a:extLst>
              <a:ext uri="{FF2B5EF4-FFF2-40B4-BE49-F238E27FC236}">
                <a16:creationId xmlns:a16="http://schemas.microsoft.com/office/drawing/2014/main" id="{9D55F6C7-7FF0-508D-59E2-C66728EC0D71}"/>
              </a:ext>
            </a:extLst>
          </p:cNvPr>
          <p:cNvSpPr>
            <a:spLocks noGrp="1"/>
          </p:cNvSpPr>
          <p:nvPr/>
        </p:nvSpPr>
        <p:spPr>
          <a:xfrm>
            <a:off x="914400" y="2476500"/>
            <a:ext cx="14630400" cy="67818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6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32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8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400">
                <a:latin typeface="Arial"/>
                <a:cs typeface="Arial"/>
              </a:rPr>
              <a:t>For this session, you should be able to use the case created during the Screenings &amp; Referrals course.</a:t>
            </a:r>
          </a:p>
          <a:p>
            <a:r>
              <a:rPr lang="en-US" sz="3400">
                <a:latin typeface="Arial"/>
                <a:cs typeface="Arial"/>
              </a:rPr>
              <a:t>If there are issues, Pre-Seeded cases have been created for TTT Trainings</a:t>
            </a:r>
          </a:p>
          <a:p>
            <a:r>
              <a:rPr lang="en-US" sz="3400">
                <a:latin typeface="Arial"/>
                <a:cs typeface="Arial"/>
              </a:rPr>
              <a:t>To access Pre-Seeded cases, please utilize the spreadsheet given to your training facilitators and open the tab that corresponds to the relevant scenario</a:t>
            </a:r>
          </a:p>
          <a:p>
            <a:r>
              <a:rPr lang="en-US" sz="3400">
                <a:latin typeface="Arial"/>
                <a:cs typeface="Arial"/>
              </a:rPr>
              <a:t>For CARES Trainers, find the folder for cases seeded for your regional session here: </a:t>
            </a:r>
            <a:r>
              <a:rPr lang="en-US" sz="3400" dirty="0">
                <a:latin typeface="Arial"/>
                <a:ea typeface="Calibri"/>
                <a:cs typeface="Arial"/>
                <a:hlinkClick r:id="rId2"/>
              </a:rPr>
              <a:t>Train the Trainer</a:t>
            </a:r>
            <a:endParaRPr lang="en-US" sz="3400">
              <a:latin typeface="Arial"/>
              <a:ea typeface="Calibri"/>
              <a:cs typeface="Arial"/>
              <a:hlinkClick r:id="rId2"/>
            </a:endParaRPr>
          </a:p>
          <a:p>
            <a:pPr lvl="1"/>
            <a:r>
              <a:rPr lang="en-US" sz="3400" i="1">
                <a:latin typeface="Arial"/>
                <a:ea typeface="Calibri"/>
                <a:cs typeface="Arial"/>
              </a:rPr>
              <a:t>Please make sure you use the tab based on the specific course being taught (i.e., Case Management Services)</a:t>
            </a:r>
            <a:endParaRPr lang="en-US" sz="3400" dirty="0">
              <a:latin typeface="Arial"/>
              <a:ea typeface="Calibri"/>
              <a:cs typeface="Arial"/>
            </a:endParaRPr>
          </a:p>
          <a:p>
            <a:endParaRPr lang="en-US" dirty="0">
              <a:latin typeface="Arial"/>
              <a:ea typeface="Calibri"/>
              <a:cs typeface="Arial"/>
            </a:endParaRPr>
          </a:p>
          <a:p>
            <a:pPr marL="0" indent="0">
              <a:buNone/>
            </a:pPr>
            <a:endParaRPr lang="en-US" b="1" dirty="0">
              <a:solidFill>
                <a:srgbClr val="FF0000"/>
              </a:solidFill>
              <a:latin typeface="Arial"/>
              <a:ea typeface="Calibri"/>
              <a:cs typeface="Arial"/>
            </a:endParaRPr>
          </a:p>
          <a:p>
            <a:pPr marL="0" indent="0">
              <a:buNone/>
            </a:pPr>
            <a:endParaRPr lang="en-US" b="1" dirty="0">
              <a:solidFill>
                <a:srgbClr val="FF0000"/>
              </a:solidFill>
              <a:ea typeface="Calibri"/>
            </a:endParaRPr>
          </a:p>
        </p:txBody>
      </p:sp>
    </p:spTree>
    <p:extLst>
      <p:ext uri="{BB962C8B-B14F-4D97-AF65-F5344CB8AC3E}">
        <p14:creationId xmlns:p14="http://schemas.microsoft.com/office/powerpoint/2010/main" val="2994659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14AE7-09A6-98F8-873F-AE5051CF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17D4-42F4-7293-311A-0082A9C79DF0}"/>
              </a:ext>
            </a:extLst>
          </p:cNvPr>
          <p:cNvSpPr>
            <a:spLocks noGrp="1"/>
          </p:cNvSpPr>
          <p:nvPr>
            <p:ph type="title"/>
          </p:nvPr>
        </p:nvSpPr>
        <p:spPr/>
        <p:txBody>
          <a:bodyPr/>
          <a:lstStyle/>
          <a:p>
            <a:r>
              <a:rPr lang="en-US">
                <a:latin typeface="Arial"/>
                <a:cs typeface="Arial"/>
              </a:rPr>
              <a:t>Lesson 2: Supplemental Form Uploads</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91A785C-8064-AB19-0483-39035EE4E7B9}"/>
              </a:ext>
            </a:extLst>
          </p:cNvPr>
          <p:cNvSpPr>
            <a:spLocks noGrp="1"/>
          </p:cNvSpPr>
          <p:nvPr>
            <p:ph type="sldNum" sz="quarter" idx="12"/>
          </p:nvPr>
        </p:nvSpPr>
        <p:spPr/>
        <p:txBody>
          <a:bodyPr/>
          <a:lstStyle/>
          <a:p>
            <a:fld id="{B6F15528-21DE-4FAA-801E-634DDDAF4B2B}" type="slidenum">
              <a:rPr lang="en-US" smtClean="0"/>
              <a:pPr/>
              <a:t>18</a:t>
            </a:fld>
            <a:endParaRPr lang="en-US"/>
          </a:p>
        </p:txBody>
      </p:sp>
      <p:sp>
        <p:nvSpPr>
          <p:cNvPr id="4" name="Date Placeholder 3">
            <a:extLst>
              <a:ext uri="{FF2B5EF4-FFF2-40B4-BE49-F238E27FC236}">
                <a16:creationId xmlns:a16="http://schemas.microsoft.com/office/drawing/2014/main" id="{62E0223E-CD52-479A-BED1-C1020C7CEAC6}"/>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331957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DC446-DC27-B4EA-F3FE-4A228ABC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B8913-0F25-C82C-2F09-BCF16C80BB16}"/>
              </a:ext>
            </a:extLst>
          </p:cNvPr>
          <p:cNvSpPr>
            <a:spLocks noGrp="1"/>
          </p:cNvSpPr>
          <p:nvPr>
            <p:ph type="title"/>
          </p:nvPr>
        </p:nvSpPr>
        <p:spPr/>
        <p:txBody>
          <a:bodyPr/>
          <a:lstStyle/>
          <a:p>
            <a:r>
              <a:rPr lang="en-US" dirty="0">
                <a:latin typeface="Arial"/>
                <a:cs typeface="Arial"/>
              </a:rPr>
              <a:t>Scenario: Assistance Costs in CWS-CARES </a:t>
            </a:r>
            <a:endParaRPr lang="en-US" dirty="0">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9BFA36CD-4ECF-A28A-E347-6162DB160324}"/>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ea typeface="Calibri"/>
                <a:cs typeface="Arial"/>
              </a:rPr>
              <a:t>A child has been removed, is placed into a new home, and their new caregiver has begun receiving assistance benefits. In real-time, CWS-CARES will receive issuance details for each payment made on behalf of their placement. </a:t>
            </a:r>
            <a:endParaRPr lang="en-US"/>
          </a:p>
          <a:p>
            <a:endParaRPr lang="en-US" sz="3000">
              <a:latin typeface="Arial"/>
              <a:ea typeface="Calibri"/>
              <a:cs typeface="Arial"/>
            </a:endParaRPr>
          </a:p>
          <a:p>
            <a:pPr marL="0" indent="0">
              <a:buNone/>
            </a:pPr>
            <a:r>
              <a:rPr lang="en-US" sz="3000">
                <a:latin typeface="Arial"/>
                <a:ea typeface="Calibri"/>
                <a:cs typeface="Arial"/>
              </a:rPr>
              <a:t>A worker needs to view what payments have been issued to the placement home, so they log into CWS-CARES and search for the child’s related case. The worker navigates to the centralized area for assistance payments on the case and is able to view the most recent payment that was issued to the caregiver. </a:t>
            </a:r>
          </a:p>
          <a:p>
            <a:endParaRPr lang="en-US" sz="3000">
              <a:latin typeface="Arial"/>
              <a:ea typeface="Calibri"/>
              <a:cs typeface="Arial"/>
            </a:endParaRPr>
          </a:p>
          <a:p>
            <a:pPr marL="0" indent="0">
              <a:buNone/>
            </a:pPr>
            <a:r>
              <a:rPr lang="en-US" sz="3000">
                <a:latin typeface="Arial"/>
                <a:ea typeface="Calibri"/>
                <a:cs typeface="Arial"/>
              </a:rPr>
              <a:t>In addition, the county made an assistance payment for the child from their general ledger, instead of </a:t>
            </a:r>
            <a:r>
              <a:rPr lang="en-US" sz="3000" err="1">
                <a:latin typeface="Arial"/>
                <a:ea typeface="Calibri"/>
                <a:cs typeface="Arial"/>
              </a:rPr>
              <a:t>CalSAWS</a:t>
            </a:r>
            <a:r>
              <a:rPr lang="en-US" sz="3000">
                <a:latin typeface="Arial"/>
                <a:ea typeface="Calibri"/>
                <a:cs typeface="Arial"/>
              </a:rPr>
              <a:t>. Therefore, they have reported the payment on their supplemental form (CA-800CSF), which was uploaded by CDSS. The payment is visible in a centralized area for assistance payments on the child’s case. </a:t>
            </a:r>
          </a:p>
          <a:p>
            <a:endParaRPr lang="en-US">
              <a:latin typeface="Arial"/>
              <a:cs typeface="Arial"/>
            </a:endParaRPr>
          </a:p>
        </p:txBody>
      </p:sp>
      <p:sp>
        <p:nvSpPr>
          <p:cNvPr id="4" name="Date Placeholder 3">
            <a:extLst>
              <a:ext uri="{FF2B5EF4-FFF2-40B4-BE49-F238E27FC236}">
                <a16:creationId xmlns:a16="http://schemas.microsoft.com/office/drawing/2014/main" id="{4EF424B6-06DA-5516-0D78-4059047BC889}"/>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A2A3CC2F-902A-B099-0CF5-ACDBC1809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A0045-514F-0A20-A233-FA2856534192}"/>
              </a:ext>
            </a:extLst>
          </p:cNvPr>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1404226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A509-3D6A-231C-534C-E2C64727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4778-751D-A191-A66D-EF22B26DCC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Course Introduction</a:t>
            </a:r>
          </a:p>
        </p:txBody>
      </p:sp>
      <p:sp>
        <p:nvSpPr>
          <p:cNvPr id="5" name="Slide Number Placeholder 4">
            <a:extLst>
              <a:ext uri="{FF2B5EF4-FFF2-40B4-BE49-F238E27FC236}">
                <a16:creationId xmlns:a16="http://schemas.microsoft.com/office/drawing/2014/main" id="{8175EEED-A831-C600-9DDE-AF83E8962F00}"/>
              </a:ext>
            </a:extLst>
          </p:cNvPr>
          <p:cNvSpPr>
            <a:spLocks noGrp="1"/>
          </p:cNvSpPr>
          <p:nvPr>
            <p:ph type="sldNum" sz="quarter" idx="12"/>
          </p:nvPr>
        </p:nvSpPr>
        <p:spPr/>
        <p:txBody>
          <a:bodyPr/>
          <a:lstStyle/>
          <a:p>
            <a:fld id="{B6F15528-21DE-4FAA-801E-634DDDAF4B2B}" type="slidenum">
              <a:rPr lang="en-US" smtClean="0"/>
              <a:pPr/>
              <a:t>2</a:t>
            </a:fld>
            <a:endParaRPr lang="en-US"/>
          </a:p>
        </p:txBody>
      </p:sp>
      <p:sp>
        <p:nvSpPr>
          <p:cNvPr id="4" name="Date Placeholder 3">
            <a:extLst>
              <a:ext uri="{FF2B5EF4-FFF2-40B4-BE49-F238E27FC236}">
                <a16:creationId xmlns:a16="http://schemas.microsoft.com/office/drawing/2014/main" id="{EFBC1B1F-EBAC-FEA9-655E-ACCF88DC6EEE}"/>
              </a:ext>
            </a:extLst>
          </p:cNvPr>
          <p:cNvSpPr>
            <a:spLocks noGrp="1"/>
          </p:cNvSpPr>
          <p:nvPr>
            <p:ph type="dt" sz="half" idx="10"/>
          </p:nvPr>
        </p:nvSpPr>
        <p:spPr/>
        <p:txBody>
          <a:bodyPr/>
          <a:lstStyle/>
          <a:p>
            <a:r>
              <a:rPr lang="en-US" dirty="0"/>
              <a:t>2026</a:t>
            </a:r>
          </a:p>
        </p:txBody>
      </p:sp>
    </p:spTree>
    <p:extLst>
      <p:ext uri="{BB962C8B-B14F-4D97-AF65-F5344CB8AC3E}">
        <p14:creationId xmlns:p14="http://schemas.microsoft.com/office/powerpoint/2010/main" val="41552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dirty="0"/>
              <a:t>Lesson 2 </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38108"/>
            <a:ext cx="11490159"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Accessing Assistance Records on a Case Record</a:t>
            </a:r>
          </a:p>
          <a:p>
            <a:pPr marL="457200" indent="-457200">
              <a:buFont typeface="Wingdings" panose="05000000000000000000" pitchFamily="2" charset="2"/>
              <a:buChar char="Ø"/>
            </a:pPr>
            <a:r>
              <a:rPr lang="en-US">
                <a:latin typeface="Arial"/>
                <a:ea typeface="Calibri"/>
                <a:cs typeface="Arial"/>
              </a:rPr>
              <a:t>Accessing Assistance Records on a Placement Record</a:t>
            </a:r>
          </a:p>
          <a:p>
            <a:pPr marL="457200" indent="-457200">
              <a:buFont typeface="Wingdings" panose="05000000000000000000" pitchFamily="2" charset="2"/>
              <a:buChar char="Ø"/>
            </a:pPr>
            <a:r>
              <a:rPr lang="en-US">
                <a:latin typeface="Arial"/>
                <a:ea typeface="Calibri"/>
                <a:cs typeface="Arial"/>
              </a:rPr>
              <a:t>Viewing External System Assistance Payment on a Case Record </a:t>
            </a:r>
          </a:p>
          <a:p>
            <a:pPr marL="457200" indent="-457200">
              <a:buFont typeface="Wingdings" panose="05000000000000000000" pitchFamily="2" charset="2"/>
              <a:buChar char="Ø"/>
            </a:pPr>
            <a:endParaRPr lang="en-US">
              <a:ea typeface="Calibri"/>
            </a:endParaRPr>
          </a:p>
          <a:p>
            <a:pPr marL="457200" indent="-457200">
              <a:buFont typeface="Wingdings" panose="05000000000000000000" pitchFamily="2" charset="2"/>
              <a:buChar char="Ø"/>
            </a:pPr>
            <a:endParaRPr lang="en-US">
              <a:ea typeface="Calibri"/>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282070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33208-623B-2A41-6BEE-C3DC81A90B66}"/>
              </a:ext>
            </a:extLst>
          </p:cNvPr>
          <p:cNvSpPr>
            <a:spLocks noGrp="1"/>
          </p:cNvSpPr>
          <p:nvPr>
            <p:ph type="title"/>
          </p:nvPr>
        </p:nvSpPr>
        <p:spPr>
          <a:xfrm>
            <a:off x="914400" y="434976"/>
            <a:ext cx="14630400" cy="927099"/>
          </a:xfrm>
        </p:spPr>
        <p:txBody>
          <a:bodyPr/>
          <a:lstStyle/>
          <a:p>
            <a:r>
              <a:rPr lang="en-US"/>
              <a:t>Assistance Cost Demo Video</a:t>
            </a:r>
          </a:p>
        </p:txBody>
      </p:sp>
      <p:sp>
        <p:nvSpPr>
          <p:cNvPr id="4" name="Date Placeholder 3">
            <a:extLst>
              <a:ext uri="{FF2B5EF4-FFF2-40B4-BE49-F238E27FC236}">
                <a16:creationId xmlns:a16="http://schemas.microsoft.com/office/drawing/2014/main" id="{354D9972-19C3-FA84-03AC-4646D33657F0}"/>
              </a:ext>
            </a:extLst>
          </p:cNvPr>
          <p:cNvSpPr>
            <a:spLocks noGrp="1"/>
          </p:cNvSpPr>
          <p:nvPr>
            <p:ph type="dt" sz="half" idx="10"/>
          </p:nvPr>
        </p:nvSpPr>
        <p:spPr/>
        <p:txBody>
          <a:bodyPr/>
          <a:lstStyle/>
          <a:p>
            <a:fld id="{47D29D20-C43D-41DC-AAEE-AD7D2C14FE77}" type="datetime1">
              <a:rPr lang="en-US" smtClean="0"/>
              <a:t>8/18/2026</a:t>
            </a:fld>
            <a:endParaRPr lang="en-US"/>
          </a:p>
        </p:txBody>
      </p:sp>
      <p:sp>
        <p:nvSpPr>
          <p:cNvPr id="6" name="Slide Number Placeholder 5">
            <a:extLst>
              <a:ext uri="{FF2B5EF4-FFF2-40B4-BE49-F238E27FC236}">
                <a16:creationId xmlns:a16="http://schemas.microsoft.com/office/drawing/2014/main" id="{E17EB67D-16BF-63FA-20E4-D7EA3B17E629}"/>
              </a:ext>
            </a:extLst>
          </p:cNvPr>
          <p:cNvSpPr>
            <a:spLocks noGrp="1"/>
          </p:cNvSpPr>
          <p:nvPr>
            <p:ph type="sldNum" sz="quarter" idx="12"/>
          </p:nvPr>
        </p:nvSpPr>
        <p:spPr/>
        <p:txBody>
          <a:bodyPr/>
          <a:lstStyle/>
          <a:p>
            <a:fld id="{B6F15528-21DE-4FAA-801E-634DDDAF4B2B}" type="slidenum">
              <a:rPr lang="en-US" smtClean="0"/>
              <a:pPr/>
              <a:t>21</a:t>
            </a:fld>
            <a:endParaRPr lang="en-US"/>
          </a:p>
        </p:txBody>
      </p:sp>
      <p:pic>
        <p:nvPicPr>
          <p:cNvPr id="8" name="Assistance Payment Demo - FM CARES">
            <a:hlinkClick r:id="" action="ppaction://media"/>
            <a:extLst>
              <a:ext uri="{FF2B5EF4-FFF2-40B4-BE49-F238E27FC236}">
                <a16:creationId xmlns:a16="http://schemas.microsoft.com/office/drawing/2014/main" id="{EDC08329-BBF2-F1C2-6154-9C411C8A508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20900" y="1628775"/>
            <a:ext cx="13816013" cy="8043863"/>
          </a:xfrm>
          <a:prstGeom prst="rect">
            <a:avLst/>
          </a:prstGeom>
        </p:spPr>
      </p:pic>
    </p:spTree>
    <p:extLst>
      <p:ext uri="{BB962C8B-B14F-4D97-AF65-F5344CB8AC3E}">
        <p14:creationId xmlns:p14="http://schemas.microsoft.com/office/powerpoint/2010/main" val="253549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A3E58-FC4B-0F82-4F4E-A0F355F69C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89B0A7-BB70-BECF-438C-C66CE1022B6F}"/>
              </a:ext>
            </a:extLst>
          </p:cNvPr>
          <p:cNvSpPr>
            <a:spLocks noGrp="1"/>
          </p:cNvSpPr>
          <p:nvPr>
            <p:ph type="title"/>
          </p:nvPr>
        </p:nvSpPr>
        <p:spPr/>
        <p:txBody>
          <a:bodyPr>
            <a:normAutofit/>
          </a:bodyPr>
          <a:lstStyle/>
          <a:p>
            <a:r>
              <a:rPr lang="en-US">
                <a:latin typeface="Arial"/>
                <a:ea typeface="+mj-lt"/>
                <a:cs typeface="Arial"/>
              </a:rPr>
              <a:t>Viewing Assistance Payment on a Case Record</a:t>
            </a:r>
            <a:r>
              <a:rPr lang="en-US" b="0" dirty="0">
                <a:ea typeface="+mj-lt"/>
                <a:cs typeface="+mj-lt"/>
              </a:rPr>
              <a:t> </a:t>
            </a:r>
            <a:r>
              <a:rPr lang="en-US" dirty="0">
                <a:latin typeface="Arial"/>
                <a:ea typeface="+mj-lt"/>
                <a:cs typeface="Arial"/>
              </a:rPr>
              <a:t> </a:t>
            </a:r>
          </a:p>
        </p:txBody>
      </p:sp>
      <p:sp>
        <p:nvSpPr>
          <p:cNvPr id="4" name="Date Placeholder 3">
            <a:extLst>
              <a:ext uri="{FF2B5EF4-FFF2-40B4-BE49-F238E27FC236}">
                <a16:creationId xmlns:a16="http://schemas.microsoft.com/office/drawing/2014/main" id="{6DC1E52D-543E-7F6E-24C6-64185D306D3B}"/>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59B9D79C-A7A5-3809-EE4B-4A3C6B6655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D3F40-DB72-ECB0-109C-7958083A7639}"/>
              </a:ext>
            </a:extLst>
          </p:cNvPr>
          <p:cNvSpPr>
            <a:spLocks noGrp="1"/>
          </p:cNvSpPr>
          <p:nvPr>
            <p:ph type="sldNum" sz="quarter" idx="12"/>
          </p:nvPr>
        </p:nvSpPr>
        <p:spPr/>
        <p:txBody>
          <a:bodyPr/>
          <a:lstStyle/>
          <a:p>
            <a:fld id="{B6F15528-21DE-4FAA-801E-634DDDAF4B2B}" type="slidenum">
              <a:rPr lang="en-US" smtClean="0"/>
              <a:pPr/>
              <a:t>22</a:t>
            </a:fld>
            <a:endParaRPr lang="en-US"/>
          </a:p>
        </p:txBody>
      </p:sp>
      <p:pic>
        <p:nvPicPr>
          <p:cNvPr id="8" name="Content Placeholder 7">
            <a:extLst>
              <a:ext uri="{FF2B5EF4-FFF2-40B4-BE49-F238E27FC236}">
                <a16:creationId xmlns:a16="http://schemas.microsoft.com/office/drawing/2014/main" id="{934A3A6B-D512-E092-0099-FC1EEE59C698}"/>
              </a:ext>
            </a:extLst>
          </p:cNvPr>
          <p:cNvPicPr>
            <a:picLocks noGrp="1" noChangeAspect="1"/>
          </p:cNvPicPr>
          <p:nvPr>
            <p:ph idx="1"/>
          </p:nvPr>
        </p:nvPicPr>
        <p:blipFill>
          <a:blip r:embed="rId3"/>
          <a:stretch>
            <a:fillRect/>
          </a:stretch>
        </p:blipFill>
        <p:spPr>
          <a:xfrm>
            <a:off x="917532" y="2564134"/>
            <a:ext cx="16471725" cy="6309039"/>
          </a:xfrm>
          <a:prstGeom prst="rect">
            <a:avLst/>
          </a:prstGeom>
        </p:spPr>
      </p:pic>
    </p:spTree>
    <p:extLst>
      <p:ext uri="{BB962C8B-B14F-4D97-AF65-F5344CB8AC3E}">
        <p14:creationId xmlns:p14="http://schemas.microsoft.com/office/powerpoint/2010/main" val="230166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51CF9-A363-CFB8-C3E4-B581131F4F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726DAB-FDF5-B797-5889-5A5AAACFAE89}"/>
              </a:ext>
            </a:extLst>
          </p:cNvPr>
          <p:cNvSpPr>
            <a:spLocks noGrp="1"/>
          </p:cNvSpPr>
          <p:nvPr>
            <p:ph type="title"/>
          </p:nvPr>
        </p:nvSpPr>
        <p:spPr/>
        <p:txBody>
          <a:bodyPr>
            <a:normAutofit/>
          </a:bodyPr>
          <a:lstStyle/>
          <a:p>
            <a:r>
              <a:rPr lang="en-US">
                <a:latin typeface="Arial"/>
                <a:ea typeface="+mj-lt"/>
                <a:cs typeface="Arial"/>
              </a:rPr>
              <a:t>Viewing Assistance Payment on a Case Record Cont.</a:t>
            </a:r>
            <a:r>
              <a:rPr lang="en-US" b="0" dirty="0">
                <a:latin typeface="Century Gothic"/>
                <a:ea typeface="+mj-lt"/>
                <a:cs typeface="Arial"/>
              </a:rPr>
              <a:t> </a:t>
            </a:r>
            <a:r>
              <a:rPr lang="en-US" dirty="0">
                <a:latin typeface="Arial"/>
                <a:ea typeface="+mj-lt"/>
                <a:cs typeface="Arial"/>
              </a:rPr>
              <a:t> </a:t>
            </a:r>
          </a:p>
        </p:txBody>
      </p:sp>
      <p:sp>
        <p:nvSpPr>
          <p:cNvPr id="4" name="Date Placeholder 3">
            <a:extLst>
              <a:ext uri="{FF2B5EF4-FFF2-40B4-BE49-F238E27FC236}">
                <a16:creationId xmlns:a16="http://schemas.microsoft.com/office/drawing/2014/main" id="{7B2423F4-6D1F-D79D-FA49-33A075FB1977}"/>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5EACED64-98A1-EB0B-E695-35D754A471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2A951-3DE3-86B5-59D7-B3DBD9C94E01}"/>
              </a:ext>
            </a:extLst>
          </p:cNvPr>
          <p:cNvSpPr>
            <a:spLocks noGrp="1"/>
          </p:cNvSpPr>
          <p:nvPr>
            <p:ph type="sldNum" sz="quarter" idx="12"/>
          </p:nvPr>
        </p:nvSpPr>
        <p:spPr/>
        <p:txBody>
          <a:bodyPr/>
          <a:lstStyle/>
          <a:p>
            <a:fld id="{B6F15528-21DE-4FAA-801E-634DDDAF4B2B}" type="slidenum">
              <a:rPr lang="en-US" smtClean="0"/>
              <a:pPr/>
              <a:t>23</a:t>
            </a:fld>
            <a:endParaRPr lang="en-US"/>
          </a:p>
        </p:txBody>
      </p:sp>
      <p:pic>
        <p:nvPicPr>
          <p:cNvPr id="9" name="Content Placeholder 8">
            <a:extLst>
              <a:ext uri="{FF2B5EF4-FFF2-40B4-BE49-F238E27FC236}">
                <a16:creationId xmlns:a16="http://schemas.microsoft.com/office/drawing/2014/main" id="{BFD2DD7B-3267-9849-B322-13F6F493D6C2}"/>
              </a:ext>
            </a:extLst>
          </p:cNvPr>
          <p:cNvPicPr>
            <a:picLocks noGrp="1" noChangeAspect="1"/>
          </p:cNvPicPr>
          <p:nvPr>
            <p:ph idx="1"/>
          </p:nvPr>
        </p:nvPicPr>
        <p:blipFill>
          <a:blip r:embed="rId3"/>
          <a:stretch>
            <a:fillRect/>
          </a:stretch>
        </p:blipFill>
        <p:spPr>
          <a:xfrm>
            <a:off x="917532" y="2566039"/>
            <a:ext cx="16471725" cy="5992077"/>
          </a:xfrm>
          <a:prstGeom prst="rect">
            <a:avLst/>
          </a:prstGeom>
        </p:spPr>
      </p:pic>
    </p:spTree>
    <p:extLst>
      <p:ext uri="{BB962C8B-B14F-4D97-AF65-F5344CB8AC3E}">
        <p14:creationId xmlns:p14="http://schemas.microsoft.com/office/powerpoint/2010/main" val="3933104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dirty="0"/>
              <a:t>Lesson 2</a:t>
            </a:r>
            <a:br>
              <a:rPr lang="en-US" dirty="0"/>
            </a:br>
            <a:r>
              <a:rPr lang="en-US" dirty="0"/>
              <a:t>Follow-Up</a:t>
            </a: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24</a:t>
            </a:fld>
            <a:endParaRPr lang="en-US"/>
          </a:p>
        </p:txBody>
      </p:sp>
    </p:spTree>
    <p:extLst>
      <p:ext uri="{BB962C8B-B14F-4D97-AF65-F5344CB8AC3E}">
        <p14:creationId xmlns:p14="http://schemas.microsoft.com/office/powerpoint/2010/main" val="1492605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24119-CF77-3131-A8D6-19AE5109F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E52D-EA44-4F74-CF7B-85CC0F90DA97}"/>
              </a:ext>
            </a:extLst>
          </p:cNvPr>
          <p:cNvSpPr>
            <a:spLocks noGrp="1"/>
          </p:cNvSpPr>
          <p:nvPr>
            <p:ph type="title"/>
          </p:nvPr>
        </p:nvSpPr>
        <p:spPr/>
        <p:txBody>
          <a:bodyPr/>
          <a:lstStyle/>
          <a:p>
            <a:r>
              <a:rPr lang="en-US">
                <a:latin typeface="Arial"/>
                <a:cs typeface="Arial"/>
              </a:rPr>
              <a:t>Lesson 3: Gathering Data for CB-496 Reporting</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BC62DDE-5477-4AC2-63AB-35D03C164EFE}"/>
              </a:ext>
            </a:extLst>
          </p:cNvPr>
          <p:cNvSpPr>
            <a:spLocks noGrp="1"/>
          </p:cNvSpPr>
          <p:nvPr>
            <p:ph type="sldNum" sz="quarter" idx="12"/>
          </p:nvPr>
        </p:nvSpPr>
        <p:spPr/>
        <p:txBody>
          <a:bodyPr/>
          <a:lstStyle/>
          <a:p>
            <a:fld id="{B6F15528-21DE-4FAA-801E-634DDDAF4B2B}" type="slidenum">
              <a:rPr lang="en-US" smtClean="0"/>
              <a:pPr/>
              <a:t>25</a:t>
            </a:fld>
            <a:endParaRPr lang="en-US"/>
          </a:p>
        </p:txBody>
      </p:sp>
      <p:sp>
        <p:nvSpPr>
          <p:cNvPr id="4" name="Date Placeholder 3">
            <a:extLst>
              <a:ext uri="{FF2B5EF4-FFF2-40B4-BE49-F238E27FC236}">
                <a16:creationId xmlns:a16="http://schemas.microsoft.com/office/drawing/2014/main" id="{45E9C8A1-1493-251B-440F-52CD49C5A1CF}"/>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82103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008B-8DA4-0AED-A413-1341022C75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4F68FF-F388-9C3B-948E-C1BEC0F1EE58}"/>
              </a:ext>
            </a:extLst>
          </p:cNvPr>
          <p:cNvSpPr>
            <a:spLocks noGrp="1"/>
          </p:cNvSpPr>
          <p:nvPr>
            <p:ph type="title"/>
          </p:nvPr>
        </p:nvSpPr>
        <p:spPr>
          <a:xfrm>
            <a:off x="914400" y="434976"/>
            <a:ext cx="14630400" cy="1527174"/>
          </a:xfrm>
        </p:spPr>
        <p:txBody>
          <a:bodyPr/>
          <a:lstStyle/>
          <a:p>
            <a:r>
              <a:rPr lang="en-US" dirty="0">
                <a:latin typeface="Arial"/>
                <a:cs typeface="Arial"/>
              </a:rPr>
              <a:t>Scenario: Administrative Claims in CWS-CARES </a:t>
            </a:r>
            <a:endParaRPr lang="en-US" dirty="0">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F5DB1A29-9DD8-9AE1-06E1-EFFCEACD15DB}"/>
              </a:ext>
            </a:extLst>
          </p:cNvPr>
          <p:cNvSpPr>
            <a:spLocks noGrp="1"/>
          </p:cNvSpPr>
          <p:nvPr>
            <p:ph idx="1"/>
          </p:nvPr>
        </p:nvSpPr>
        <p:spPr/>
        <p:txBody>
          <a:bodyPr vert="horz" lIns="91440" tIns="45720" rIns="91440" bIns="45720" rtlCol="0" anchor="t">
            <a:normAutofit/>
          </a:bodyPr>
          <a:lstStyle/>
          <a:p>
            <a:pPr marL="0" indent="0">
              <a:buNone/>
            </a:pPr>
            <a:r>
              <a:rPr lang="en-US" sz="2800" dirty="0">
                <a:highlight>
                  <a:srgbClr val="FFFFFF"/>
                </a:highlight>
                <a:latin typeface="Arial"/>
                <a:cs typeface="Arial"/>
              </a:rPr>
              <a:t>CWS-CARES will have an interface with the County Expense Claim Information Reporting System (CECRIS) that will allow County Fiscal Workers to view their county’s DFA600 data </a:t>
            </a:r>
            <a:r>
              <a:rPr lang="en-US" sz="2800">
                <a:highlight>
                  <a:srgbClr val="FFFFFF"/>
                </a:highlight>
                <a:latin typeface="Arial"/>
                <a:cs typeface="Arial"/>
              </a:rPr>
              <a:t>from</a:t>
            </a:r>
            <a:r>
              <a:rPr lang="en-US" sz="2800" dirty="0">
                <a:highlight>
                  <a:srgbClr val="FFFFFF"/>
                </a:highlight>
                <a:latin typeface="Arial"/>
                <a:cs typeface="Arial"/>
              </a:rPr>
              <a:t> their County Expense Claim (CEC) on a </a:t>
            </a:r>
            <a:r>
              <a:rPr lang="en-US" sz="2800" b="1" dirty="0">
                <a:highlight>
                  <a:srgbClr val="FFFFFF"/>
                </a:highlight>
                <a:latin typeface="Arial"/>
                <a:cs typeface="Arial"/>
              </a:rPr>
              <a:t>read-only basis</a:t>
            </a:r>
            <a:r>
              <a:rPr lang="en-US" sz="2800" dirty="0">
                <a:highlight>
                  <a:srgbClr val="FFFFFF"/>
                </a:highlight>
                <a:latin typeface="Arial"/>
                <a:cs typeface="Arial"/>
              </a:rPr>
              <a:t>. </a:t>
            </a:r>
            <a:endParaRPr lang="en-US" sz="2800">
              <a:latin typeface="Arial"/>
              <a:ea typeface="Calibri"/>
              <a:cs typeface="Arial"/>
            </a:endParaRPr>
          </a:p>
          <a:p>
            <a:pPr marL="0" indent="0">
              <a:buNone/>
            </a:pPr>
            <a:endParaRPr lang="en-US" sz="2800" dirty="0">
              <a:highlight>
                <a:srgbClr val="FFFFFF"/>
              </a:highlight>
              <a:latin typeface="Arial"/>
              <a:cs typeface="Arial"/>
            </a:endParaRPr>
          </a:p>
          <a:p>
            <a:pPr marL="0" indent="0">
              <a:buNone/>
            </a:pPr>
            <a:r>
              <a:rPr lang="en-US" sz="2800">
                <a:highlight>
                  <a:srgbClr val="FFFFFF"/>
                </a:highlight>
                <a:latin typeface="Arial"/>
                <a:cs typeface="Arial"/>
              </a:rPr>
              <a:t>When a County Fiscal Worker logs into CWS-CARES, they will navigate to Quick Links for Administrative Claims and will be able to view quarterly DFA600 costs for each program code.</a:t>
            </a:r>
            <a:endParaRPr lang="en-US" sz="2800">
              <a:ea typeface="Calibri" panose="020F0502020204030204" pitchFamily="34" charset="0"/>
            </a:endParaRPr>
          </a:p>
          <a:p>
            <a:endParaRPr lang="en-US">
              <a:latin typeface="Arial"/>
              <a:cs typeface="Arial"/>
            </a:endParaRPr>
          </a:p>
        </p:txBody>
      </p:sp>
      <p:sp>
        <p:nvSpPr>
          <p:cNvPr id="4" name="Date Placeholder 3">
            <a:extLst>
              <a:ext uri="{FF2B5EF4-FFF2-40B4-BE49-F238E27FC236}">
                <a16:creationId xmlns:a16="http://schemas.microsoft.com/office/drawing/2014/main" id="{1ED398DB-F35A-C1F5-144F-1438F4A82B46}"/>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B9D7121D-5E28-3EFE-CE25-1424DD3819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D788A6-681F-1BE5-5D1A-5C85A64395DD}"/>
              </a:ext>
            </a:extLst>
          </p:cNvPr>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3936771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18948-A331-41CB-74DA-F983202F4F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952092-1CF5-4CB0-8535-61BBB803F783}"/>
              </a:ext>
            </a:extLst>
          </p:cNvPr>
          <p:cNvSpPr>
            <a:spLocks noGrp="1"/>
          </p:cNvSpPr>
          <p:nvPr>
            <p:ph type="title"/>
          </p:nvPr>
        </p:nvSpPr>
        <p:spPr>
          <a:xfrm>
            <a:off x="914400" y="571500"/>
            <a:ext cx="9595126" cy="1776663"/>
          </a:xfrm>
        </p:spPr>
        <p:txBody>
          <a:bodyPr/>
          <a:lstStyle/>
          <a:p>
            <a:r>
              <a:rPr lang="en-US" dirty="0"/>
              <a:t>Lesson 3</a:t>
            </a:r>
          </a:p>
        </p:txBody>
      </p:sp>
      <p:sp>
        <p:nvSpPr>
          <p:cNvPr id="4" name="Text Placeholder 3">
            <a:extLst>
              <a:ext uri="{FF2B5EF4-FFF2-40B4-BE49-F238E27FC236}">
                <a16:creationId xmlns:a16="http://schemas.microsoft.com/office/drawing/2014/main" id="{59949CDA-B0E8-1369-664E-1EBBF3C3B0E8}"/>
              </a:ext>
            </a:extLst>
          </p:cNvPr>
          <p:cNvSpPr>
            <a:spLocks noGrp="1"/>
          </p:cNvSpPr>
          <p:nvPr>
            <p:ph type="body" sz="half" idx="2"/>
          </p:nvPr>
        </p:nvSpPr>
        <p:spPr>
          <a:xfrm>
            <a:off x="914400" y="2338108"/>
            <a:ext cx="13133221"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Access Administrative Costs by Program Code Dashboards from Homepage</a:t>
            </a:r>
          </a:p>
          <a:p>
            <a:pPr marL="457200" indent="-457200">
              <a:buFont typeface="Wingdings" panose="05000000000000000000" pitchFamily="2" charset="2"/>
              <a:buChar char="Ø"/>
            </a:pPr>
            <a:r>
              <a:rPr lang="en-US">
                <a:latin typeface="Arial"/>
                <a:ea typeface="Calibri"/>
                <a:cs typeface="Arial"/>
              </a:rPr>
              <a:t>Access Administrative Claims from a County's Organization Record</a:t>
            </a: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8332DCD8-0D60-50AD-BDDA-1238DA80827F}"/>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156389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2F7C6-8064-11CD-E0A9-BBB60EB54C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0E0432-36BA-CC4A-9008-C4C77BDC14E8}"/>
              </a:ext>
            </a:extLst>
          </p:cNvPr>
          <p:cNvSpPr>
            <a:spLocks noGrp="1"/>
          </p:cNvSpPr>
          <p:nvPr>
            <p:ph type="title"/>
          </p:nvPr>
        </p:nvSpPr>
        <p:spPr>
          <a:xfrm>
            <a:off x="941294" y="571500"/>
            <a:ext cx="3514819" cy="3962399"/>
          </a:xfrm>
        </p:spPr>
        <p:txBody>
          <a:bodyPr anchor="b">
            <a:normAutofit/>
          </a:bodyPr>
          <a:lstStyle/>
          <a:p>
            <a:r>
              <a:rPr lang="en-US" dirty="0"/>
              <a:t>Lesson 3</a:t>
            </a:r>
            <a:br>
              <a:rPr lang="en-US" dirty="0"/>
            </a:br>
            <a:r>
              <a:rPr lang="en-US" dirty="0"/>
              <a:t>Follow-Up</a:t>
            </a:r>
          </a:p>
        </p:txBody>
      </p:sp>
      <p:pic>
        <p:nvPicPr>
          <p:cNvPr id="10" name="Picture Placeholder 9">
            <a:extLst>
              <a:ext uri="{FF2B5EF4-FFF2-40B4-BE49-F238E27FC236}">
                <a16:creationId xmlns:a16="http://schemas.microsoft.com/office/drawing/2014/main" id="{0D2C6BF4-5EF5-5AA4-985F-A0CDC05DFA5A}"/>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E69EA4E1-4881-5C63-2D21-3345D6667DEA}"/>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2F4C04AC-9E40-F2D3-8822-C024FBC25DD3}"/>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914D1CC-20AE-FEC4-D976-15189003AA6B}"/>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28</a:t>
            </a:fld>
            <a:endParaRPr lang="en-US"/>
          </a:p>
        </p:txBody>
      </p:sp>
    </p:spTree>
    <p:extLst>
      <p:ext uri="{BB962C8B-B14F-4D97-AF65-F5344CB8AC3E}">
        <p14:creationId xmlns:p14="http://schemas.microsoft.com/office/powerpoint/2010/main" val="3375195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D40FC-3DC8-04DF-652E-4D8FA5FF0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C6E26-2A10-CEB8-F335-69B79483CE7C}"/>
              </a:ext>
            </a:extLst>
          </p:cNvPr>
          <p:cNvSpPr>
            <a:spLocks noGrp="1"/>
          </p:cNvSpPr>
          <p:nvPr>
            <p:ph type="title"/>
          </p:nvPr>
        </p:nvSpPr>
        <p:spPr/>
        <p:txBody>
          <a:bodyPr/>
          <a:lstStyle/>
          <a:p>
            <a:r>
              <a:rPr lang="en-US">
                <a:latin typeface="Arial"/>
                <a:cs typeface="Arial"/>
              </a:rPr>
              <a:t>Lesson 4: Maintaining Rate Tables in CWS-</a:t>
            </a:r>
            <a:r>
              <a:rPr lang="en-US" dirty="0">
                <a:latin typeface="Arial"/>
                <a:cs typeface="Arial"/>
              </a:rPr>
              <a:t>CARES</a:t>
            </a: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48EC35F6-FB6D-E6E1-CBF1-74FBCE7D0C20}"/>
              </a:ext>
            </a:extLst>
          </p:cNvPr>
          <p:cNvSpPr>
            <a:spLocks noGrp="1"/>
          </p:cNvSpPr>
          <p:nvPr>
            <p:ph type="sldNum" sz="quarter" idx="12"/>
          </p:nvPr>
        </p:nvSpPr>
        <p:spPr/>
        <p:txBody>
          <a:bodyPr/>
          <a:lstStyle/>
          <a:p>
            <a:fld id="{B6F15528-21DE-4FAA-801E-634DDDAF4B2B}" type="slidenum">
              <a:rPr lang="en-US" smtClean="0"/>
              <a:pPr/>
              <a:t>29</a:t>
            </a:fld>
            <a:endParaRPr lang="en-US"/>
          </a:p>
        </p:txBody>
      </p:sp>
      <p:sp>
        <p:nvSpPr>
          <p:cNvPr id="4" name="Date Placeholder 3">
            <a:extLst>
              <a:ext uri="{FF2B5EF4-FFF2-40B4-BE49-F238E27FC236}">
                <a16:creationId xmlns:a16="http://schemas.microsoft.com/office/drawing/2014/main" id="{775A2D9F-3466-8B01-88E8-C4E417DADF98}"/>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226882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0F9EA-3EC0-61BB-2B05-0467CB8AEAFA}"/>
              </a:ext>
            </a:extLst>
          </p:cNvPr>
          <p:cNvSpPr>
            <a:spLocks noGrp="1"/>
          </p:cNvSpPr>
          <p:nvPr>
            <p:ph type="title"/>
          </p:nvPr>
        </p:nvSpPr>
        <p:spPr>
          <a:xfrm>
            <a:off x="914400" y="434976"/>
            <a:ext cx="14630400" cy="1484312"/>
          </a:xfrm>
        </p:spPr>
        <p:txBody>
          <a:bodyPr/>
          <a:lstStyle/>
          <a:p>
            <a:r>
              <a:rPr lang="en-US"/>
              <a:t>Training Introduction</a:t>
            </a:r>
            <a:endParaRPr lang="en-US" dirty="0"/>
          </a:p>
        </p:txBody>
      </p:sp>
      <p:sp>
        <p:nvSpPr>
          <p:cNvPr id="3" name="Content Placeholder 2">
            <a:extLst>
              <a:ext uri="{FF2B5EF4-FFF2-40B4-BE49-F238E27FC236}">
                <a16:creationId xmlns:a16="http://schemas.microsoft.com/office/drawing/2014/main" id="{E66B61C6-7DDF-44BA-6B3E-D1325AA20E8B}"/>
              </a:ext>
            </a:extLst>
          </p:cNvPr>
          <p:cNvSpPr>
            <a:spLocks noGrp="1"/>
          </p:cNvSpPr>
          <p:nvPr>
            <p:ph idx="1"/>
          </p:nvPr>
        </p:nvSpPr>
        <p:spPr/>
        <p:txBody>
          <a:bodyPr vert="horz" lIns="91440" tIns="45720" rIns="91440" bIns="45720" rtlCol="0" anchor="t">
            <a:normAutofit/>
          </a:bodyPr>
          <a:lstStyle/>
          <a:p>
            <a:pPr marL="0" indent="0">
              <a:buNone/>
            </a:pPr>
            <a:r>
              <a:rPr lang="en-US">
                <a:latin typeface="Calibri"/>
                <a:ea typeface="Calibri"/>
                <a:cs typeface="Calibri"/>
              </a:rPr>
              <a:t>We will start class with a quick introduction from Jessica </a:t>
            </a:r>
            <a:r>
              <a:rPr lang="en-US" dirty="0">
                <a:latin typeface="Calibri"/>
                <a:ea typeface="Calibri"/>
                <a:cs typeface="Calibri"/>
              </a:rPr>
              <a:t>Rougeux, the Chief </a:t>
            </a:r>
            <a:r>
              <a:rPr lang="en-US">
                <a:latin typeface="Calibri"/>
                <a:ea typeface="Calibri"/>
                <a:cs typeface="Calibri"/>
              </a:rPr>
              <a:t>of the Child Welfare System Branch: </a:t>
            </a:r>
            <a:r>
              <a:rPr lang="en-US" dirty="0">
                <a:latin typeface="Calibri"/>
                <a:ea typeface="Calibri"/>
                <a:cs typeface="Calibri"/>
                <a:hlinkClick r:id="rId2"/>
              </a:rPr>
              <a:t>Introduction to ILT - Jessica Rougeux.mp4</a:t>
            </a:r>
            <a:endParaRPr lang="en-US">
              <a:solidFill>
                <a:srgbClr val="467886"/>
              </a:solidFill>
              <a:latin typeface="Aptos"/>
              <a:ea typeface="Calibri"/>
              <a:cs typeface="Calibri"/>
            </a:endParaRPr>
          </a:p>
        </p:txBody>
      </p:sp>
      <p:sp>
        <p:nvSpPr>
          <p:cNvPr id="4" name="Date Placeholder 3">
            <a:extLst>
              <a:ext uri="{FF2B5EF4-FFF2-40B4-BE49-F238E27FC236}">
                <a16:creationId xmlns:a16="http://schemas.microsoft.com/office/drawing/2014/main" id="{D3E29A81-344C-DF99-8407-73295D91306E}"/>
              </a:ext>
            </a:extLst>
          </p:cNvPr>
          <p:cNvSpPr>
            <a:spLocks noGrp="1"/>
          </p:cNvSpPr>
          <p:nvPr>
            <p:ph type="dt" sz="half" idx="10"/>
          </p:nvPr>
        </p:nvSpPr>
        <p:spPr/>
        <p:txBody>
          <a:bodyPr/>
          <a:lstStyle/>
          <a:p>
            <a:fld id="{47D29D20-C43D-41DC-AAEE-AD7D2C14FE77}" type="datetime1">
              <a:rPr lang="en-US" smtClean="0"/>
              <a:t>8/18/2026</a:t>
            </a:fld>
            <a:endParaRPr lang="en-US"/>
          </a:p>
        </p:txBody>
      </p:sp>
      <p:sp>
        <p:nvSpPr>
          <p:cNvPr id="5" name="Slide Number Placeholder 4">
            <a:extLst>
              <a:ext uri="{FF2B5EF4-FFF2-40B4-BE49-F238E27FC236}">
                <a16:creationId xmlns:a16="http://schemas.microsoft.com/office/drawing/2014/main" id="{A8BFBA52-B439-2D2C-A87D-BF3CE151F9AE}"/>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350621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A46DC-5AF6-31B3-D416-73F03FFA25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7405DD-13A0-74E4-E63D-1A9107862679}"/>
              </a:ext>
            </a:extLst>
          </p:cNvPr>
          <p:cNvSpPr>
            <a:spLocks noGrp="1"/>
          </p:cNvSpPr>
          <p:nvPr>
            <p:ph type="title"/>
          </p:nvPr>
        </p:nvSpPr>
        <p:spPr/>
        <p:txBody>
          <a:bodyPr/>
          <a:lstStyle/>
          <a:p>
            <a:r>
              <a:rPr lang="en-US" dirty="0">
                <a:latin typeface="Arial"/>
                <a:cs typeface="Arial"/>
              </a:rPr>
              <a:t>Scenario: Rate Tables in CWS-CARES</a:t>
            </a:r>
            <a:endParaRPr lang="en-US" dirty="0">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A9DFAED6-AF1C-FF65-F6DD-48683364D1B0}"/>
              </a:ext>
            </a:extLst>
          </p:cNvPr>
          <p:cNvSpPr>
            <a:spLocks noGrp="1"/>
          </p:cNvSpPr>
          <p:nvPr>
            <p:ph idx="1"/>
          </p:nvPr>
        </p:nvSpPr>
        <p:spPr/>
        <p:txBody>
          <a:bodyPr vert="horz" lIns="91440" tIns="45720" rIns="91440" bIns="45720" rtlCol="0" anchor="t">
            <a:normAutofit/>
          </a:bodyPr>
          <a:lstStyle/>
          <a:p>
            <a:pPr marL="0" indent="0">
              <a:buNone/>
            </a:pPr>
            <a:r>
              <a:rPr lang="en-US" sz="3000">
                <a:highlight>
                  <a:srgbClr val="FFFFFF"/>
                </a:highlight>
                <a:latin typeface="Arial"/>
                <a:ea typeface="Calibri"/>
                <a:cs typeface="Arial"/>
              </a:rPr>
              <a:t>A CARES User logs into CWS-CARES and would like to view a knowledge management source to view statewide and county-specific rates to identify an applicable rate for a family they are working with. </a:t>
            </a:r>
            <a:endParaRPr lang="en-US"/>
          </a:p>
          <a:p>
            <a:pPr marL="0" indent="0">
              <a:buNone/>
            </a:pPr>
            <a:endParaRPr lang="en-US" sz="3000" dirty="0">
              <a:highlight>
                <a:srgbClr val="FFFFFF"/>
              </a:highlight>
              <a:latin typeface="Arial"/>
              <a:ea typeface="Calibri"/>
              <a:cs typeface="Arial"/>
            </a:endParaRPr>
          </a:p>
          <a:p>
            <a:pPr marL="0" indent="0">
              <a:buNone/>
            </a:pPr>
            <a:r>
              <a:rPr lang="en-US" sz="3000">
                <a:highlight>
                  <a:srgbClr val="FFFFFF"/>
                </a:highlight>
                <a:latin typeface="Arial"/>
                <a:ea typeface="Calibri"/>
                <a:cs typeface="Arial"/>
              </a:rPr>
              <a:t>The user navigates to the Quick Links area for rate tables in the system and is able to conduct a search for the rate table they’d like to view. The user searches for the STRTP rate and is able to view current and historical rates.  </a:t>
            </a:r>
            <a:endParaRPr lang="en-US" dirty="0"/>
          </a:p>
          <a:p>
            <a:endParaRPr lang="en-US" sz="3000">
              <a:latin typeface="Arial"/>
              <a:ea typeface="Calibri"/>
              <a:cs typeface="Arial"/>
            </a:endParaRPr>
          </a:p>
          <a:p>
            <a:endParaRPr lang="en-US">
              <a:latin typeface="Arial"/>
              <a:cs typeface="Arial"/>
            </a:endParaRPr>
          </a:p>
        </p:txBody>
      </p:sp>
      <p:sp>
        <p:nvSpPr>
          <p:cNvPr id="4" name="Date Placeholder 3">
            <a:extLst>
              <a:ext uri="{FF2B5EF4-FFF2-40B4-BE49-F238E27FC236}">
                <a16:creationId xmlns:a16="http://schemas.microsoft.com/office/drawing/2014/main" id="{88F0BAC7-B678-BAA2-23EE-4F59D797BA9F}"/>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293AFB0E-C61D-02BD-58F0-B4D2F90633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9C6B11-F2A0-2A46-8777-94B7F3E855F4}"/>
              </a:ext>
            </a:extLst>
          </p:cNvPr>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2925970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64A40-43A8-D50B-1533-BC37748B33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67BE73-8EF9-C03D-4162-BD1F7226C48F}"/>
              </a:ext>
            </a:extLst>
          </p:cNvPr>
          <p:cNvSpPr>
            <a:spLocks noGrp="1"/>
          </p:cNvSpPr>
          <p:nvPr>
            <p:ph type="title"/>
          </p:nvPr>
        </p:nvSpPr>
        <p:spPr>
          <a:xfrm>
            <a:off x="914400" y="571500"/>
            <a:ext cx="9595126" cy="1776663"/>
          </a:xfrm>
        </p:spPr>
        <p:txBody>
          <a:bodyPr/>
          <a:lstStyle/>
          <a:p>
            <a:r>
              <a:rPr lang="en-US" dirty="0"/>
              <a:t>Lesson 4</a:t>
            </a:r>
          </a:p>
        </p:txBody>
      </p:sp>
      <p:sp>
        <p:nvSpPr>
          <p:cNvPr id="4" name="Text Placeholder 3">
            <a:extLst>
              <a:ext uri="{FF2B5EF4-FFF2-40B4-BE49-F238E27FC236}">
                <a16:creationId xmlns:a16="http://schemas.microsoft.com/office/drawing/2014/main" id="{2F15C247-9CC9-DDAC-9AC3-1ECC5C6D19F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Viewing Rate Tables </a:t>
            </a: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5C0F721E-17F1-A8A9-868A-55B653BDF33A}"/>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8093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E17D9-0AEA-C9EA-0B62-A19AE84FA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AC740A-96ED-43BA-285B-FE91C0C22EBD}"/>
              </a:ext>
            </a:extLst>
          </p:cNvPr>
          <p:cNvSpPr>
            <a:spLocks noGrp="1"/>
          </p:cNvSpPr>
          <p:nvPr>
            <p:ph type="title"/>
          </p:nvPr>
        </p:nvSpPr>
        <p:spPr>
          <a:xfrm>
            <a:off x="941294" y="571500"/>
            <a:ext cx="3514819" cy="3962399"/>
          </a:xfrm>
        </p:spPr>
        <p:txBody>
          <a:bodyPr anchor="b">
            <a:normAutofit/>
          </a:bodyPr>
          <a:lstStyle/>
          <a:p>
            <a:r>
              <a:rPr lang="en-US" dirty="0"/>
              <a:t>Lesson 4</a:t>
            </a:r>
            <a:br>
              <a:rPr lang="en-US" dirty="0"/>
            </a:br>
            <a:r>
              <a:rPr lang="en-US" dirty="0"/>
              <a:t>Follow-Up</a:t>
            </a:r>
          </a:p>
        </p:txBody>
      </p:sp>
      <p:pic>
        <p:nvPicPr>
          <p:cNvPr id="10" name="Picture Placeholder 9">
            <a:extLst>
              <a:ext uri="{FF2B5EF4-FFF2-40B4-BE49-F238E27FC236}">
                <a16:creationId xmlns:a16="http://schemas.microsoft.com/office/drawing/2014/main" id="{E48CD5B4-2528-F751-7F64-F6FE3A3689DF}"/>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7ABBBEF-A072-CE28-F4EE-4C489236353C}"/>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66B5153-45CA-859B-98FB-13FA2BDF5F6A}"/>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34A51A6C-7E36-7DF9-80E6-E689F8CBECE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32</a:t>
            </a:fld>
            <a:endParaRPr lang="en-US"/>
          </a:p>
        </p:txBody>
      </p:sp>
    </p:spTree>
    <p:extLst>
      <p:ext uri="{BB962C8B-B14F-4D97-AF65-F5344CB8AC3E}">
        <p14:creationId xmlns:p14="http://schemas.microsoft.com/office/powerpoint/2010/main" val="3642658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a:t>
            </a:r>
            <a:r>
              <a:rPr lang="en-US" dirty="0">
                <a:solidFill>
                  <a:srgbClr val="FFFFFF"/>
                </a:solidFill>
                <a:latin typeface="Arial"/>
                <a:cs typeface="Arial"/>
              </a:rPr>
              <a:t> </a:t>
            </a:r>
            <a:r>
              <a:rPr lang="en-US">
                <a:latin typeface="Arial"/>
                <a:cs typeface="Arial"/>
              </a:rPr>
              <a:t>10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0" y="9486900"/>
            <a:ext cx="2362200" cy="365125"/>
          </a:xfrm>
        </p:spPr>
        <p:txBody>
          <a:bodyPr/>
          <a:lstStyle/>
          <a:p>
            <a:fld id="{265B7153-2548-4B95-A40A-C44C83D437D5}" type="datetime1">
              <a:rPr lang="en-US" smtClean="0"/>
              <a:t>8/18/2026</a:t>
            </a:fld>
            <a:endParaRPr lang="en-US"/>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6154400" y="9486900"/>
            <a:ext cx="2133600" cy="365125"/>
          </a:xfrm>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35724357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a:latin typeface="Arial"/>
                <a:cs typeface="Arial"/>
              </a:rPr>
              <a:t>Welcome Back!</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Tree>
    <p:extLst>
      <p:ext uri="{BB962C8B-B14F-4D97-AF65-F5344CB8AC3E}">
        <p14:creationId xmlns:p14="http://schemas.microsoft.com/office/powerpoint/2010/main" val="3730680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B28E0D-4FCF-AA73-FF4E-17F8D156E9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761C6-5620-5F5D-5709-428B0846440A}"/>
              </a:ext>
            </a:extLst>
          </p:cNvPr>
          <p:cNvSpPr>
            <a:spLocks noGrp="1"/>
          </p:cNvSpPr>
          <p:nvPr>
            <p:ph type="title"/>
          </p:nvPr>
        </p:nvSpPr>
        <p:spPr/>
        <p:txBody>
          <a:bodyPr/>
          <a:lstStyle/>
          <a:p>
            <a:r>
              <a:rPr lang="en-US" dirty="0">
                <a:latin typeface="Arial"/>
                <a:cs typeface="Arial"/>
              </a:rPr>
              <a:t>Lesson 5: FFPSA Service Cost-Tracking</a:t>
            </a: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4D7128E2-F45D-9D10-33B0-64E9F5C27830}"/>
              </a:ext>
            </a:extLst>
          </p:cNvPr>
          <p:cNvSpPr>
            <a:spLocks noGrp="1"/>
          </p:cNvSpPr>
          <p:nvPr>
            <p:ph type="sldNum" sz="quarter" idx="12"/>
          </p:nvPr>
        </p:nvSpPr>
        <p:spPr/>
        <p:txBody>
          <a:bodyPr/>
          <a:lstStyle/>
          <a:p>
            <a:fld id="{B6F15528-21DE-4FAA-801E-634DDDAF4B2B}" type="slidenum">
              <a:rPr lang="en-US" smtClean="0"/>
              <a:pPr/>
              <a:t>35</a:t>
            </a:fld>
            <a:endParaRPr lang="en-US"/>
          </a:p>
        </p:txBody>
      </p:sp>
      <p:sp>
        <p:nvSpPr>
          <p:cNvPr id="4" name="Date Placeholder 3">
            <a:extLst>
              <a:ext uri="{FF2B5EF4-FFF2-40B4-BE49-F238E27FC236}">
                <a16:creationId xmlns:a16="http://schemas.microsoft.com/office/drawing/2014/main" id="{C90AC8B0-D547-AD0B-FEBF-33C05066FA96}"/>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841115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957F960-4ED7-216F-7FEA-A6C6B66EED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A83AB9-CE0A-7B4A-D070-9592001027BB}"/>
              </a:ext>
            </a:extLst>
          </p:cNvPr>
          <p:cNvSpPr>
            <a:spLocks noGrp="1"/>
          </p:cNvSpPr>
          <p:nvPr>
            <p:ph type="title"/>
          </p:nvPr>
        </p:nvSpPr>
        <p:spPr>
          <a:xfrm>
            <a:off x="914400" y="434976"/>
            <a:ext cx="14630400" cy="1141412"/>
          </a:xfrm>
        </p:spPr>
        <p:txBody>
          <a:bodyPr/>
          <a:lstStyle/>
          <a:p>
            <a:r>
              <a:rPr lang="en-US" dirty="0">
                <a:latin typeface="Arial"/>
                <a:cs typeface="Arial"/>
              </a:rPr>
              <a:t>Scenario: FFPSA Service Cost-Tracking</a:t>
            </a:r>
            <a:endParaRPr lang="en-US" dirty="0">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C65F5D22-8E26-A8F1-EA55-A7D8AC460EF3}"/>
              </a:ext>
            </a:extLst>
          </p:cNvPr>
          <p:cNvSpPr>
            <a:spLocks noGrp="1"/>
          </p:cNvSpPr>
          <p:nvPr>
            <p:ph idx="1"/>
          </p:nvPr>
        </p:nvSpPr>
        <p:spPr>
          <a:xfrm>
            <a:off x="914400" y="1876425"/>
            <a:ext cx="15059025" cy="7110412"/>
          </a:xfrm>
        </p:spPr>
        <p:txBody>
          <a:bodyPr vert="horz" lIns="91440" tIns="45720" rIns="91440" bIns="45720" rtlCol="0" anchor="t">
            <a:normAutofit/>
          </a:bodyPr>
          <a:lstStyle/>
          <a:p>
            <a:pPr marL="0" indent="0">
              <a:buNone/>
            </a:pPr>
            <a:r>
              <a:rPr lang="en-US" sz="2800">
                <a:solidFill>
                  <a:schemeClr val="tx1"/>
                </a:solidFill>
                <a:highlight>
                  <a:srgbClr val="FFFFFF"/>
                </a:highlight>
                <a:latin typeface="Arial"/>
                <a:ea typeface="Calibri"/>
                <a:cs typeface="Arial"/>
              </a:rPr>
              <a:t>A family with an open Family Maintenance case is receiving prevention services directly from the county’s child welfare agency to support their issues with substance abuse. As a result, the county Prevention Services Worker is certified and providing Motivational Interviewing for Substance Abuse as an evidence-based practice to the IV-E eligible focus child. The child has an active Family Well-Being Plan and is receiving services. </a:t>
            </a:r>
            <a:endParaRPr lang="en-US" sz="2800">
              <a:solidFill>
                <a:schemeClr val="tx1"/>
              </a:solidFill>
              <a:latin typeface="Arial"/>
              <a:ea typeface="Calibri"/>
              <a:cs typeface="Arial"/>
            </a:endParaRPr>
          </a:p>
          <a:p>
            <a:pPr marL="0" indent="0">
              <a:buNone/>
            </a:pPr>
            <a:endParaRPr lang="en-US" sz="2800" dirty="0">
              <a:solidFill>
                <a:schemeClr val="tx1"/>
              </a:solidFill>
              <a:highlight>
                <a:srgbClr val="FFFFFF"/>
              </a:highlight>
              <a:latin typeface="Arial"/>
              <a:ea typeface="Calibri"/>
              <a:cs typeface="Arial"/>
            </a:endParaRPr>
          </a:p>
          <a:p>
            <a:pPr marL="0" indent="0">
              <a:buNone/>
            </a:pPr>
            <a:r>
              <a:rPr lang="en-US" sz="2800">
                <a:solidFill>
                  <a:schemeClr val="tx1"/>
                </a:solidFill>
                <a:highlight>
                  <a:srgbClr val="FFFFFF"/>
                </a:highlight>
                <a:latin typeface="Arial"/>
                <a:ea typeface="Calibri"/>
                <a:cs typeface="Arial"/>
              </a:rPr>
              <a:t>The County Fiscal Supervisor in that county will log into CWS-CARES and will be </a:t>
            </a:r>
            <a:r>
              <a:rPr lang="en-US" sz="2800" dirty="0">
                <a:solidFill>
                  <a:schemeClr val="tx1"/>
                </a:solidFill>
                <a:highlight>
                  <a:srgbClr val="FFFFFF"/>
                </a:highlight>
                <a:latin typeface="Arial"/>
                <a:ea typeface="Calibri"/>
                <a:cs typeface="Arial"/>
              </a:rPr>
              <a:t>made aware of a case that requires monthly cost-tracking due to federal FFPSA reporting requirements. As a result, the County Fiscal Supervisor assigns a County Fiscal Worker </a:t>
            </a:r>
            <a:r>
              <a:rPr lang="en-US" sz="2800">
                <a:solidFill>
                  <a:schemeClr val="tx1"/>
                </a:solidFill>
                <a:highlight>
                  <a:srgbClr val="FFFFFF"/>
                </a:highlight>
                <a:latin typeface="Arial"/>
                <a:ea typeface="Calibri"/>
                <a:cs typeface="Arial"/>
              </a:rPr>
              <a:t>in their county to be responsible for entering cost-information for the IV-E service monthly. </a:t>
            </a:r>
            <a:endParaRPr lang="en-US" sz="2800">
              <a:solidFill>
                <a:schemeClr val="tx1"/>
              </a:solidFill>
              <a:latin typeface="Arial"/>
              <a:ea typeface="Calibri"/>
              <a:cs typeface="Arial"/>
            </a:endParaRPr>
          </a:p>
          <a:p>
            <a:pPr marL="0" indent="0">
              <a:buNone/>
            </a:pPr>
            <a:endParaRPr lang="en-US" sz="2800" dirty="0">
              <a:solidFill>
                <a:schemeClr val="tx1"/>
              </a:solidFill>
              <a:highlight>
                <a:srgbClr val="FFFFFF"/>
              </a:highlight>
              <a:latin typeface="Arial"/>
              <a:ea typeface="Calibri"/>
              <a:cs typeface="Arial"/>
            </a:endParaRPr>
          </a:p>
          <a:p>
            <a:pPr marL="0" indent="0">
              <a:buNone/>
            </a:pPr>
            <a:r>
              <a:rPr lang="en-US" sz="2800">
                <a:solidFill>
                  <a:schemeClr val="tx1"/>
                </a:solidFill>
                <a:highlight>
                  <a:srgbClr val="FFFFFF"/>
                </a:highlight>
                <a:latin typeface="Arial"/>
                <a:ea typeface="Calibri"/>
                <a:cs typeface="Arial"/>
              </a:rPr>
              <a:t>The assigned County Fiscal Worker will be able to create a monthly cost-tracking record within the existing case in CWS-CARES. Once all required fields are complete, the worker will submit to their supervisor for review and approval.  </a:t>
            </a:r>
            <a:endParaRPr lang="en-US" sz="2800">
              <a:solidFill>
                <a:schemeClr val="tx1"/>
              </a:solidFill>
            </a:endParaRPr>
          </a:p>
          <a:p>
            <a:endParaRPr lang="en-US" sz="3000">
              <a:solidFill>
                <a:schemeClr val="tx1"/>
              </a:solidFill>
              <a:highlight>
                <a:srgbClr val="FFFFFF"/>
              </a:highlight>
              <a:latin typeface="Arial"/>
              <a:ea typeface="Calibri"/>
              <a:cs typeface="Arial"/>
            </a:endParaRPr>
          </a:p>
          <a:p>
            <a:endParaRPr lang="en-US">
              <a:solidFill>
                <a:schemeClr val="tx1"/>
              </a:solidFill>
              <a:latin typeface="Arial"/>
              <a:cs typeface="Arial"/>
            </a:endParaRPr>
          </a:p>
        </p:txBody>
      </p:sp>
      <p:sp>
        <p:nvSpPr>
          <p:cNvPr id="4" name="Date Placeholder 3">
            <a:extLst>
              <a:ext uri="{FF2B5EF4-FFF2-40B4-BE49-F238E27FC236}">
                <a16:creationId xmlns:a16="http://schemas.microsoft.com/office/drawing/2014/main" id="{C051F2A4-CD37-E25B-9F1A-B4A4408C034D}"/>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96D14E20-F80C-BF10-E715-108960B8B9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832F47-9EA3-7CC5-ACDF-BEE7309937A4}"/>
              </a:ext>
            </a:extLst>
          </p:cNvPr>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3233195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00E9993-5F08-DE24-0448-29C5FC2F19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4F6B95-7A8D-7B87-CA6A-B5A354C6103C}"/>
              </a:ext>
            </a:extLst>
          </p:cNvPr>
          <p:cNvSpPr>
            <a:spLocks noGrp="1"/>
          </p:cNvSpPr>
          <p:nvPr>
            <p:ph type="title"/>
          </p:nvPr>
        </p:nvSpPr>
        <p:spPr>
          <a:xfrm>
            <a:off x="914400" y="571500"/>
            <a:ext cx="9595126" cy="1776663"/>
          </a:xfrm>
        </p:spPr>
        <p:txBody>
          <a:bodyPr/>
          <a:lstStyle/>
          <a:p>
            <a:r>
              <a:rPr lang="en-US" dirty="0"/>
              <a:t>Lesson 5</a:t>
            </a:r>
          </a:p>
        </p:txBody>
      </p:sp>
      <p:sp>
        <p:nvSpPr>
          <p:cNvPr id="4" name="Text Placeholder 3">
            <a:extLst>
              <a:ext uri="{FF2B5EF4-FFF2-40B4-BE49-F238E27FC236}">
                <a16:creationId xmlns:a16="http://schemas.microsoft.com/office/drawing/2014/main" id="{51DEB5CF-443E-F407-7636-B15457853670}"/>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Monthly Cost Tracking to Meet Federal FFPSA reporting Requirements </a:t>
            </a:r>
          </a:p>
          <a:p>
            <a:pPr marL="457200" indent="-457200">
              <a:buFont typeface="Wingdings" panose="05000000000000000000" pitchFamily="2" charset="2"/>
              <a:buChar char="Ø"/>
            </a:pPr>
            <a:r>
              <a:rPr lang="en-US">
                <a:latin typeface="Arial"/>
                <a:ea typeface="Calibri"/>
                <a:cs typeface="Arial"/>
              </a:rPr>
              <a:t>Access </a:t>
            </a:r>
            <a:r>
              <a:rPr lang="en-US" err="1">
                <a:latin typeface="Arial"/>
                <a:ea typeface="Calibri"/>
                <a:cs typeface="Arial"/>
              </a:rPr>
              <a:t>Unassi</a:t>
            </a:r>
            <a:r>
              <a:rPr lang="en-US">
                <a:latin typeface="Arial"/>
                <a:ea typeface="Calibri"/>
                <a:cs typeface="Arial"/>
              </a:rPr>
              <a:t>gned Cost Tracking Records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Maintaining Cost Tracking Record </a:t>
            </a:r>
            <a:endParaRPr lang="en-US">
              <a:latin typeface="Arial"/>
              <a:ea typeface="Calibri" panose="020F0502020204030204" pitchFamily="34" charset="0"/>
              <a:cs typeface="Arial"/>
            </a:endParaRP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8A069C01-0A03-EE06-15D2-6ABB1DD54BAD}"/>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4091852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C794F28-0E45-0B06-B40E-1D9FFC5B1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6CD065-5AFF-E5A1-7ACE-8BFDF96B815F}"/>
              </a:ext>
            </a:extLst>
          </p:cNvPr>
          <p:cNvSpPr>
            <a:spLocks noGrp="1"/>
          </p:cNvSpPr>
          <p:nvPr>
            <p:ph type="title"/>
          </p:nvPr>
        </p:nvSpPr>
        <p:spPr>
          <a:xfrm>
            <a:off x="941294" y="571500"/>
            <a:ext cx="3514819" cy="3962399"/>
          </a:xfrm>
        </p:spPr>
        <p:txBody>
          <a:bodyPr anchor="b">
            <a:normAutofit/>
          </a:bodyPr>
          <a:lstStyle/>
          <a:p>
            <a:r>
              <a:rPr lang="en-US" dirty="0"/>
              <a:t>Lesson 5</a:t>
            </a:r>
            <a:br>
              <a:rPr lang="en-US" dirty="0"/>
            </a:br>
            <a:r>
              <a:rPr lang="en-US" dirty="0"/>
              <a:t>Follow-Up</a:t>
            </a:r>
          </a:p>
        </p:txBody>
      </p:sp>
      <p:pic>
        <p:nvPicPr>
          <p:cNvPr id="10" name="Picture Placeholder 9">
            <a:extLst>
              <a:ext uri="{FF2B5EF4-FFF2-40B4-BE49-F238E27FC236}">
                <a16:creationId xmlns:a16="http://schemas.microsoft.com/office/drawing/2014/main" id="{81CC77AD-42A2-3DA2-CCB1-530D31FD37B7}"/>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31164DA-6350-88A4-ADDB-3298FD7CDAB3}"/>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2F5A8D5E-EF73-5B83-9397-DE0B70CD0423}"/>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2FE4355D-295F-A528-E7A3-A8AD968BBB8F}"/>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38</a:t>
            </a:fld>
            <a:endParaRPr lang="en-US"/>
          </a:p>
        </p:txBody>
      </p:sp>
    </p:spTree>
    <p:extLst>
      <p:ext uri="{BB962C8B-B14F-4D97-AF65-F5344CB8AC3E}">
        <p14:creationId xmlns:p14="http://schemas.microsoft.com/office/powerpoint/2010/main" val="37312369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C923-B39B-4934-100E-0A17DD44D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8D305-D28F-7176-70AA-B9963F8D3ED8}"/>
              </a:ext>
            </a:extLst>
          </p:cNvPr>
          <p:cNvSpPr>
            <a:spLocks noGrp="1"/>
          </p:cNvSpPr>
          <p:nvPr>
            <p:ph type="title"/>
          </p:nvPr>
        </p:nvSpPr>
        <p:spPr>
          <a:xfrm>
            <a:off x="914400" y="571500"/>
            <a:ext cx="9595126" cy="1776663"/>
          </a:xfrm>
        </p:spPr>
        <p:txBody>
          <a:bodyPr/>
          <a:lstStyle/>
          <a:p>
            <a:r>
              <a:rPr lang="en-US" dirty="0"/>
              <a:t>Course Survey </a:t>
            </a:r>
          </a:p>
        </p:txBody>
      </p:sp>
      <p:sp>
        <p:nvSpPr>
          <p:cNvPr id="4" name="Text Placeholder 3">
            <a:extLst>
              <a:ext uri="{FF2B5EF4-FFF2-40B4-BE49-F238E27FC236}">
                <a16:creationId xmlns:a16="http://schemas.microsoft.com/office/drawing/2014/main" id="{06532753-52A0-A1D6-C53D-0ABFAD657CE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sz="3600" dirty="0">
                <a:ea typeface="Calibri" panose="020F0502020204030204" pitchFamily="34" charset="0"/>
              </a:rPr>
              <a:t>Thank you for completing the course!</a:t>
            </a:r>
          </a:p>
          <a:p>
            <a:r>
              <a:rPr lang="en-US" sz="3600" dirty="0">
                <a:ea typeface="Calibri" panose="020F0502020204030204" pitchFamily="34" charset="0"/>
              </a:rPr>
              <a:t>Please take a few minutes to fill out the Course Survey, which can be found here:</a:t>
            </a:r>
          </a:p>
          <a:p>
            <a:endParaRPr lang="en-US" sz="3600" dirty="0">
              <a:ea typeface="Calibri" panose="020F0502020204030204" pitchFamily="34" charset="0"/>
            </a:endParaRPr>
          </a:p>
          <a:p>
            <a:r>
              <a:rPr lang="en-US" sz="3600" u="sng" dirty="0">
                <a:hlinkClick r:id="rId3"/>
              </a:rPr>
              <a:t>https://cahhscwds.gov1.qualtrics.com/jfe/form/SV_024TW5uq8KQSBGm</a:t>
            </a:r>
            <a:endParaRPr lang="en-US" sz="3600" dirty="0">
              <a:ea typeface="Calibri" panose="020F0502020204030204" pitchFamily="34" charset="0"/>
            </a:endParaRPr>
          </a:p>
        </p:txBody>
      </p:sp>
      <p:sp>
        <p:nvSpPr>
          <p:cNvPr id="5" name="Date Placeholder 4">
            <a:extLst>
              <a:ext uri="{FF2B5EF4-FFF2-40B4-BE49-F238E27FC236}">
                <a16:creationId xmlns:a16="http://schemas.microsoft.com/office/drawing/2014/main" id="{A8405F18-14BE-3C6D-A737-6C843E269906}"/>
              </a:ext>
            </a:extLst>
          </p:cNvPr>
          <p:cNvSpPr>
            <a:spLocks noGrp="1"/>
          </p:cNvSpPr>
          <p:nvPr>
            <p:ph type="dt" sz="half" idx="10"/>
          </p:nvPr>
        </p:nvSpPr>
        <p:spPr>
          <a:xfrm>
            <a:off x="914400" y="9486900"/>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2BF92-B5D7-42DE-81E1-93208E464280}" type="datetime1">
              <a:rPr lang="en-US" smtClean="0"/>
              <a:pPr/>
              <a:t>8/18/2026</a:t>
            </a:fld>
            <a:endParaRPr lang="en-US"/>
          </a:p>
        </p:txBody>
      </p:sp>
      <p:sp>
        <p:nvSpPr>
          <p:cNvPr id="6" name="Freeform 3">
            <a:extLst>
              <a:ext uri="{FF2B5EF4-FFF2-40B4-BE49-F238E27FC236}">
                <a16:creationId xmlns:a16="http://schemas.microsoft.com/office/drawing/2014/main" id="{550C55D4-BEFD-1D07-0D2B-527FD24D51E9}"/>
              </a:ext>
              <a:ext uri="{C183D7F6-B498-43B3-948B-1728B52AA6E4}">
                <adec:decorative xmlns:adec="http://schemas.microsoft.com/office/drawing/2017/decorative" val="1"/>
              </a:ext>
            </a:extLst>
          </p:cNvPr>
          <p:cNvSpPr/>
          <p:nvPr/>
        </p:nvSpPr>
        <p:spPr>
          <a:xfrm>
            <a:off x="11088565" y="2462217"/>
            <a:ext cx="5918406" cy="5985747"/>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3294344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5024F-A075-DA1D-71DF-41B455D0701B}"/>
              </a:ext>
            </a:extLst>
          </p:cNvPr>
          <p:cNvSpPr>
            <a:spLocks noGrp="1"/>
          </p:cNvSpPr>
          <p:nvPr>
            <p:ph type="title"/>
          </p:nvPr>
        </p:nvSpPr>
        <p:spPr/>
        <p:txBody>
          <a:bodyPr/>
          <a:lstStyle/>
          <a:p>
            <a:r>
              <a:rPr lang="en-US"/>
              <a:t>Ground Rules &amp; Housekeeping</a:t>
            </a:r>
          </a:p>
        </p:txBody>
      </p:sp>
      <p:sp>
        <p:nvSpPr>
          <p:cNvPr id="3" name="Text Placeholder 2">
            <a:extLst>
              <a:ext uri="{FF2B5EF4-FFF2-40B4-BE49-F238E27FC236}">
                <a16:creationId xmlns:a16="http://schemas.microsoft.com/office/drawing/2014/main" id="{672B96C7-7DA0-F225-A3AA-3BDB6F76534C}"/>
              </a:ext>
            </a:extLst>
          </p:cNvPr>
          <p:cNvSpPr>
            <a:spLocks noGrp="1"/>
          </p:cNvSpPr>
          <p:nvPr>
            <p:ph type="body" idx="1"/>
          </p:nvPr>
        </p:nvSpPr>
        <p:spPr>
          <a:xfrm>
            <a:off x="914398" y="2425823"/>
            <a:ext cx="718459" cy="858716"/>
          </a:xfrm>
        </p:spPr>
        <p:txBody>
          <a:bodyPr/>
          <a:lstStyle/>
          <a:p>
            <a:r>
              <a:rPr lang="en-US"/>
              <a:t>01</a:t>
            </a:r>
          </a:p>
        </p:txBody>
      </p:sp>
      <p:sp>
        <p:nvSpPr>
          <p:cNvPr id="28" name="Text Placeholder 4">
            <a:extLst>
              <a:ext uri="{FF2B5EF4-FFF2-40B4-BE49-F238E27FC236}">
                <a16:creationId xmlns:a16="http://schemas.microsoft.com/office/drawing/2014/main" id="{40A2E33C-8CCD-424E-F5D3-B06D0FD49AFC}"/>
              </a:ext>
            </a:extLst>
          </p:cNvPr>
          <p:cNvSpPr>
            <a:spLocks noGrp="1"/>
          </p:cNvSpPr>
          <p:nvPr>
            <p:ph type="body" sz="quarter" idx="3"/>
          </p:nvPr>
        </p:nvSpPr>
        <p:spPr>
          <a:xfrm>
            <a:off x="908536" y="2970211"/>
            <a:ext cx="4038603" cy="1020763"/>
          </a:xfrm>
        </p:spPr>
        <p:txBody>
          <a:bodyPr>
            <a:normAutofit/>
          </a:bodyPr>
          <a:lstStyle/>
          <a:p>
            <a:r>
              <a:rPr lang="en-US">
                <a:solidFill>
                  <a:srgbClr val="1BA7FA"/>
                </a:solidFill>
                <a:latin typeface="Arial" panose="020B0604020202020204" pitchFamily="34" charset="0"/>
                <a:cs typeface="Arial" panose="020B0604020202020204" pitchFamily="34" charset="0"/>
              </a:rPr>
              <a:t>Stay Engaged</a:t>
            </a:r>
          </a:p>
        </p:txBody>
      </p:sp>
      <p:sp>
        <p:nvSpPr>
          <p:cNvPr id="32" name="Content Placeholder 3">
            <a:extLst>
              <a:ext uri="{FF2B5EF4-FFF2-40B4-BE49-F238E27FC236}">
                <a16:creationId xmlns:a16="http://schemas.microsoft.com/office/drawing/2014/main" id="{9BAA5539-F6A4-CBD5-658D-63C7A616817E}"/>
              </a:ext>
            </a:extLst>
          </p:cNvPr>
          <p:cNvSpPr>
            <a:spLocks noGrp="1"/>
          </p:cNvSpPr>
          <p:nvPr>
            <p:ph sz="half" idx="2"/>
          </p:nvPr>
        </p:nvSpPr>
        <p:spPr>
          <a:xfrm>
            <a:off x="757235" y="4038600"/>
            <a:ext cx="4038602" cy="2324100"/>
          </a:xfrm>
        </p:spPr>
        <p:txBody>
          <a:bodyPr vert="horz" lIns="91440" tIns="45720" rIns="91440" bIns="45720" rtlCol="0" anchor="t">
            <a:normAutofit/>
          </a:bodyPr>
          <a:lstStyle/>
          <a:p>
            <a:r>
              <a:rPr lang="en-US" sz="2400" dirty="0">
                <a:latin typeface="Arial"/>
                <a:cs typeface="Arial"/>
              </a:rPr>
              <a:t>Follow along with your trainer(s) throughout the session.</a:t>
            </a:r>
          </a:p>
        </p:txBody>
      </p:sp>
      <p:sp>
        <p:nvSpPr>
          <p:cNvPr id="19" name="Text Placeholder 2">
            <a:extLst>
              <a:ext uri="{FF2B5EF4-FFF2-40B4-BE49-F238E27FC236}">
                <a16:creationId xmlns:a16="http://schemas.microsoft.com/office/drawing/2014/main" id="{FE406582-24B7-4DE4-7495-995C93ED017A}"/>
              </a:ext>
            </a:extLst>
          </p:cNvPr>
          <p:cNvSpPr txBox="1">
            <a:spLocks/>
          </p:cNvSpPr>
          <p:nvPr/>
        </p:nvSpPr>
        <p:spPr>
          <a:xfrm>
            <a:off x="5111260" y="2422464"/>
            <a:ext cx="718459" cy="858716"/>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3200" b="0"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dirty="0"/>
              <a:t>02</a:t>
            </a:r>
          </a:p>
        </p:txBody>
      </p:sp>
      <p:sp>
        <p:nvSpPr>
          <p:cNvPr id="30" name="Text Placeholder 10">
            <a:extLst>
              <a:ext uri="{FF2B5EF4-FFF2-40B4-BE49-F238E27FC236}">
                <a16:creationId xmlns:a16="http://schemas.microsoft.com/office/drawing/2014/main" id="{0B3E023F-856F-1325-1B41-E771A02B231A}"/>
              </a:ext>
            </a:extLst>
          </p:cNvPr>
          <p:cNvSpPr txBox="1">
            <a:spLocks/>
          </p:cNvSpPr>
          <p:nvPr/>
        </p:nvSpPr>
        <p:spPr>
          <a:xfrm>
            <a:off x="5099536" y="2973570"/>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dirty="0">
                <a:solidFill>
                  <a:srgbClr val="1BA7FA"/>
                </a:solidFill>
                <a:latin typeface="Arial" panose="020B0604020202020204" pitchFamily="34" charset="0"/>
                <a:cs typeface="Arial" panose="020B0604020202020204" pitchFamily="34" charset="0"/>
              </a:rPr>
              <a:t>Ask Questions</a:t>
            </a:r>
            <a:r>
              <a:rPr lang="en-US" b="0"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34" name="Content Placeholder 9">
            <a:extLst>
              <a:ext uri="{FF2B5EF4-FFF2-40B4-BE49-F238E27FC236}">
                <a16:creationId xmlns:a16="http://schemas.microsoft.com/office/drawing/2014/main" id="{5F63B44F-CC4C-63CF-2B43-CFA8ABE3D382}"/>
              </a:ext>
            </a:extLst>
          </p:cNvPr>
          <p:cNvSpPr>
            <a:spLocks noGrp="1"/>
          </p:cNvSpPr>
          <p:nvPr>
            <p:ph sz="half" idx="14"/>
          </p:nvPr>
        </p:nvSpPr>
        <p:spPr>
          <a:xfrm>
            <a:off x="4948235" y="4041959"/>
            <a:ext cx="4038602" cy="4856284"/>
          </a:xfrm>
        </p:spPr>
        <p:txBody>
          <a:bodyPr vert="horz" lIns="91440" tIns="45720" rIns="91440" bIns="45720" rtlCol="0" anchor="t">
            <a:normAutofit/>
          </a:bodyPr>
          <a:lstStyle/>
          <a:p>
            <a:r>
              <a:rPr lang="en-US" sz="2400" dirty="0">
                <a:latin typeface="Arial"/>
                <a:cs typeface="Arial"/>
              </a:rPr>
              <a:t>If you are in-person, raise your hand in the main sessions to ask questions.</a:t>
            </a:r>
            <a:endParaRPr lang="en-US" dirty="0"/>
          </a:p>
          <a:p>
            <a:r>
              <a:rPr lang="en-US" sz="2400" dirty="0">
                <a:latin typeface="Arial"/>
                <a:cs typeface="Arial"/>
              </a:rPr>
              <a:t>If you are virtual, use the Microsoft Teams chat to type your questions directly in the chat.​ We will get to them as soon as possible.</a:t>
            </a:r>
            <a:endParaRPr lang="en-US" dirty="0"/>
          </a:p>
        </p:txBody>
      </p:sp>
      <p:sp>
        <p:nvSpPr>
          <p:cNvPr id="12" name="Text Placeholder 11">
            <a:extLst>
              <a:ext uri="{FF2B5EF4-FFF2-40B4-BE49-F238E27FC236}">
                <a16:creationId xmlns:a16="http://schemas.microsoft.com/office/drawing/2014/main" id="{98E72DC9-B005-F9ED-3602-5E07D40C63A8}"/>
              </a:ext>
            </a:extLst>
          </p:cNvPr>
          <p:cNvSpPr>
            <a:spLocks noGrp="1"/>
          </p:cNvSpPr>
          <p:nvPr>
            <p:ph type="body" idx="16"/>
          </p:nvPr>
        </p:nvSpPr>
        <p:spPr>
          <a:xfrm>
            <a:off x="9308122" y="2422464"/>
            <a:ext cx="972347" cy="858716"/>
          </a:xfrm>
        </p:spPr>
        <p:txBody>
          <a:bodyPr/>
          <a:lstStyle/>
          <a:p>
            <a:r>
              <a:rPr lang="en-US" dirty="0"/>
              <a:t>03</a:t>
            </a:r>
          </a:p>
        </p:txBody>
      </p:sp>
      <p:sp>
        <p:nvSpPr>
          <p:cNvPr id="42" name="Text Placeholder 13">
            <a:extLst>
              <a:ext uri="{FF2B5EF4-FFF2-40B4-BE49-F238E27FC236}">
                <a16:creationId xmlns:a16="http://schemas.microsoft.com/office/drawing/2014/main" id="{F157E923-FFAE-A989-4665-74CFA0BB1E09}"/>
              </a:ext>
            </a:extLst>
          </p:cNvPr>
          <p:cNvSpPr txBox="1">
            <a:spLocks/>
          </p:cNvSpPr>
          <p:nvPr/>
        </p:nvSpPr>
        <p:spPr>
          <a:xfrm>
            <a:off x="9302260" y="2966852"/>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dirty="0">
                <a:solidFill>
                  <a:srgbClr val="1BA7FA"/>
                </a:solidFill>
                <a:latin typeface="Arial" panose="020B0604020202020204" pitchFamily="34" charset="0"/>
                <a:cs typeface="Arial" panose="020B0604020202020204" pitchFamily="34" charset="0"/>
              </a:rPr>
              <a:t>Minimize Distractions</a:t>
            </a:r>
          </a:p>
        </p:txBody>
      </p:sp>
      <p:sp>
        <p:nvSpPr>
          <p:cNvPr id="40" name="Content Placeholder 12">
            <a:extLst>
              <a:ext uri="{FF2B5EF4-FFF2-40B4-BE49-F238E27FC236}">
                <a16:creationId xmlns:a16="http://schemas.microsoft.com/office/drawing/2014/main" id="{E9ECD8FB-F3DB-01C6-6FC9-F66E21B36598}"/>
              </a:ext>
            </a:extLst>
          </p:cNvPr>
          <p:cNvSpPr>
            <a:spLocks noGrp="1"/>
          </p:cNvSpPr>
          <p:nvPr>
            <p:ph sz="half" idx="17"/>
          </p:nvPr>
        </p:nvSpPr>
        <p:spPr>
          <a:xfrm>
            <a:off x="9150959" y="4035241"/>
            <a:ext cx="4038602" cy="4856284"/>
          </a:xfrm>
        </p:spPr>
        <p:txBody>
          <a:bodyPr>
            <a:normAutofit/>
          </a:bodyPr>
          <a:lstStyle/>
          <a:p>
            <a:r>
              <a:rPr lang="en-US" sz="2400" dirty="0">
                <a:latin typeface="Arial" panose="020B0604020202020204" pitchFamily="34" charset="0"/>
                <a:cs typeface="Arial" panose="020B0604020202020204" pitchFamily="34" charset="0"/>
              </a:rPr>
              <a:t>Avoid checking your cell phone, email, or CWS-CMS during the session. </a:t>
            </a:r>
          </a:p>
        </p:txBody>
      </p:sp>
      <p:sp>
        <p:nvSpPr>
          <p:cNvPr id="15" name="Text Placeholder 14">
            <a:extLst>
              <a:ext uri="{FF2B5EF4-FFF2-40B4-BE49-F238E27FC236}">
                <a16:creationId xmlns:a16="http://schemas.microsoft.com/office/drawing/2014/main" id="{013FD1CB-705D-BFA4-644A-B06A86D4BA6C}"/>
              </a:ext>
            </a:extLst>
          </p:cNvPr>
          <p:cNvSpPr>
            <a:spLocks noGrp="1"/>
          </p:cNvSpPr>
          <p:nvPr>
            <p:ph type="body" idx="19"/>
          </p:nvPr>
        </p:nvSpPr>
        <p:spPr>
          <a:xfrm>
            <a:off x="13499122" y="2425823"/>
            <a:ext cx="856958" cy="858716"/>
          </a:xfrm>
        </p:spPr>
        <p:txBody>
          <a:bodyPr/>
          <a:lstStyle/>
          <a:p>
            <a:r>
              <a:rPr lang="en-US" dirty="0"/>
              <a:t>04</a:t>
            </a:r>
          </a:p>
        </p:txBody>
      </p:sp>
      <p:sp>
        <p:nvSpPr>
          <p:cNvPr id="46" name="Text Placeholder 16">
            <a:extLst>
              <a:ext uri="{FF2B5EF4-FFF2-40B4-BE49-F238E27FC236}">
                <a16:creationId xmlns:a16="http://schemas.microsoft.com/office/drawing/2014/main" id="{3371104C-D7DB-7778-3484-354CEE27C0F5}"/>
              </a:ext>
            </a:extLst>
          </p:cNvPr>
          <p:cNvSpPr txBox="1">
            <a:spLocks/>
          </p:cNvSpPr>
          <p:nvPr/>
        </p:nvSpPr>
        <p:spPr>
          <a:xfrm>
            <a:off x="13493260" y="2970211"/>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dirty="0">
                <a:solidFill>
                  <a:srgbClr val="1BA7FA"/>
                </a:solidFill>
                <a:latin typeface="Arial" panose="020B0604020202020204" pitchFamily="34" charset="0"/>
                <a:cs typeface="Arial" panose="020B0604020202020204" pitchFamily="34" charset="0"/>
              </a:rPr>
              <a:t>Vegas Rules</a:t>
            </a:r>
          </a:p>
        </p:txBody>
      </p:sp>
      <p:sp>
        <p:nvSpPr>
          <p:cNvPr id="44" name="Content Placeholder 15">
            <a:extLst>
              <a:ext uri="{FF2B5EF4-FFF2-40B4-BE49-F238E27FC236}">
                <a16:creationId xmlns:a16="http://schemas.microsoft.com/office/drawing/2014/main" id="{EC464B4B-6B1F-AFA5-1DE0-6B72966729EA}"/>
              </a:ext>
            </a:extLst>
          </p:cNvPr>
          <p:cNvSpPr>
            <a:spLocks noGrp="1"/>
          </p:cNvSpPr>
          <p:nvPr>
            <p:ph sz="half" idx="20"/>
          </p:nvPr>
        </p:nvSpPr>
        <p:spPr>
          <a:xfrm>
            <a:off x="13341960" y="4038600"/>
            <a:ext cx="4038602" cy="4856284"/>
          </a:xfrm>
        </p:spPr>
        <p:txBody>
          <a:bodyPr vert="horz" lIns="91440" tIns="45720" rIns="91440" bIns="45720" rtlCol="0" anchor="t">
            <a:normAutofit/>
          </a:bodyPr>
          <a:lstStyle/>
          <a:p>
            <a:r>
              <a:rPr lang="en-US" sz="2400" dirty="0">
                <a:latin typeface="Arial" panose="020B0604020202020204" pitchFamily="34" charset="0"/>
                <a:cs typeface="Arial" panose="020B0604020202020204" pitchFamily="34" charset="0"/>
              </a:rPr>
              <a:t>Do not share any sensitive or confidential information you may encounter during the class outside the session.</a:t>
            </a:r>
          </a:p>
          <a:p>
            <a:endParaRPr lang="en-US" sz="2400" dirty="0">
              <a:latin typeface="Arial" panose="020B0604020202020204" pitchFamily="34" charset="0"/>
              <a:cs typeface="Arial" panose="020B0604020202020204" pitchFamily="34" charset="0"/>
            </a:endParaRPr>
          </a:p>
          <a:p>
            <a:r>
              <a:rPr lang="en-US" sz="2400" dirty="0">
                <a:latin typeface="Arial"/>
                <a:cs typeface="Arial"/>
              </a:rPr>
              <a:t>Please use fictional names in the Training Environment</a:t>
            </a:r>
            <a:endParaRPr lang="en-US" sz="2400" dirty="0">
              <a:latin typeface="Arial" panose="020B0604020202020204" pitchFamily="34" charset="0"/>
              <a:cs typeface="Arial" panose="020B0604020202020204" pitchFamily="34" charset="0"/>
            </a:endParaRPr>
          </a:p>
        </p:txBody>
      </p:sp>
      <p:sp>
        <p:nvSpPr>
          <p:cNvPr id="26" name="Freeform 22">
            <a:extLst>
              <a:ext uri="{FF2B5EF4-FFF2-40B4-BE49-F238E27FC236}">
                <a16:creationId xmlns:a16="http://schemas.microsoft.com/office/drawing/2014/main" id="{1E444AA9-0486-9C3F-8980-3BF89358EC02}"/>
              </a:ext>
              <a:ext uri="{C183D7F6-B498-43B3-948B-1728B52AA6E4}">
                <adec:decorative xmlns:adec="http://schemas.microsoft.com/office/drawing/2017/decorative" val="1"/>
              </a:ext>
            </a:extLst>
          </p:cNvPr>
          <p:cNvSpPr/>
          <p:nvPr/>
        </p:nvSpPr>
        <p:spPr>
          <a:xfrm>
            <a:off x="106140" y="434976"/>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ustDataLst>
      <p:tags r:id="rId1"/>
    </p:custDataLst>
    <p:extLst>
      <p:ext uri="{BB962C8B-B14F-4D97-AF65-F5344CB8AC3E}">
        <p14:creationId xmlns:p14="http://schemas.microsoft.com/office/powerpoint/2010/main" val="10504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0CBE-1E1F-0959-6524-BB6B47C42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5BBA1-17C1-D1E8-275D-D657A9DBF216}"/>
              </a:ext>
            </a:extLst>
          </p:cNvPr>
          <p:cNvSpPr>
            <a:spLocks noGrp="1"/>
          </p:cNvSpPr>
          <p:nvPr>
            <p:ph type="ctrTitle"/>
          </p:nvPr>
        </p:nvSpPr>
        <p:spPr>
          <a:xfrm>
            <a:off x="914400" y="7089124"/>
            <a:ext cx="8153400" cy="1828798"/>
          </a:xfrm>
        </p:spPr>
        <p:txBody>
          <a:bodyPr/>
          <a:lstStyle/>
          <a:p>
            <a:r>
              <a:rPr lang="en-US" sz="8600"/>
              <a:t>Thank you!</a:t>
            </a:r>
          </a:p>
        </p:txBody>
      </p:sp>
      <p:sp>
        <p:nvSpPr>
          <p:cNvPr id="3" name="Text Placeholder 8">
            <a:extLst>
              <a:ext uri="{FF2B5EF4-FFF2-40B4-BE49-F238E27FC236}">
                <a16:creationId xmlns:a16="http://schemas.microsoft.com/office/drawing/2014/main" id="{D96DA2B6-58A1-1DB2-D2B8-2F90E909646D}"/>
              </a:ext>
            </a:extLst>
          </p:cNvPr>
          <p:cNvSpPr>
            <a:spLocks noGrp="1"/>
          </p:cNvSpPr>
          <p:nvPr>
            <p:ph type="body" sz="quarter" idx="10"/>
          </p:nvPr>
        </p:nvSpPr>
        <p:spPr>
          <a:xfrm>
            <a:off x="12801600" y="952500"/>
            <a:ext cx="4572000" cy="2133600"/>
          </a:xfrm>
        </p:spPr>
        <p:txBody>
          <a:bodyPr/>
          <a:lstStyle/>
          <a:p>
            <a:r>
              <a:rPr lang="en-US"/>
              <a:t>You have reached the end of this training. Congratulations!</a:t>
            </a:r>
          </a:p>
        </p:txBody>
      </p:sp>
    </p:spTree>
    <p:extLst>
      <p:ext uri="{BB962C8B-B14F-4D97-AF65-F5344CB8AC3E}">
        <p14:creationId xmlns:p14="http://schemas.microsoft.com/office/powerpoint/2010/main" val="4021087637"/>
      </p:ext>
    </p:extLst>
  </p:cSld>
  <p:clrMapOvr>
    <a:masterClrMapping/>
  </p:clrMapOvr>
  <p:extLst>
    <p:ext uri="{6950BFC3-D8DA-4A85-94F7-54DA5524770B}">
      <p188:commentRel xmlns:p188="http://schemas.microsoft.com/office/powerpoint/2018/8/main" r:id="rId3"/>
    </p:ext>
  </p:extLs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CA7F32E-DCD9-3F83-9148-14B0590494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87B608-95E3-1133-86E9-F170422C947A}"/>
              </a:ext>
            </a:extLst>
          </p:cNvPr>
          <p:cNvSpPr>
            <a:spLocks noGrp="1"/>
          </p:cNvSpPr>
          <p:nvPr>
            <p:ph type="title"/>
          </p:nvPr>
        </p:nvSpPr>
        <p:spPr/>
        <p:txBody>
          <a:bodyPr/>
          <a:lstStyle/>
          <a:p>
            <a:r>
              <a:rPr lang="en-US">
                <a:latin typeface="Arial"/>
                <a:cs typeface="Arial"/>
              </a:rPr>
              <a:t>Introduction to CWS-CARES</a:t>
            </a:r>
            <a:br>
              <a:rPr lang="en-US">
                <a:latin typeface="Arial"/>
                <a:cs typeface="Arial"/>
              </a:rPr>
            </a:br>
            <a:r>
              <a:rPr lang="en-US">
                <a:latin typeface="Arial"/>
                <a:cs typeface="Arial"/>
              </a:rPr>
              <a:t>Navigation Terms</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0D76EBA6-56B6-80D5-7B8E-F80F216F2D45}"/>
              </a:ext>
            </a:extLst>
          </p:cNvPr>
          <p:cNvSpPr>
            <a:spLocks noGrp="1"/>
          </p:cNvSpPr>
          <p:nvPr>
            <p:ph type="sldNum" sz="quarter" idx="12"/>
          </p:nvPr>
        </p:nvSpPr>
        <p:spPr/>
        <p:txBody>
          <a:bodyPr/>
          <a:lstStyle/>
          <a:p>
            <a:fld id="{B6F15528-21DE-4FAA-801E-634DDDAF4B2B}" type="slidenum">
              <a:rPr lang="en-US" smtClean="0"/>
              <a:pPr/>
              <a:t>41</a:t>
            </a:fld>
            <a:endParaRPr lang="en-US"/>
          </a:p>
        </p:txBody>
      </p:sp>
      <p:sp>
        <p:nvSpPr>
          <p:cNvPr id="4" name="Date Placeholder 3">
            <a:extLst>
              <a:ext uri="{FF2B5EF4-FFF2-40B4-BE49-F238E27FC236}">
                <a16:creationId xmlns:a16="http://schemas.microsoft.com/office/drawing/2014/main" id="{CA0A36BC-6CDF-40B8-9CBD-B50605069915}"/>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331398025"/>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C9B106-996E-B1AE-39E5-544F777DD4BB}"/>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004D9CC-42F9-44A6-858E-B0A379A1CAFB}"/>
              </a:ext>
            </a:extLst>
          </p:cNvPr>
          <p:cNvSpPr>
            <a:spLocks noGrp="1"/>
          </p:cNvSpPr>
          <p:nvPr>
            <p:ph type="title"/>
          </p:nvPr>
        </p:nvSpPr>
        <p:spPr/>
        <p:txBody>
          <a:bodyPr/>
          <a:lstStyle/>
          <a:p>
            <a:r>
              <a:rPr lang="en-US">
                <a:latin typeface="Arial"/>
                <a:cs typeface="Arial"/>
              </a:rPr>
              <a:t>App Launcher</a:t>
            </a:r>
          </a:p>
        </p:txBody>
      </p:sp>
      <p:sp>
        <p:nvSpPr>
          <p:cNvPr id="6" name="Text Placeholder 5">
            <a:extLst>
              <a:ext uri="{FF2B5EF4-FFF2-40B4-BE49-F238E27FC236}">
                <a16:creationId xmlns:a16="http://schemas.microsoft.com/office/drawing/2014/main" id="{D025F8B0-A6FC-A5D1-5332-7DBA78ED0B7A}"/>
              </a:ext>
            </a:extLst>
          </p:cNvPr>
          <p:cNvSpPr>
            <a:spLocks noGrp="1"/>
          </p:cNvSpPr>
          <p:nvPr>
            <p:ph type="body" sz="half" idx="2"/>
          </p:nvPr>
        </p:nvSpPr>
        <p:spPr>
          <a:xfrm>
            <a:off x="914400" y="2400300"/>
            <a:ext cx="6162261" cy="6934200"/>
          </a:xfrm>
        </p:spPr>
        <p:txBody>
          <a:bodyPr vert="horz" lIns="91440" tIns="45720" rIns="91440" bIns="45720" rtlCol="0" anchor="t">
            <a:normAutofit/>
          </a:bodyPr>
          <a:lstStyle/>
          <a:p>
            <a:r>
              <a:rPr lang="en-US">
                <a:latin typeface="Arial"/>
                <a:cs typeface="Arial"/>
              </a:rPr>
              <a:t>The App Launcher displays at the top left corner. </a:t>
            </a:r>
            <a:endParaRPr lang="en-US">
              <a:latin typeface="Arial"/>
              <a:ea typeface="Calibri" panose="020F0502020204030204" pitchFamily="34" charset="0"/>
            </a:endParaRPr>
          </a:p>
          <a:p>
            <a:endParaRPr lang="en-US">
              <a:latin typeface="Arial"/>
              <a:cs typeface="Arial"/>
            </a:endParaRPr>
          </a:p>
          <a:p>
            <a:r>
              <a:rPr lang="en-US">
                <a:latin typeface="Arial"/>
                <a:cs typeface="Arial"/>
              </a:rPr>
              <a:t>Clicking the App Launcher displays different sections in the App Launcher popup depending on the user's permissions.</a:t>
            </a:r>
            <a:endParaRPr lang="en-US">
              <a:latin typeface="Arial"/>
              <a:ea typeface="Calibri" panose="020F0502020204030204" pitchFamily="34" charset="0"/>
            </a:endParaRPr>
          </a:p>
          <a:p>
            <a:endParaRPr lang="en-US">
              <a:latin typeface="Arial"/>
              <a:ea typeface="Calibri"/>
              <a:cs typeface="Calibri"/>
            </a:endParaRPr>
          </a:p>
          <a:p>
            <a:r>
              <a:rPr lang="en-US">
                <a:latin typeface="Arial"/>
                <a:ea typeface="Calibri"/>
                <a:cs typeface="Calibri"/>
              </a:rPr>
              <a:t>Clicking the </a:t>
            </a:r>
            <a:r>
              <a:rPr lang="en-US" b="1">
                <a:latin typeface="Arial"/>
                <a:ea typeface="Calibri"/>
                <a:cs typeface="Calibri"/>
              </a:rPr>
              <a:t>CARES</a:t>
            </a:r>
            <a:r>
              <a:rPr lang="en-US">
                <a:latin typeface="Arial"/>
                <a:ea typeface="Calibri"/>
                <a:cs typeface="Calibri"/>
              </a:rPr>
              <a:t> tile in the App Launcher displays the CARES Home Page</a:t>
            </a:r>
            <a:r>
              <a:rPr lang="en-US">
                <a:latin typeface="Calibri"/>
                <a:ea typeface="Calibri"/>
                <a:cs typeface="Calibri"/>
              </a:rPr>
              <a:t>.</a:t>
            </a:r>
            <a:endParaRPr lang="en-US">
              <a:latin typeface="Arial"/>
              <a:ea typeface="Calibri" panose="020F0502020204030204" pitchFamily="34" charset="0"/>
            </a:endParaRPr>
          </a:p>
          <a:p>
            <a:endParaRPr lang="en-US">
              <a:latin typeface="Arial" panose="020B0604020202020204" pitchFamily="34" charset="0"/>
              <a:ea typeface="Calibri"/>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4298CD7-4878-6D97-002F-5661F051E7D5}"/>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42</a:t>
            </a:fld>
            <a:endParaRPr lang="en-US"/>
          </a:p>
        </p:txBody>
      </p:sp>
      <p:sp>
        <p:nvSpPr>
          <p:cNvPr id="7" name="Date Placeholder 6">
            <a:extLst>
              <a:ext uri="{FF2B5EF4-FFF2-40B4-BE49-F238E27FC236}">
                <a16:creationId xmlns:a16="http://schemas.microsoft.com/office/drawing/2014/main" id="{B7419DF0-A8CA-AC3B-AD61-79F370DACD2E}"/>
              </a:ext>
            </a:extLst>
          </p:cNvPr>
          <p:cNvSpPr>
            <a:spLocks noGrp="1"/>
          </p:cNvSpPr>
          <p:nvPr>
            <p:ph type="dt" sz="half" idx="10"/>
          </p:nvPr>
        </p:nvSpPr>
        <p:spPr/>
        <p:txBody>
          <a:bodyPr/>
          <a:lstStyle/>
          <a:p>
            <a:r>
              <a:rPr lang="en-US"/>
              <a:t>2026</a:t>
            </a:r>
          </a:p>
        </p:txBody>
      </p:sp>
      <p:pic>
        <p:nvPicPr>
          <p:cNvPr id="3" name="Picture 2" descr="Graphical user interface, text, application&#10;&#10;AI-generated content may be incorrect.">
            <a:extLst>
              <a:ext uri="{FF2B5EF4-FFF2-40B4-BE49-F238E27FC236}">
                <a16:creationId xmlns:a16="http://schemas.microsoft.com/office/drawing/2014/main" id="{66D928E8-2213-DC84-D669-83AA9E7D3DFE}"/>
              </a:ext>
            </a:extLst>
          </p:cNvPr>
          <p:cNvPicPr>
            <a:picLocks noChangeAspect="1"/>
          </p:cNvPicPr>
          <p:nvPr/>
        </p:nvPicPr>
        <p:blipFill>
          <a:blip r:embed="rId4"/>
          <a:stretch>
            <a:fillRect/>
          </a:stretch>
        </p:blipFill>
        <p:spPr>
          <a:xfrm>
            <a:off x="7083481" y="2400300"/>
            <a:ext cx="10690170" cy="1853648"/>
          </a:xfrm>
          <a:prstGeom prst="rect">
            <a:avLst/>
          </a:prstGeom>
        </p:spPr>
      </p:pic>
      <p:pic>
        <p:nvPicPr>
          <p:cNvPr id="2" name="Picture 1">
            <a:extLst>
              <a:ext uri="{FF2B5EF4-FFF2-40B4-BE49-F238E27FC236}">
                <a16:creationId xmlns:a16="http://schemas.microsoft.com/office/drawing/2014/main" id="{92E63964-D489-025A-F740-A7AE600C222F}"/>
              </a:ext>
            </a:extLst>
          </p:cNvPr>
          <p:cNvPicPr>
            <a:picLocks noChangeAspect="1"/>
          </p:cNvPicPr>
          <p:nvPr/>
        </p:nvPicPr>
        <p:blipFill>
          <a:blip r:embed="rId5"/>
          <a:stretch>
            <a:fillRect/>
          </a:stretch>
        </p:blipFill>
        <p:spPr>
          <a:xfrm>
            <a:off x="7357547" y="3583846"/>
            <a:ext cx="9504148" cy="6270283"/>
          </a:xfrm>
          <a:prstGeom prst="rect">
            <a:avLst/>
          </a:prstGeom>
        </p:spPr>
      </p:pic>
    </p:spTree>
    <p:extLst>
      <p:ext uri="{BB962C8B-B14F-4D97-AF65-F5344CB8AC3E}">
        <p14:creationId xmlns:p14="http://schemas.microsoft.com/office/powerpoint/2010/main" val="2012292544"/>
      </p:ext>
    </p:extLst>
  </p:cSld>
  <p:clrMapOvr>
    <a:masterClrMapping/>
  </p:clrMapOvr>
  <p:extLst>
    <p:ext uri="{6950BFC3-D8DA-4A85-94F7-54DA5524770B}">
      <p188:commentRel xmlns:p188="http://schemas.microsoft.com/office/powerpoint/2018/8/main" r:id="rId3"/>
    </p:ext>
  </p:extLs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6748B5A-9FFF-C2BF-0EC4-BDA79D45998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EC98FD2E-BF71-34AC-BC71-F95F26AB1F3B}"/>
              </a:ext>
            </a:extLst>
          </p:cNvPr>
          <p:cNvSpPr>
            <a:spLocks noGrp="1"/>
          </p:cNvSpPr>
          <p:nvPr>
            <p:ph type="title"/>
          </p:nvPr>
        </p:nvSpPr>
        <p:spPr>
          <a:xfrm>
            <a:off x="1086928" y="-10783"/>
            <a:ext cx="8051074" cy="1676400"/>
          </a:xfrm>
        </p:spPr>
        <p:txBody>
          <a:bodyPr/>
          <a:lstStyle/>
          <a:p>
            <a:r>
              <a:rPr lang="en-US">
                <a:latin typeface="Arial"/>
                <a:cs typeface="Arial"/>
              </a:rPr>
              <a:t>Notifications and Profile</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327313C5-A6B0-5341-9EDE-E5FE7E7B0739}"/>
              </a:ext>
            </a:extLst>
          </p:cNvPr>
          <p:cNvSpPr>
            <a:spLocks noGrp="1"/>
          </p:cNvSpPr>
          <p:nvPr>
            <p:ph type="body" sz="half" idx="2"/>
          </p:nvPr>
        </p:nvSpPr>
        <p:spPr>
          <a:xfrm>
            <a:off x="1086928" y="1937627"/>
            <a:ext cx="11040216" cy="3703835"/>
          </a:xfrm>
        </p:spPr>
        <p:txBody>
          <a:bodyPr vert="horz" lIns="91440" tIns="45720" rIns="91440" bIns="45720" rtlCol="0" anchor="t">
            <a:normAutofit fontScale="92500" lnSpcReduction="10000"/>
          </a:bodyPr>
          <a:lstStyle/>
          <a:p>
            <a:r>
              <a:rPr lang="en-US">
                <a:latin typeface="Arial"/>
                <a:cs typeface="Arial"/>
              </a:rPr>
              <a:t>Notification Bell </a:t>
            </a:r>
            <a:endParaRPr lang="en-US">
              <a:latin typeface="Arial"/>
              <a:ea typeface="Calibri"/>
              <a:cs typeface="Arial"/>
            </a:endParaRPr>
          </a:p>
          <a:p>
            <a:endParaRPr lang="en-US">
              <a:latin typeface="Arial"/>
              <a:cs typeface="Arial"/>
            </a:endParaRPr>
          </a:p>
          <a:p>
            <a:r>
              <a:rPr lang="en-US">
                <a:latin typeface="Arial"/>
                <a:cs typeface="Arial"/>
              </a:rPr>
              <a:t>Profile</a:t>
            </a:r>
            <a:endParaRPr lang="en-US">
              <a:ea typeface="Calibri"/>
            </a:endParaRPr>
          </a:p>
          <a:p>
            <a:pPr marL="457200" indent="-457200">
              <a:buFont typeface="Wingdings" panose="05000000000000000000" pitchFamily="2" charset="2"/>
              <a:buChar char="Ø"/>
            </a:pPr>
            <a:endParaRPr lang="en-US">
              <a:latin typeface="Arial"/>
              <a:cs typeface="Arial"/>
            </a:endParaRPr>
          </a:p>
          <a:p>
            <a:pPr marL="457200" indent="-457200">
              <a:buFont typeface="Wingdings" panose="05000000000000000000" pitchFamily="2" charset="2"/>
              <a:buChar char="Ø"/>
            </a:pPr>
            <a:r>
              <a:rPr lang="en-US">
                <a:latin typeface="Arial"/>
                <a:cs typeface="Arial"/>
              </a:rPr>
              <a:t>Click on Profile</a:t>
            </a:r>
          </a:p>
          <a:p>
            <a:pPr marL="457200" indent="-457200">
              <a:buFont typeface="Wingdings" panose="05000000000000000000" pitchFamily="2" charset="2"/>
              <a:buChar char="Ø"/>
            </a:pPr>
            <a:r>
              <a:rPr lang="en-US">
                <a:latin typeface="Arial"/>
                <a:cs typeface="Arial"/>
              </a:rPr>
              <a:t>Click on Your Name Heading</a:t>
            </a:r>
          </a:p>
          <a:p>
            <a:pPr marL="457200" indent="-457200">
              <a:buFont typeface="Wingdings" panose="05000000000000000000" pitchFamily="2" charset="2"/>
              <a:buChar char="Ø"/>
            </a:pPr>
            <a:r>
              <a:rPr lang="en-US">
                <a:latin typeface="Arial"/>
                <a:cs typeface="Arial"/>
              </a:rPr>
              <a:t>Click on Associated Caseload</a:t>
            </a:r>
            <a:endParaRPr lang="en-US" err="1">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US">
                <a:latin typeface="Arial"/>
                <a:cs typeface="Arial"/>
              </a:rPr>
              <a:t>Click Caseload ID Hyperlink</a:t>
            </a:r>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3AF31B2-1B2C-B3E9-332E-2DF752E5F303}"/>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43</a:t>
            </a:fld>
            <a:endParaRPr lang="en-US"/>
          </a:p>
        </p:txBody>
      </p:sp>
      <p:sp>
        <p:nvSpPr>
          <p:cNvPr id="7" name="Date Placeholder 6">
            <a:extLst>
              <a:ext uri="{FF2B5EF4-FFF2-40B4-BE49-F238E27FC236}">
                <a16:creationId xmlns:a16="http://schemas.microsoft.com/office/drawing/2014/main" id="{2E16E34D-B41A-C502-B926-B2E21EAADF63}"/>
              </a:ext>
            </a:extLst>
          </p:cNvPr>
          <p:cNvSpPr>
            <a:spLocks noGrp="1"/>
          </p:cNvSpPr>
          <p:nvPr>
            <p:ph type="dt" sz="half" idx="10"/>
          </p:nvPr>
        </p:nvSpPr>
        <p:spPr/>
        <p:txBody>
          <a:bodyPr/>
          <a:lstStyle/>
          <a:p>
            <a:r>
              <a:rPr lang="en-US"/>
              <a:t>2026</a:t>
            </a:r>
          </a:p>
        </p:txBody>
      </p:sp>
      <p:pic>
        <p:nvPicPr>
          <p:cNvPr id="12" name="Picture 11">
            <a:extLst>
              <a:ext uri="{FF2B5EF4-FFF2-40B4-BE49-F238E27FC236}">
                <a16:creationId xmlns:a16="http://schemas.microsoft.com/office/drawing/2014/main" id="{1DD35E7C-5A43-7F3F-396D-E09FC9F734C9}"/>
              </a:ext>
            </a:extLst>
          </p:cNvPr>
          <p:cNvPicPr>
            <a:picLocks noChangeAspect="1"/>
          </p:cNvPicPr>
          <p:nvPr/>
        </p:nvPicPr>
        <p:blipFill>
          <a:blip r:embed="rId3"/>
          <a:stretch>
            <a:fillRect/>
          </a:stretch>
        </p:blipFill>
        <p:spPr>
          <a:xfrm>
            <a:off x="1086659" y="5950852"/>
            <a:ext cx="15621464" cy="3533135"/>
          </a:xfrm>
          <a:prstGeom prst="rect">
            <a:avLst/>
          </a:prstGeom>
        </p:spPr>
      </p:pic>
      <p:pic>
        <p:nvPicPr>
          <p:cNvPr id="2" name="Picture 1">
            <a:extLst>
              <a:ext uri="{FF2B5EF4-FFF2-40B4-BE49-F238E27FC236}">
                <a16:creationId xmlns:a16="http://schemas.microsoft.com/office/drawing/2014/main" id="{FD3976F9-315A-9134-E677-B199813D2DB1}"/>
              </a:ext>
            </a:extLst>
          </p:cNvPr>
          <p:cNvPicPr>
            <a:picLocks noChangeAspect="1"/>
          </p:cNvPicPr>
          <p:nvPr/>
        </p:nvPicPr>
        <p:blipFill>
          <a:blip r:embed="rId4"/>
          <a:stretch>
            <a:fillRect/>
          </a:stretch>
        </p:blipFill>
        <p:spPr>
          <a:xfrm>
            <a:off x="12433758" y="1034960"/>
            <a:ext cx="4171950" cy="4600575"/>
          </a:xfrm>
          <a:prstGeom prst="rect">
            <a:avLst/>
          </a:prstGeom>
        </p:spPr>
      </p:pic>
    </p:spTree>
    <p:extLst>
      <p:ext uri="{BB962C8B-B14F-4D97-AF65-F5344CB8AC3E}">
        <p14:creationId xmlns:p14="http://schemas.microsoft.com/office/powerpoint/2010/main" val="1413723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F709F6A-208E-26EC-F14A-8AB5C6A345A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57943AFF-10BD-F5F3-6ED9-ED42AD164475}"/>
              </a:ext>
            </a:extLst>
          </p:cNvPr>
          <p:cNvSpPr>
            <a:spLocks noGrp="1"/>
          </p:cNvSpPr>
          <p:nvPr>
            <p:ph type="title"/>
          </p:nvPr>
        </p:nvSpPr>
        <p:spPr>
          <a:xfrm>
            <a:off x="1086928" y="-10783"/>
            <a:ext cx="8051074" cy="1676400"/>
          </a:xfrm>
        </p:spPr>
        <p:txBody>
          <a:bodyPr/>
          <a:lstStyle/>
          <a:p>
            <a:r>
              <a:rPr lang="en-US">
                <a:latin typeface="Arial"/>
                <a:cs typeface="Arial"/>
              </a:rPr>
              <a:t>Profile</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27742246-E9DC-1511-7968-D90663EA5734}"/>
              </a:ext>
            </a:extLst>
          </p:cNvPr>
          <p:cNvSpPr>
            <a:spLocks noGrp="1"/>
          </p:cNvSpPr>
          <p:nvPr>
            <p:ph type="body" sz="half" idx="2"/>
          </p:nvPr>
        </p:nvSpPr>
        <p:spPr>
          <a:xfrm>
            <a:off x="1086928" y="1877470"/>
            <a:ext cx="16334110" cy="2793521"/>
          </a:xfrm>
        </p:spPr>
        <p:txBody>
          <a:bodyPr vert="horz" lIns="91440" tIns="45720" rIns="91440" bIns="45720" rtlCol="0" anchor="t">
            <a:normAutofit/>
          </a:bodyPr>
          <a:lstStyle/>
          <a:p>
            <a:r>
              <a:rPr lang="en-US">
                <a:latin typeface="Arial"/>
                <a:cs typeface="Arial"/>
              </a:rPr>
              <a:t>Clicking the Profile icon displays your Associated Office, Unit, and Caseload Assignment. The corresponding links display in the left-hand panel.</a:t>
            </a:r>
            <a:endParaRPr lang="en-US"/>
          </a:p>
          <a:p>
            <a:pPr marL="457200" indent="-457200">
              <a:buFont typeface="Wingdings" panose="05000000000000000000" pitchFamily="2" charset="2"/>
              <a:buChar char="Ø"/>
            </a:pPr>
            <a:endParaRPr lang="en-US">
              <a:latin typeface="Arial"/>
              <a:cs typeface="Arial"/>
            </a:endParaRPr>
          </a:p>
          <a:p>
            <a:pPr marL="457200" indent="-457200">
              <a:buFont typeface="Wingdings" panose="05000000000000000000" pitchFamily="2" charset="2"/>
              <a:buChar char="Ø"/>
            </a:pPr>
            <a:endParaRPr lang="en-US">
              <a:latin typeface="Arial"/>
              <a:cs typeface="Arial"/>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EC7843A-2128-24A7-1A3B-554BA33E2271}"/>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44</a:t>
            </a:fld>
            <a:endParaRPr lang="en-US"/>
          </a:p>
        </p:txBody>
      </p:sp>
      <p:sp>
        <p:nvSpPr>
          <p:cNvPr id="7" name="Date Placeholder 6">
            <a:extLst>
              <a:ext uri="{FF2B5EF4-FFF2-40B4-BE49-F238E27FC236}">
                <a16:creationId xmlns:a16="http://schemas.microsoft.com/office/drawing/2014/main" id="{23C66025-BAAA-A5BD-EAF1-E2DF1CF834EF}"/>
              </a:ext>
            </a:extLst>
          </p:cNvPr>
          <p:cNvSpPr>
            <a:spLocks noGrp="1"/>
          </p:cNvSpPr>
          <p:nvPr>
            <p:ph type="dt" sz="half" idx="10"/>
          </p:nvPr>
        </p:nvSpPr>
        <p:spPr/>
        <p:txBody>
          <a:bodyPr/>
          <a:lstStyle/>
          <a:p>
            <a:r>
              <a:rPr lang="en-US"/>
              <a:t>2026</a:t>
            </a:r>
          </a:p>
        </p:txBody>
      </p:sp>
      <p:pic>
        <p:nvPicPr>
          <p:cNvPr id="10" name="Picture 9">
            <a:extLst>
              <a:ext uri="{FF2B5EF4-FFF2-40B4-BE49-F238E27FC236}">
                <a16:creationId xmlns:a16="http://schemas.microsoft.com/office/drawing/2014/main" id="{6C9693E2-17FD-110A-54EF-EE68F984C186}"/>
              </a:ext>
            </a:extLst>
          </p:cNvPr>
          <p:cNvPicPr>
            <a:picLocks noChangeAspect="1"/>
          </p:cNvPicPr>
          <p:nvPr/>
        </p:nvPicPr>
        <p:blipFill>
          <a:blip r:embed="rId3"/>
          <a:stretch>
            <a:fillRect/>
          </a:stretch>
        </p:blipFill>
        <p:spPr>
          <a:xfrm>
            <a:off x="1101536" y="2943605"/>
            <a:ext cx="12849225" cy="2552700"/>
          </a:xfrm>
          <a:prstGeom prst="rect">
            <a:avLst/>
          </a:prstGeom>
        </p:spPr>
      </p:pic>
      <p:pic>
        <p:nvPicPr>
          <p:cNvPr id="2" name="Picture 1">
            <a:extLst>
              <a:ext uri="{FF2B5EF4-FFF2-40B4-BE49-F238E27FC236}">
                <a16:creationId xmlns:a16="http://schemas.microsoft.com/office/drawing/2014/main" id="{E6EF0754-FE4E-2F92-4255-BC5355D193C4}"/>
              </a:ext>
            </a:extLst>
          </p:cNvPr>
          <p:cNvPicPr>
            <a:picLocks noChangeAspect="1"/>
          </p:cNvPicPr>
          <p:nvPr/>
        </p:nvPicPr>
        <p:blipFill>
          <a:blip r:embed="rId4"/>
          <a:stretch>
            <a:fillRect/>
          </a:stretch>
        </p:blipFill>
        <p:spPr>
          <a:xfrm>
            <a:off x="3957508" y="5714481"/>
            <a:ext cx="12744450" cy="4343400"/>
          </a:xfrm>
          <a:prstGeom prst="rect">
            <a:avLst/>
          </a:prstGeom>
        </p:spPr>
      </p:pic>
    </p:spTree>
    <p:extLst>
      <p:ext uri="{BB962C8B-B14F-4D97-AF65-F5344CB8AC3E}">
        <p14:creationId xmlns:p14="http://schemas.microsoft.com/office/powerpoint/2010/main" val="29596986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5B88B79-49D1-7BCF-28F4-20FB03B23E88}"/>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16BCF62-15A3-877B-E384-6D15850104BD}"/>
              </a:ext>
            </a:extLst>
          </p:cNvPr>
          <p:cNvSpPr>
            <a:spLocks noGrp="1"/>
          </p:cNvSpPr>
          <p:nvPr>
            <p:ph type="title"/>
          </p:nvPr>
        </p:nvSpPr>
        <p:spPr>
          <a:xfrm>
            <a:off x="914400" y="973094"/>
            <a:ext cx="7089072" cy="981334"/>
          </a:xfrm>
        </p:spPr>
        <p:txBody>
          <a:bodyPr/>
          <a:lstStyle/>
          <a:p>
            <a:r>
              <a:rPr lang="en-US">
                <a:latin typeface="Arial"/>
                <a:cs typeface="Arial"/>
              </a:rPr>
              <a:t>Sections of Home Page</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569BE2CA-0FB5-CBED-0066-149D2251B2C5}"/>
              </a:ext>
            </a:extLst>
          </p:cNvPr>
          <p:cNvSpPr>
            <a:spLocks noGrp="1"/>
          </p:cNvSpPr>
          <p:nvPr>
            <p:ph type="body" sz="half" idx="2"/>
          </p:nvPr>
        </p:nvSpPr>
        <p:spPr>
          <a:xfrm>
            <a:off x="2397211" y="1967813"/>
            <a:ext cx="6741994" cy="6934200"/>
          </a:xfrm>
        </p:spPr>
        <p:txBody>
          <a:bodyPr vert="horz" lIns="91440" tIns="45720" rIns="91440" bIns="45720" rtlCol="0" anchor="t">
            <a:normAutofit/>
          </a:bodyPr>
          <a:lstStyle/>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4E18572-09CC-CAD1-BF5B-D9F2E621112F}"/>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45</a:t>
            </a:fld>
            <a:endParaRPr lang="en-US"/>
          </a:p>
        </p:txBody>
      </p:sp>
      <p:sp>
        <p:nvSpPr>
          <p:cNvPr id="7" name="Date Placeholder 6">
            <a:extLst>
              <a:ext uri="{FF2B5EF4-FFF2-40B4-BE49-F238E27FC236}">
                <a16:creationId xmlns:a16="http://schemas.microsoft.com/office/drawing/2014/main" id="{CCDFFC9C-9ED4-DF97-AAE0-DD3200679C78}"/>
              </a:ext>
            </a:extLst>
          </p:cNvPr>
          <p:cNvSpPr>
            <a:spLocks noGrp="1"/>
          </p:cNvSpPr>
          <p:nvPr>
            <p:ph type="dt" sz="half" idx="10"/>
          </p:nvPr>
        </p:nvSpPr>
        <p:spPr/>
        <p:txBody>
          <a:bodyPr/>
          <a:lstStyle/>
          <a:p>
            <a:r>
              <a:rPr lang="en-US"/>
              <a:t>2026</a:t>
            </a:r>
          </a:p>
        </p:txBody>
      </p:sp>
      <p:pic>
        <p:nvPicPr>
          <p:cNvPr id="5" name="Picture 4">
            <a:extLst>
              <a:ext uri="{FF2B5EF4-FFF2-40B4-BE49-F238E27FC236}">
                <a16:creationId xmlns:a16="http://schemas.microsoft.com/office/drawing/2014/main" id="{A62C993D-E44E-2B8C-6901-FA79A5C9B239}"/>
              </a:ext>
            </a:extLst>
          </p:cNvPr>
          <p:cNvPicPr>
            <a:picLocks noChangeAspect="1"/>
          </p:cNvPicPr>
          <p:nvPr/>
        </p:nvPicPr>
        <p:blipFill>
          <a:blip r:embed="rId3"/>
          <a:stretch>
            <a:fillRect/>
          </a:stretch>
        </p:blipFill>
        <p:spPr>
          <a:xfrm>
            <a:off x="2393350" y="2142611"/>
            <a:ext cx="11740463" cy="1924050"/>
          </a:xfrm>
          <a:prstGeom prst="rect">
            <a:avLst/>
          </a:prstGeom>
          <a:ln w="12700">
            <a:solidFill>
              <a:srgbClr val="4472C4"/>
            </a:solidFill>
          </a:ln>
        </p:spPr>
      </p:pic>
      <p:pic>
        <p:nvPicPr>
          <p:cNvPr id="8" name="Picture 7">
            <a:extLst>
              <a:ext uri="{FF2B5EF4-FFF2-40B4-BE49-F238E27FC236}">
                <a16:creationId xmlns:a16="http://schemas.microsoft.com/office/drawing/2014/main" id="{E4F38DD8-C53F-00DA-A8F0-19788562BE73}"/>
              </a:ext>
            </a:extLst>
          </p:cNvPr>
          <p:cNvPicPr>
            <a:picLocks noChangeAspect="1"/>
          </p:cNvPicPr>
          <p:nvPr/>
        </p:nvPicPr>
        <p:blipFill>
          <a:blip r:embed="rId4"/>
          <a:stretch>
            <a:fillRect/>
          </a:stretch>
        </p:blipFill>
        <p:spPr>
          <a:xfrm>
            <a:off x="2391418" y="4306329"/>
            <a:ext cx="11744325" cy="1828800"/>
          </a:xfrm>
          <a:prstGeom prst="rect">
            <a:avLst/>
          </a:prstGeom>
        </p:spPr>
      </p:pic>
      <p:pic>
        <p:nvPicPr>
          <p:cNvPr id="10" name="Picture 9">
            <a:extLst>
              <a:ext uri="{FF2B5EF4-FFF2-40B4-BE49-F238E27FC236}">
                <a16:creationId xmlns:a16="http://schemas.microsoft.com/office/drawing/2014/main" id="{47553D39-CBF9-338B-4D60-F4557AC59DCA}"/>
              </a:ext>
            </a:extLst>
          </p:cNvPr>
          <p:cNvPicPr>
            <a:picLocks noChangeAspect="1"/>
          </p:cNvPicPr>
          <p:nvPr/>
        </p:nvPicPr>
        <p:blipFill>
          <a:blip r:embed="rId5"/>
          <a:srcRect l="-63" r="204" b="12195"/>
          <a:stretch>
            <a:fillRect/>
          </a:stretch>
        </p:blipFill>
        <p:spPr>
          <a:xfrm>
            <a:off x="2398241" y="6399770"/>
            <a:ext cx="11732498" cy="1672684"/>
          </a:xfrm>
          <a:prstGeom prst="rect">
            <a:avLst/>
          </a:prstGeom>
          <a:ln w="12700">
            <a:solidFill>
              <a:schemeClr val="tx1"/>
            </a:solidFill>
          </a:ln>
        </p:spPr>
      </p:pic>
      <p:pic>
        <p:nvPicPr>
          <p:cNvPr id="12" name="Picture 11">
            <a:extLst>
              <a:ext uri="{FF2B5EF4-FFF2-40B4-BE49-F238E27FC236}">
                <a16:creationId xmlns:a16="http://schemas.microsoft.com/office/drawing/2014/main" id="{AB0E26A4-DCA6-4990-CC7A-CFCBCCDB05A6}"/>
              </a:ext>
            </a:extLst>
          </p:cNvPr>
          <p:cNvPicPr>
            <a:picLocks noChangeAspect="1"/>
          </p:cNvPicPr>
          <p:nvPr/>
        </p:nvPicPr>
        <p:blipFill>
          <a:blip r:embed="rId6"/>
          <a:stretch>
            <a:fillRect/>
          </a:stretch>
        </p:blipFill>
        <p:spPr>
          <a:xfrm>
            <a:off x="2393477" y="8274908"/>
            <a:ext cx="11740206" cy="1676400"/>
          </a:xfrm>
          <a:prstGeom prst="rect">
            <a:avLst/>
          </a:prstGeom>
        </p:spPr>
      </p:pic>
    </p:spTree>
    <p:extLst>
      <p:ext uri="{BB962C8B-B14F-4D97-AF65-F5344CB8AC3E}">
        <p14:creationId xmlns:p14="http://schemas.microsoft.com/office/powerpoint/2010/main" val="11053142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3BAEF79-877C-BCEB-8464-6E065505512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202C6F72-91C5-F727-3057-6C36490CCC9C}"/>
              </a:ext>
            </a:extLst>
          </p:cNvPr>
          <p:cNvSpPr>
            <a:spLocks noGrp="1"/>
          </p:cNvSpPr>
          <p:nvPr>
            <p:ph type="title"/>
          </p:nvPr>
        </p:nvSpPr>
        <p:spPr/>
        <p:txBody>
          <a:bodyPr/>
          <a:lstStyle/>
          <a:p>
            <a:r>
              <a:rPr lang="en-US">
                <a:latin typeface="Arial"/>
                <a:cs typeface="Arial"/>
              </a:rPr>
              <a:t>App Launcher</a:t>
            </a:r>
          </a:p>
        </p:txBody>
      </p:sp>
      <p:sp>
        <p:nvSpPr>
          <p:cNvPr id="6" name="Text Placeholder 5">
            <a:extLst>
              <a:ext uri="{FF2B5EF4-FFF2-40B4-BE49-F238E27FC236}">
                <a16:creationId xmlns:a16="http://schemas.microsoft.com/office/drawing/2014/main" id="{118F1847-6417-4995-72B0-D6454A339B47}"/>
              </a:ext>
            </a:extLst>
          </p:cNvPr>
          <p:cNvSpPr>
            <a:spLocks noGrp="1"/>
          </p:cNvSpPr>
          <p:nvPr>
            <p:ph type="body" sz="half" idx="2"/>
          </p:nvPr>
        </p:nvSpPr>
        <p:spPr>
          <a:xfrm>
            <a:off x="914400" y="2400300"/>
            <a:ext cx="6162261" cy="6934200"/>
          </a:xfrm>
        </p:spPr>
        <p:txBody>
          <a:bodyPr vert="horz" lIns="91440" tIns="45720" rIns="91440" bIns="45720" rtlCol="0" anchor="t">
            <a:normAutofit/>
          </a:bodyPr>
          <a:lstStyle/>
          <a:p>
            <a:r>
              <a:rPr lang="en-US">
                <a:latin typeface="Arial"/>
                <a:cs typeface="Arial"/>
              </a:rPr>
              <a:t>The App Launcher displays at the top left corner. Clicking the App Launcher displays different sections in the App Launcher popup depending on the user's permissions.</a:t>
            </a:r>
            <a:endParaRPr lang="en-US">
              <a:latin typeface="Arial"/>
              <a:ea typeface="Calibri" panose="020F0502020204030204" pitchFamily="34" charset="0"/>
            </a:endParaRPr>
          </a:p>
          <a:p>
            <a:endParaRPr lang="en-US">
              <a:latin typeface="Arial"/>
              <a:ea typeface="Calibri"/>
              <a:cs typeface="Calibri"/>
            </a:endParaRPr>
          </a:p>
          <a:p>
            <a:r>
              <a:rPr lang="en-US">
                <a:latin typeface="Arial"/>
                <a:ea typeface="Calibri"/>
                <a:cs typeface="Calibri"/>
              </a:rPr>
              <a:t>Clicking the CARES Application in the App Launcher displays the CARES Home Page</a:t>
            </a:r>
            <a:r>
              <a:rPr lang="en-US">
                <a:latin typeface="Calibri"/>
                <a:ea typeface="Calibri"/>
                <a:cs typeface="Calibri"/>
              </a:rPr>
              <a:t>.</a:t>
            </a:r>
            <a:endParaRPr lang="en-US">
              <a:latin typeface="Arial"/>
              <a:ea typeface="Calibri" panose="020F0502020204030204" pitchFamily="34" charset="0"/>
            </a:endParaRPr>
          </a:p>
          <a:p>
            <a:endParaRPr lang="en-US">
              <a:latin typeface="Arial" panose="020B0604020202020204" pitchFamily="34" charset="0"/>
              <a:ea typeface="Calibri"/>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C4DD67D-9DD9-D1A9-0193-D9BD6FFD417A}"/>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46</a:t>
            </a:fld>
            <a:endParaRPr lang="en-US"/>
          </a:p>
        </p:txBody>
      </p:sp>
      <p:sp>
        <p:nvSpPr>
          <p:cNvPr id="7" name="Date Placeholder 6">
            <a:extLst>
              <a:ext uri="{FF2B5EF4-FFF2-40B4-BE49-F238E27FC236}">
                <a16:creationId xmlns:a16="http://schemas.microsoft.com/office/drawing/2014/main" id="{D5B29117-6FD0-C092-AD6D-1D854E72E320}"/>
              </a:ext>
            </a:extLst>
          </p:cNvPr>
          <p:cNvSpPr>
            <a:spLocks noGrp="1"/>
          </p:cNvSpPr>
          <p:nvPr>
            <p:ph type="dt" sz="half" idx="10"/>
          </p:nvPr>
        </p:nvSpPr>
        <p:spPr/>
        <p:txBody>
          <a:bodyPr/>
          <a:lstStyle/>
          <a:p>
            <a:r>
              <a:rPr lang="en-US"/>
              <a:t>2026</a:t>
            </a:r>
          </a:p>
        </p:txBody>
      </p:sp>
      <p:pic>
        <p:nvPicPr>
          <p:cNvPr id="3" name="Picture 2" descr="Graphical user interface, text, application&#10;&#10;AI-generated content may be incorrect.">
            <a:extLst>
              <a:ext uri="{FF2B5EF4-FFF2-40B4-BE49-F238E27FC236}">
                <a16:creationId xmlns:a16="http://schemas.microsoft.com/office/drawing/2014/main" id="{8C8FAA95-C80D-715D-F7FD-E675EC1955B5}"/>
              </a:ext>
            </a:extLst>
          </p:cNvPr>
          <p:cNvPicPr>
            <a:picLocks noChangeAspect="1"/>
          </p:cNvPicPr>
          <p:nvPr/>
        </p:nvPicPr>
        <p:blipFill>
          <a:blip r:embed="rId3"/>
          <a:stretch>
            <a:fillRect/>
          </a:stretch>
        </p:blipFill>
        <p:spPr>
          <a:xfrm>
            <a:off x="7083481" y="2400300"/>
            <a:ext cx="10690170" cy="1853648"/>
          </a:xfrm>
          <a:prstGeom prst="rect">
            <a:avLst/>
          </a:prstGeom>
        </p:spPr>
      </p:pic>
      <p:pic>
        <p:nvPicPr>
          <p:cNvPr id="2" name="Picture 1">
            <a:extLst>
              <a:ext uri="{FF2B5EF4-FFF2-40B4-BE49-F238E27FC236}">
                <a16:creationId xmlns:a16="http://schemas.microsoft.com/office/drawing/2014/main" id="{93D6F3D6-DCA4-01F7-FF2F-FCC4781DBB22}"/>
              </a:ext>
            </a:extLst>
          </p:cNvPr>
          <p:cNvPicPr>
            <a:picLocks noChangeAspect="1"/>
          </p:cNvPicPr>
          <p:nvPr/>
        </p:nvPicPr>
        <p:blipFill>
          <a:blip r:embed="rId4"/>
          <a:stretch>
            <a:fillRect/>
          </a:stretch>
        </p:blipFill>
        <p:spPr>
          <a:xfrm>
            <a:off x="7357547" y="3583846"/>
            <a:ext cx="9504148" cy="6270283"/>
          </a:xfrm>
          <a:prstGeom prst="rect">
            <a:avLst/>
          </a:prstGeom>
        </p:spPr>
      </p:pic>
    </p:spTree>
    <p:extLst>
      <p:ext uri="{BB962C8B-B14F-4D97-AF65-F5344CB8AC3E}">
        <p14:creationId xmlns:p14="http://schemas.microsoft.com/office/powerpoint/2010/main" val="1197375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147FC62-2B01-D339-55F2-2F8835FF9F58}"/>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125FEA11-19C8-6E81-CDD3-A414C6079F4F}"/>
              </a:ext>
            </a:extLst>
          </p:cNvPr>
          <p:cNvSpPr>
            <a:spLocks noGrp="1"/>
          </p:cNvSpPr>
          <p:nvPr>
            <p:ph type="title"/>
          </p:nvPr>
        </p:nvSpPr>
        <p:spPr>
          <a:xfrm>
            <a:off x="914400" y="571500"/>
            <a:ext cx="9189720" cy="1676400"/>
          </a:xfrm>
        </p:spPr>
        <p:txBody>
          <a:bodyPr/>
          <a:lstStyle/>
          <a:p>
            <a:r>
              <a:rPr lang="en-US">
                <a:latin typeface="Arial"/>
                <a:cs typeface="Arial"/>
              </a:rPr>
              <a:t>My Caseload Assignments</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7CECF7C-AB75-F6AF-806B-900961FD8583}"/>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47</a:t>
            </a:fld>
            <a:endParaRPr lang="en-US"/>
          </a:p>
        </p:txBody>
      </p:sp>
      <p:sp>
        <p:nvSpPr>
          <p:cNvPr id="7" name="Date Placeholder 6">
            <a:extLst>
              <a:ext uri="{FF2B5EF4-FFF2-40B4-BE49-F238E27FC236}">
                <a16:creationId xmlns:a16="http://schemas.microsoft.com/office/drawing/2014/main" id="{5F8559A4-9A20-098A-C335-0ECCF8463160}"/>
              </a:ext>
            </a:extLst>
          </p:cNvPr>
          <p:cNvSpPr>
            <a:spLocks noGrp="1"/>
          </p:cNvSpPr>
          <p:nvPr>
            <p:ph type="dt" sz="half" idx="10"/>
          </p:nvPr>
        </p:nvSpPr>
        <p:spPr/>
        <p:txBody>
          <a:bodyPr/>
          <a:lstStyle/>
          <a:p>
            <a:r>
              <a:rPr lang="en-US"/>
              <a:t>2026</a:t>
            </a:r>
          </a:p>
        </p:txBody>
      </p:sp>
      <p:pic>
        <p:nvPicPr>
          <p:cNvPr id="6" name="Picture 5">
            <a:extLst>
              <a:ext uri="{FF2B5EF4-FFF2-40B4-BE49-F238E27FC236}">
                <a16:creationId xmlns:a16="http://schemas.microsoft.com/office/drawing/2014/main" id="{224C5820-3786-53DF-C092-BD83F7A9FDB5}"/>
              </a:ext>
            </a:extLst>
          </p:cNvPr>
          <p:cNvPicPr>
            <a:picLocks noChangeAspect="1"/>
          </p:cNvPicPr>
          <p:nvPr/>
        </p:nvPicPr>
        <p:blipFill>
          <a:blip r:embed="rId4"/>
          <a:stretch>
            <a:fillRect/>
          </a:stretch>
        </p:blipFill>
        <p:spPr>
          <a:xfrm>
            <a:off x="918004" y="2574711"/>
            <a:ext cx="14706600" cy="1924823"/>
          </a:xfrm>
          <a:prstGeom prst="rect">
            <a:avLst/>
          </a:prstGeom>
        </p:spPr>
      </p:pic>
      <p:pic>
        <p:nvPicPr>
          <p:cNvPr id="8" name="Picture 7">
            <a:extLst>
              <a:ext uri="{FF2B5EF4-FFF2-40B4-BE49-F238E27FC236}">
                <a16:creationId xmlns:a16="http://schemas.microsoft.com/office/drawing/2014/main" id="{16517135-ED76-4628-3B61-DBC4D31EC0E5}"/>
              </a:ext>
            </a:extLst>
          </p:cNvPr>
          <p:cNvPicPr>
            <a:picLocks noChangeAspect="1"/>
          </p:cNvPicPr>
          <p:nvPr/>
        </p:nvPicPr>
        <p:blipFill>
          <a:blip r:embed="rId5"/>
          <a:stretch>
            <a:fillRect/>
          </a:stretch>
        </p:blipFill>
        <p:spPr>
          <a:xfrm>
            <a:off x="918004" y="4730964"/>
            <a:ext cx="14706600" cy="4006936"/>
          </a:xfrm>
          <a:prstGeom prst="rect">
            <a:avLst/>
          </a:prstGeom>
        </p:spPr>
      </p:pic>
    </p:spTree>
    <p:extLst>
      <p:ext uri="{BB962C8B-B14F-4D97-AF65-F5344CB8AC3E}">
        <p14:creationId xmlns:p14="http://schemas.microsoft.com/office/powerpoint/2010/main" val="705740388"/>
      </p:ext>
    </p:extLst>
  </p:cSld>
  <p:clrMapOvr>
    <a:masterClrMapping/>
  </p:clrMapOvr>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55F449D-8621-71AF-13DA-24F45A8221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D38DF6-2A47-AF2D-D270-7D0942ECAE49}"/>
              </a:ext>
            </a:extLst>
          </p:cNvPr>
          <p:cNvSpPr>
            <a:spLocks noGrp="1"/>
          </p:cNvSpPr>
          <p:nvPr>
            <p:ph type="title"/>
          </p:nvPr>
        </p:nvSpPr>
        <p:spPr>
          <a:xfrm>
            <a:off x="914400" y="571500"/>
            <a:ext cx="3541713" cy="3962399"/>
          </a:xfrm>
        </p:spPr>
        <p:txBody>
          <a:bodyPr anchor="b">
            <a:normAutofit/>
          </a:bodyPr>
          <a:lstStyle/>
          <a:p>
            <a:r>
              <a:rPr lang="en-US"/>
              <a:t>Follow-Up</a:t>
            </a:r>
          </a:p>
        </p:txBody>
      </p:sp>
      <p:pic>
        <p:nvPicPr>
          <p:cNvPr id="10" name="Picture Placeholder 9" descr="A picture containing vector graphics&#10;&#10;AI-generated content may be incorrect.">
            <a:extLst>
              <a:ext uri="{FF2B5EF4-FFF2-40B4-BE49-F238E27FC236}">
                <a16:creationId xmlns:a16="http://schemas.microsoft.com/office/drawing/2014/main" id="{8CA19121-124F-116D-9D0D-9EA27F5243E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957047" y="1364877"/>
            <a:ext cx="11080377" cy="75480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FB595438-65FC-AA79-4336-9C96BFF34720}"/>
              </a:ext>
            </a:extLst>
          </p:cNvPr>
          <p:cNvSpPr>
            <a:spLocks noGrp="1"/>
          </p:cNvSpPr>
          <p:nvPr>
            <p:ph type="body" sz="half" idx="2"/>
          </p:nvPr>
        </p:nvSpPr>
        <p:spPr>
          <a:xfrm>
            <a:off x="939289" y="4838700"/>
            <a:ext cx="3516824" cy="4458419"/>
          </a:xfrm>
        </p:spPr>
        <p:txBody>
          <a:bodyPr vert="horz" lIns="91440" tIns="45720" rIns="91440" bIns="45720" rtlCol="0" anchor="t">
            <a:normAutofit/>
          </a:bodyPr>
          <a:lstStyle/>
          <a:p>
            <a:r>
              <a:rPr lang="en-US">
                <a:latin typeface="Calibri"/>
                <a:ea typeface="Calibri"/>
                <a:cs typeface="Calibri"/>
              </a:rPr>
              <a:t>Any questions?</a:t>
            </a:r>
          </a:p>
        </p:txBody>
      </p:sp>
      <p:sp>
        <p:nvSpPr>
          <p:cNvPr id="3" name="Date Placeholder 2">
            <a:extLst>
              <a:ext uri="{FF2B5EF4-FFF2-40B4-BE49-F238E27FC236}">
                <a16:creationId xmlns:a16="http://schemas.microsoft.com/office/drawing/2014/main" id="{2D43FA95-341B-6A56-608E-A79C0ABC2D0F}"/>
              </a:ext>
            </a:extLst>
          </p:cNvPr>
          <p:cNvSpPr>
            <a:spLocks noGrp="1"/>
          </p:cNvSpPr>
          <p:nvPr>
            <p:ph type="dt" sz="half" idx="10"/>
          </p:nvPr>
        </p:nvSpPr>
        <p:spPr>
          <a:xfrm>
            <a:off x="914400" y="9486900"/>
            <a:ext cx="2362200" cy="365123"/>
          </a:xfrm>
        </p:spPr>
        <p:txBody>
          <a:bodyPr anchor="ctr">
            <a:normAutofit/>
          </a:bodyPr>
          <a:lstStyle/>
          <a:p>
            <a:pPr>
              <a:spcAft>
                <a:spcPts val="600"/>
              </a:spcAft>
            </a:pPr>
            <a:fld id="{265B7153-2548-4B95-A40A-C44C83D437D5}" type="datetime1">
              <a:rPr lang="en-US" smtClean="0"/>
              <a:pPr>
                <a:spcAft>
                  <a:spcPts val="600"/>
                </a:spcAft>
              </a:pPr>
              <a:t>8/18/2026</a:t>
            </a:fld>
            <a:endParaRPr lang="en-US"/>
          </a:p>
        </p:txBody>
      </p:sp>
      <p:sp>
        <p:nvSpPr>
          <p:cNvPr id="5" name="Slide Number Placeholder 4">
            <a:extLst>
              <a:ext uri="{FF2B5EF4-FFF2-40B4-BE49-F238E27FC236}">
                <a16:creationId xmlns:a16="http://schemas.microsoft.com/office/drawing/2014/main" id="{E937126F-F8BA-64A6-62ED-2446E981F470}"/>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48</a:t>
            </a:fld>
            <a:endParaRPr lang="en-US"/>
          </a:p>
        </p:txBody>
      </p:sp>
    </p:spTree>
    <p:extLst>
      <p:ext uri="{BB962C8B-B14F-4D97-AF65-F5344CB8AC3E}">
        <p14:creationId xmlns:p14="http://schemas.microsoft.com/office/powerpoint/2010/main" val="874125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Freeform 2"/>
          <p:cNvSpPr/>
          <p:nvPr/>
        </p:nvSpPr>
        <p:spPr>
          <a:xfrm>
            <a:off x="15054846" y="1647894"/>
            <a:ext cx="2321130" cy="2346551"/>
          </a:xfrm>
          <a:custGeom>
            <a:avLst/>
            <a:gdLst/>
            <a:ahLst/>
            <a:cxnLst/>
            <a:rect l="l" t="t" r="r" b="b"/>
            <a:pathLst>
              <a:path w="4070223" h="4114800">
                <a:moveTo>
                  <a:pt x="0" y="0"/>
                </a:moveTo>
                <a:lnTo>
                  <a:pt x="4070223" y="0"/>
                </a:lnTo>
                <a:lnTo>
                  <a:pt x="4070223"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087600" y="4305300"/>
            <a:ext cx="2255622" cy="2346551"/>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5087600" y="7124700"/>
            <a:ext cx="2436393" cy="2346551"/>
          </a:xfrm>
          <a:custGeom>
            <a:avLst/>
            <a:gdLst/>
            <a:ahLst/>
            <a:cxnLst/>
            <a:rect l="l" t="t" r="r" b="b"/>
            <a:pathLst>
              <a:path w="4272343" h="4114800">
                <a:moveTo>
                  <a:pt x="0" y="0"/>
                </a:moveTo>
                <a:lnTo>
                  <a:pt x="4272343" y="0"/>
                </a:lnTo>
                <a:lnTo>
                  <a:pt x="4272343"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2411886" y="1714500"/>
            <a:ext cx="2111896" cy="2346551"/>
          </a:xfrm>
          <a:custGeom>
            <a:avLst/>
            <a:gdLst/>
            <a:ahLst/>
            <a:cxnLst/>
            <a:rect l="l" t="t" r="r" b="b"/>
            <a:pathLst>
              <a:path w="3703320" h="4114800">
                <a:moveTo>
                  <a:pt x="0" y="0"/>
                </a:moveTo>
                <a:lnTo>
                  <a:pt x="3703320" y="0"/>
                </a:lnTo>
                <a:lnTo>
                  <a:pt x="370332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9368061" y="4381500"/>
            <a:ext cx="2323085" cy="2346551"/>
          </a:xfrm>
          <a:custGeom>
            <a:avLst/>
            <a:gdLst/>
            <a:ahLst/>
            <a:cxnLst/>
            <a:rect l="l" t="t" r="r" b="b"/>
            <a:pathLst>
              <a:path w="4073652" h="4114800">
                <a:moveTo>
                  <a:pt x="0" y="0"/>
                </a:moveTo>
                <a:lnTo>
                  <a:pt x="4073652" y="0"/>
                </a:lnTo>
                <a:lnTo>
                  <a:pt x="4073652"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9363886" y="1714499"/>
            <a:ext cx="2311353" cy="2346551"/>
          </a:xfrm>
          <a:custGeom>
            <a:avLst/>
            <a:gdLst/>
            <a:ahLst/>
            <a:cxnLst/>
            <a:rect l="l" t="t" r="r" b="b"/>
            <a:pathLst>
              <a:path w="4053078" h="4114800">
                <a:moveTo>
                  <a:pt x="0" y="0"/>
                </a:moveTo>
                <a:lnTo>
                  <a:pt x="4053078" y="0"/>
                </a:lnTo>
                <a:lnTo>
                  <a:pt x="4053078"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p:cNvSpPr/>
          <p:nvPr/>
        </p:nvSpPr>
        <p:spPr>
          <a:xfrm>
            <a:off x="12218323" y="4305300"/>
            <a:ext cx="2336774" cy="2346551"/>
          </a:xfrm>
          <a:custGeom>
            <a:avLst/>
            <a:gdLst/>
            <a:ahLst/>
            <a:cxnLst/>
            <a:rect l="l" t="t" r="r" b="b"/>
            <a:pathLst>
              <a:path w="4097655" h="4114800">
                <a:moveTo>
                  <a:pt x="0" y="0"/>
                </a:moveTo>
                <a:lnTo>
                  <a:pt x="4097655" y="0"/>
                </a:lnTo>
                <a:lnTo>
                  <a:pt x="4097655" y="4114800"/>
                </a:lnTo>
                <a:lnTo>
                  <a:pt x="0" y="411480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a:off x="12336112" y="7505700"/>
            <a:ext cx="2263444" cy="2346551"/>
          </a:xfrm>
          <a:custGeom>
            <a:avLst/>
            <a:gdLst/>
            <a:ahLst/>
            <a:cxnLst/>
            <a:rect l="l" t="t" r="r" b="b"/>
            <a:pathLst>
              <a:path w="3969067" h="4114800">
                <a:moveTo>
                  <a:pt x="0" y="0"/>
                </a:moveTo>
                <a:lnTo>
                  <a:pt x="3969068" y="0"/>
                </a:lnTo>
                <a:lnTo>
                  <a:pt x="3969068" y="4114800"/>
                </a:lnTo>
                <a:lnTo>
                  <a:pt x="0" y="41148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3"/>
          <p:cNvSpPr/>
          <p:nvPr/>
        </p:nvSpPr>
        <p:spPr>
          <a:xfrm>
            <a:off x="5553886" y="6895644"/>
            <a:ext cx="2773108" cy="2804661"/>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1" name="Freeform 6"/>
          <p:cNvSpPr/>
          <p:nvPr/>
        </p:nvSpPr>
        <p:spPr>
          <a:xfrm>
            <a:off x="9334390" y="7124700"/>
            <a:ext cx="2513678" cy="2804661"/>
          </a:xfrm>
          <a:custGeom>
            <a:avLst/>
            <a:gdLst/>
            <a:ahLst/>
            <a:cxnLst/>
            <a:rect l="l" t="t" r="r" b="b"/>
            <a:pathLst>
              <a:path w="3687890" h="4114800">
                <a:moveTo>
                  <a:pt x="0" y="0"/>
                </a:moveTo>
                <a:lnTo>
                  <a:pt x="3687889" y="0"/>
                </a:lnTo>
                <a:lnTo>
                  <a:pt x="3687889" y="4114800"/>
                </a:lnTo>
                <a:lnTo>
                  <a:pt x="0" y="4114800"/>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2">
            <a:extLst>
              <a:ext uri="{FF2B5EF4-FFF2-40B4-BE49-F238E27FC236}">
                <a16:creationId xmlns:a16="http://schemas.microsoft.com/office/drawing/2014/main" id="{1DA508FD-4769-6CF4-CB94-DBB3D46512F3}"/>
              </a:ext>
            </a:extLst>
          </p:cNvPr>
          <p:cNvSpPr/>
          <p:nvPr/>
        </p:nvSpPr>
        <p:spPr>
          <a:xfrm>
            <a:off x="1586281" y="4689954"/>
            <a:ext cx="2747471" cy="1830503"/>
          </a:xfrm>
          <a:custGeom>
            <a:avLst/>
            <a:gdLst/>
            <a:ahLst/>
            <a:cxnLst/>
            <a:rect l="l" t="t" r="r" b="b"/>
            <a:pathLst>
              <a:path w="4323150" h="2880299">
                <a:moveTo>
                  <a:pt x="0" y="0"/>
                </a:moveTo>
                <a:lnTo>
                  <a:pt x="4323150" y="0"/>
                </a:lnTo>
                <a:lnTo>
                  <a:pt x="4323150" y="2880298"/>
                </a:lnTo>
                <a:lnTo>
                  <a:pt x="0" y="2880298"/>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4" name="Freeform 5">
            <a:extLst>
              <a:ext uri="{FF2B5EF4-FFF2-40B4-BE49-F238E27FC236}">
                <a16:creationId xmlns:a16="http://schemas.microsoft.com/office/drawing/2014/main" id="{3780CC66-EA13-578A-B5DE-2A7A5077A73C}"/>
              </a:ext>
            </a:extLst>
          </p:cNvPr>
          <p:cNvSpPr/>
          <p:nvPr/>
        </p:nvSpPr>
        <p:spPr>
          <a:xfrm>
            <a:off x="1667684" y="7438574"/>
            <a:ext cx="2773107" cy="1830502"/>
          </a:xfrm>
          <a:custGeom>
            <a:avLst/>
            <a:gdLst/>
            <a:ahLst/>
            <a:cxnLst/>
            <a:rect l="l" t="t" r="r" b="b"/>
            <a:pathLst>
              <a:path w="4066970" h="2704535">
                <a:moveTo>
                  <a:pt x="0" y="0"/>
                </a:moveTo>
                <a:lnTo>
                  <a:pt x="4066969" y="0"/>
                </a:lnTo>
                <a:lnTo>
                  <a:pt x="4066969" y="2704535"/>
                </a:lnTo>
                <a:lnTo>
                  <a:pt x="0" y="2704535"/>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5" name="Freeform 7">
            <a:extLst>
              <a:ext uri="{FF2B5EF4-FFF2-40B4-BE49-F238E27FC236}">
                <a16:creationId xmlns:a16="http://schemas.microsoft.com/office/drawing/2014/main" id="{C0D237F4-D2C5-5C9F-D01E-0D38D1D02167}"/>
              </a:ext>
            </a:extLst>
          </p:cNvPr>
          <p:cNvSpPr/>
          <p:nvPr/>
        </p:nvSpPr>
        <p:spPr>
          <a:xfrm>
            <a:off x="5412442" y="4558562"/>
            <a:ext cx="3055995" cy="2093289"/>
          </a:xfrm>
          <a:custGeom>
            <a:avLst/>
            <a:gdLst/>
            <a:ahLst/>
            <a:cxnLst/>
            <a:rect l="l" t="t" r="r" b="b"/>
            <a:pathLst>
              <a:path w="5343811" h="3533595">
                <a:moveTo>
                  <a:pt x="0" y="0"/>
                </a:moveTo>
                <a:lnTo>
                  <a:pt x="5343811" y="0"/>
                </a:lnTo>
                <a:lnTo>
                  <a:pt x="5343811" y="3533595"/>
                </a:lnTo>
                <a:lnTo>
                  <a:pt x="0" y="3533595"/>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6" name="Title 15">
            <a:extLst>
              <a:ext uri="{FF2B5EF4-FFF2-40B4-BE49-F238E27FC236}">
                <a16:creationId xmlns:a16="http://schemas.microsoft.com/office/drawing/2014/main" id="{F73CF116-5660-9F04-9367-159366917D30}"/>
              </a:ext>
            </a:extLst>
          </p:cNvPr>
          <p:cNvSpPr>
            <a:spLocks noGrp="1"/>
          </p:cNvSpPr>
          <p:nvPr>
            <p:ph type="title"/>
          </p:nvPr>
        </p:nvSpPr>
        <p:spPr/>
        <p:txBody>
          <a:bodyPr/>
          <a:lstStyle/>
          <a:p>
            <a:r>
              <a:rPr lang="en-US"/>
              <a:t>Illustrations</a:t>
            </a:r>
          </a:p>
        </p:txBody>
      </p:sp>
      <p:sp>
        <p:nvSpPr>
          <p:cNvPr id="17" name="Content Placeholder 16">
            <a:extLst>
              <a:ext uri="{FF2B5EF4-FFF2-40B4-BE49-F238E27FC236}">
                <a16:creationId xmlns:a16="http://schemas.microsoft.com/office/drawing/2014/main" id="{E88B2AA3-593D-4225-5901-9BF11334AE81}"/>
              </a:ext>
            </a:extLst>
          </p:cNvPr>
          <p:cNvSpPr>
            <a:spLocks noGrp="1"/>
          </p:cNvSpPr>
          <p:nvPr>
            <p:ph sz="quarter" idx="13"/>
          </p:nvPr>
        </p:nvSpPr>
        <p:spPr>
          <a:xfrm>
            <a:off x="914399" y="1485900"/>
            <a:ext cx="8036333" cy="2615059"/>
          </a:xfrm>
        </p:spPr>
        <p:txBody>
          <a:bodyPr>
            <a:normAutofit fontScale="92500"/>
          </a:bodyPr>
          <a:lstStyle/>
          <a:p>
            <a:pPr marL="0" indent="0">
              <a:buNone/>
            </a:pPr>
            <a:r>
              <a:rPr lang="en-US"/>
              <a:t>Illustrations can also be used to enhance your slide. If make them larger, ensure that you maintain the aspect ratio so they are not distorted. Find an illustration that complements/matches the content on your slide.</a:t>
            </a:r>
          </a:p>
        </p:txBody>
      </p:sp>
      <p:sp>
        <p:nvSpPr>
          <p:cNvPr id="13" name="Footer Placeholder 12">
            <a:extLst>
              <a:ext uri="{FF2B5EF4-FFF2-40B4-BE49-F238E27FC236}">
                <a16:creationId xmlns:a16="http://schemas.microsoft.com/office/drawing/2014/main" id="{5B0224AC-7043-92DC-46FF-723D9DECCA28}"/>
              </a:ext>
            </a:extLst>
          </p:cNvPr>
          <p:cNvSpPr>
            <a:spLocks noGrp="1"/>
          </p:cNvSpPr>
          <p:nvPr>
            <p:ph type="ftr" sz="quarter" idx="11"/>
          </p:nvPr>
        </p:nvSpPr>
        <p:spPr/>
        <p:txBody>
          <a:bodyPr/>
          <a:lstStyle/>
          <a:p>
            <a:endParaRPr lang="en-US"/>
          </a:p>
        </p:txBody>
      </p:sp>
      <p:sp>
        <p:nvSpPr>
          <p:cNvPr id="18" name="Slide Number Placeholder 17">
            <a:extLst>
              <a:ext uri="{FF2B5EF4-FFF2-40B4-BE49-F238E27FC236}">
                <a16:creationId xmlns:a16="http://schemas.microsoft.com/office/drawing/2014/main" id="{75E346E6-E036-CD3D-B4BC-99C7C41E64D7}"/>
              </a:ext>
            </a:extLst>
          </p:cNvPr>
          <p:cNvSpPr>
            <a:spLocks noGrp="1"/>
          </p:cNvSpPr>
          <p:nvPr>
            <p:ph type="sldNum" sz="quarter" idx="12"/>
          </p:nvPr>
        </p:nvSpPr>
        <p:spPr/>
        <p:txBody>
          <a:bodyPr/>
          <a:lstStyle/>
          <a:p>
            <a:fld id="{B6F15528-21DE-4FAA-801E-634DDDAF4B2B}" type="slidenum">
              <a:rPr lang="en-US" smtClean="0"/>
              <a:pPr/>
              <a:t>49</a:t>
            </a:fld>
            <a:endParaRPr lang="en-US"/>
          </a:p>
        </p:txBody>
      </p:sp>
      <p:sp>
        <p:nvSpPr>
          <p:cNvPr id="19" name="Date Placeholder 18">
            <a:extLst>
              <a:ext uri="{FF2B5EF4-FFF2-40B4-BE49-F238E27FC236}">
                <a16:creationId xmlns:a16="http://schemas.microsoft.com/office/drawing/2014/main" id="{B7D5F0F8-3406-AFF6-2E61-D99A4D61AEB1}"/>
              </a:ext>
            </a:extLst>
          </p:cNvPr>
          <p:cNvSpPr>
            <a:spLocks noGrp="1"/>
          </p:cNvSpPr>
          <p:nvPr>
            <p:ph type="dt" sz="half" idx="10"/>
          </p:nvPr>
        </p:nvSpPr>
        <p:spPr/>
        <p:txBody>
          <a:bodyPr/>
          <a:lstStyle/>
          <a:p>
            <a:fld id="{DF038D72-F27F-4137-AD02-539B8A210BA0}" type="datetime1">
              <a:rPr lang="en-US" smtClean="0"/>
              <a:t>8/18/2026</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F08E3-AFF2-35B9-2071-513F840D9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31200-92BA-E813-9E90-010C887C17B6}"/>
              </a:ext>
            </a:extLst>
          </p:cNvPr>
          <p:cNvSpPr>
            <a:spLocks noGrp="1"/>
          </p:cNvSpPr>
          <p:nvPr>
            <p:ph type="title" idx="4294967295"/>
          </p:nvPr>
        </p:nvSpPr>
        <p:spPr>
          <a:xfrm>
            <a:off x="5585785" y="412657"/>
            <a:ext cx="5709173" cy="996950"/>
          </a:xfrm>
        </p:spPr>
        <p:txBody>
          <a:bodyPr anchor="t"/>
          <a:lstStyle/>
          <a:p>
            <a:r>
              <a:rPr lang="en-US">
                <a:latin typeface="Arial" panose="020B0604020202020204" pitchFamily="34" charset="0"/>
                <a:cs typeface="Arial" panose="020B0604020202020204" pitchFamily="34" charset="0"/>
              </a:rPr>
              <a:t>About This Course</a:t>
            </a:r>
          </a:p>
        </p:txBody>
      </p:sp>
      <p:sp>
        <p:nvSpPr>
          <p:cNvPr id="38" name="Text Placeholder 4">
            <a:extLst>
              <a:ext uri="{FF2B5EF4-FFF2-40B4-BE49-F238E27FC236}">
                <a16:creationId xmlns:a16="http://schemas.microsoft.com/office/drawing/2014/main" id="{5AF1E987-3255-2EF5-3393-DDC14ADBAFCC}"/>
              </a:ext>
            </a:extLst>
          </p:cNvPr>
          <p:cNvSpPr txBox="1">
            <a:spLocks/>
          </p:cNvSpPr>
          <p:nvPr/>
        </p:nvSpPr>
        <p:spPr>
          <a:xfrm>
            <a:off x="2626340" y="478661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a:latin typeface="Arial" panose="020B0604020202020204" pitchFamily="34" charset="0"/>
                <a:cs typeface="Arial" panose="020B0604020202020204" pitchFamily="34" charset="0"/>
              </a:rPr>
              <a:t>Recording Notice</a:t>
            </a:r>
          </a:p>
        </p:txBody>
      </p:sp>
      <p:sp>
        <p:nvSpPr>
          <p:cNvPr id="45" name="Text Placeholder 4">
            <a:extLst>
              <a:ext uri="{FF2B5EF4-FFF2-40B4-BE49-F238E27FC236}">
                <a16:creationId xmlns:a16="http://schemas.microsoft.com/office/drawing/2014/main" id="{14AC3DE8-D85C-83C8-416E-AC96BB92EBAF}"/>
              </a:ext>
            </a:extLst>
          </p:cNvPr>
          <p:cNvSpPr txBox="1">
            <a:spLocks/>
          </p:cNvSpPr>
          <p:nvPr/>
        </p:nvSpPr>
        <p:spPr>
          <a:xfrm>
            <a:off x="6032320" y="4540961"/>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a:latin typeface="Arial" panose="020B0604020202020204" pitchFamily="34" charset="0"/>
                <a:cs typeface="Arial" panose="020B0604020202020204" pitchFamily="34" charset="0"/>
              </a:rPr>
              <a:t>Course Content</a:t>
            </a:r>
          </a:p>
        </p:txBody>
      </p:sp>
      <p:sp>
        <p:nvSpPr>
          <p:cNvPr id="66" name="Text Placeholder 4">
            <a:extLst>
              <a:ext uri="{FF2B5EF4-FFF2-40B4-BE49-F238E27FC236}">
                <a16:creationId xmlns:a16="http://schemas.microsoft.com/office/drawing/2014/main" id="{8BDA8037-7111-4CBF-C832-8AC518E72AE1}"/>
              </a:ext>
            </a:extLst>
          </p:cNvPr>
          <p:cNvSpPr txBox="1">
            <a:spLocks/>
          </p:cNvSpPr>
          <p:nvPr/>
        </p:nvSpPr>
        <p:spPr>
          <a:xfrm>
            <a:off x="9728660" y="4642045"/>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Tech Support</a:t>
            </a:r>
          </a:p>
        </p:txBody>
      </p:sp>
      <p:sp>
        <p:nvSpPr>
          <p:cNvPr id="80" name="Text Placeholder 4">
            <a:extLst>
              <a:ext uri="{FF2B5EF4-FFF2-40B4-BE49-F238E27FC236}">
                <a16:creationId xmlns:a16="http://schemas.microsoft.com/office/drawing/2014/main" id="{06BC9E42-86AA-00DE-C4F0-36E39514130B}"/>
              </a:ext>
            </a:extLst>
          </p:cNvPr>
          <p:cNvSpPr txBox="1">
            <a:spLocks/>
          </p:cNvSpPr>
          <p:nvPr/>
        </p:nvSpPr>
        <p:spPr>
          <a:xfrm>
            <a:off x="13263811" y="4529439"/>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Parking Lot</a:t>
            </a:r>
          </a:p>
        </p:txBody>
      </p:sp>
      <p:sp>
        <p:nvSpPr>
          <p:cNvPr id="53" name="Text Placeholder 4">
            <a:extLst>
              <a:ext uri="{FF2B5EF4-FFF2-40B4-BE49-F238E27FC236}">
                <a16:creationId xmlns:a16="http://schemas.microsoft.com/office/drawing/2014/main" id="{EF84D75E-A805-DF4F-5860-1565FF2C0518}"/>
              </a:ext>
            </a:extLst>
          </p:cNvPr>
          <p:cNvSpPr txBox="1">
            <a:spLocks/>
          </p:cNvSpPr>
          <p:nvPr/>
        </p:nvSpPr>
        <p:spPr>
          <a:xfrm>
            <a:off x="3979627"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Training </a:t>
            </a:r>
            <a:endParaRPr lang="en-US"/>
          </a:p>
          <a:p>
            <a:pPr marL="0" indent="0" algn="ctr">
              <a:buNone/>
            </a:pPr>
            <a:r>
              <a:rPr lang="en-US" sz="2400">
                <a:latin typeface="Arial"/>
                <a:cs typeface="Arial"/>
              </a:rPr>
              <a:t> Environment</a:t>
            </a:r>
            <a:endParaRPr lang="en-US"/>
          </a:p>
        </p:txBody>
      </p:sp>
      <p:sp>
        <p:nvSpPr>
          <p:cNvPr id="73" name="Text Placeholder 4">
            <a:extLst>
              <a:ext uri="{FF2B5EF4-FFF2-40B4-BE49-F238E27FC236}">
                <a16:creationId xmlns:a16="http://schemas.microsoft.com/office/drawing/2014/main" id="{00FD2275-5F13-18FF-0947-893131195CF7}"/>
              </a:ext>
            </a:extLst>
          </p:cNvPr>
          <p:cNvSpPr txBox="1">
            <a:spLocks/>
          </p:cNvSpPr>
          <p:nvPr/>
        </p:nvSpPr>
        <p:spPr>
          <a:xfrm>
            <a:off x="7514721"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Q&amp;A Options</a:t>
            </a:r>
          </a:p>
        </p:txBody>
      </p:sp>
      <p:sp>
        <p:nvSpPr>
          <p:cNvPr id="81" name="Text Placeholder 4">
            <a:extLst>
              <a:ext uri="{FF2B5EF4-FFF2-40B4-BE49-F238E27FC236}">
                <a16:creationId xmlns:a16="http://schemas.microsoft.com/office/drawing/2014/main" id="{B492B2B7-8556-17B2-EFB7-9E9114150BDF}"/>
              </a:ext>
            </a:extLst>
          </p:cNvPr>
          <p:cNvSpPr txBox="1">
            <a:spLocks/>
          </p:cNvSpPr>
          <p:nvPr/>
        </p:nvSpPr>
        <p:spPr>
          <a:xfrm>
            <a:off x="10951325" y="8720317"/>
            <a:ext cx="2665313" cy="76658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panose="020B0604020202020204" pitchFamily="34" charset="0"/>
                <a:cs typeface="Arial" panose="020B0604020202020204" pitchFamily="34" charset="0"/>
              </a:rPr>
              <a:t>Course Feedback</a:t>
            </a:r>
          </a:p>
        </p:txBody>
      </p:sp>
      <p:sp>
        <p:nvSpPr>
          <p:cNvPr id="8" name="Slide Number Placeholder 7">
            <a:extLst>
              <a:ext uri="{FF2B5EF4-FFF2-40B4-BE49-F238E27FC236}">
                <a16:creationId xmlns:a16="http://schemas.microsoft.com/office/drawing/2014/main" id="{6A478993-5921-4D0B-429C-FB20B0F2C6A5}"/>
              </a:ext>
            </a:extLst>
          </p:cNvPr>
          <p:cNvSpPr>
            <a:spLocks noGrp="1"/>
          </p:cNvSpPr>
          <p:nvPr>
            <p:ph type="sldNum" sz="quarter" idx="4294967295"/>
          </p:nvPr>
        </p:nvSpPr>
        <p:spPr>
          <a:xfrm>
            <a:off x="15243048" y="9486900"/>
            <a:ext cx="2133600" cy="365125"/>
          </a:xfrm>
        </p:spPr>
        <p:txBody>
          <a:bodyPr/>
          <a:lstStyle/>
          <a:p>
            <a:fld id="{B6F15528-21DE-4FAA-801E-634DDDAF4B2B}" type="slidenum">
              <a:rPr lang="en-US" smtClean="0"/>
              <a:pPr/>
              <a:t>5</a:t>
            </a:fld>
            <a:endParaRPr lang="en-US"/>
          </a:p>
        </p:txBody>
      </p:sp>
      <p:sp>
        <p:nvSpPr>
          <p:cNvPr id="22" name="AutoShape 2">
            <a:extLst>
              <a:ext uri="{FF2B5EF4-FFF2-40B4-BE49-F238E27FC236}">
                <a16:creationId xmlns:a16="http://schemas.microsoft.com/office/drawing/2014/main" id="{EF4E9556-CDF4-0F22-4693-39C3E6063646}"/>
              </a:ext>
              <a:ext uri="{C183D7F6-B498-43B3-948B-1728B52AA6E4}">
                <adec:decorative xmlns:adec="http://schemas.microsoft.com/office/drawing/2017/decorative" val="1"/>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grpSp>
        <p:nvGrpSpPr>
          <p:cNvPr id="37" name="Group 36">
            <a:extLst>
              <a:ext uri="{FF2B5EF4-FFF2-40B4-BE49-F238E27FC236}">
                <a16:creationId xmlns:a16="http://schemas.microsoft.com/office/drawing/2014/main" id="{F84D5DDC-0179-65A1-B460-37B3459DFD00}"/>
              </a:ext>
              <a:ext uri="{C183D7F6-B498-43B3-948B-1728B52AA6E4}">
                <adec:decorative xmlns:adec="http://schemas.microsoft.com/office/drawing/2017/decorative" val="1"/>
              </a:ext>
            </a:extLst>
          </p:cNvPr>
          <p:cNvGrpSpPr/>
          <p:nvPr/>
        </p:nvGrpSpPr>
        <p:grpSpPr>
          <a:xfrm>
            <a:off x="4076238" y="5936416"/>
            <a:ext cx="2212724" cy="2776117"/>
            <a:chOff x="1625817" y="1681113"/>
            <a:chExt cx="1798338" cy="2256486"/>
          </a:xfrm>
        </p:grpSpPr>
        <p:grpSp>
          <p:nvGrpSpPr>
            <p:cNvPr id="7" name="Group 6">
              <a:extLst>
                <a:ext uri="{FF2B5EF4-FFF2-40B4-BE49-F238E27FC236}">
                  <a16:creationId xmlns:a16="http://schemas.microsoft.com/office/drawing/2014/main" id="{1D403FED-FD1C-6E61-53A3-AA23E6F01772}"/>
                </a:ext>
              </a:extLst>
            </p:cNvPr>
            <p:cNvGrpSpPr/>
            <p:nvPr/>
          </p:nvGrpSpPr>
          <p:grpSpPr>
            <a:xfrm>
              <a:off x="1625817" y="1681113"/>
              <a:ext cx="1798338" cy="2256486"/>
              <a:chOff x="2055768" y="1602865"/>
              <a:chExt cx="1598523" cy="2005765"/>
            </a:xfrm>
          </p:grpSpPr>
          <p:sp>
            <p:nvSpPr>
              <p:cNvPr id="15" name="Teardrop 14">
                <a:extLst>
                  <a:ext uri="{FF2B5EF4-FFF2-40B4-BE49-F238E27FC236}">
                    <a16:creationId xmlns:a16="http://schemas.microsoft.com/office/drawing/2014/main" id="{5918568D-7FC9-D675-6416-3FA65738F39F}"/>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6" name="Freeform 23">
                <a:extLst>
                  <a:ext uri="{FF2B5EF4-FFF2-40B4-BE49-F238E27FC236}">
                    <a16:creationId xmlns:a16="http://schemas.microsoft.com/office/drawing/2014/main" id="{344ED68A-6DF5-F90C-8066-DAA398D5D08B}"/>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7" name="Oval 16">
                <a:extLst>
                  <a:ext uri="{FF2B5EF4-FFF2-40B4-BE49-F238E27FC236}">
                    <a16:creationId xmlns:a16="http://schemas.microsoft.com/office/drawing/2014/main" id="{6CEB43BF-E3B9-E6E3-FF29-7E873E84FE2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19" name="Picture 18">
              <a:extLst>
                <a:ext uri="{FF2B5EF4-FFF2-40B4-BE49-F238E27FC236}">
                  <a16:creationId xmlns:a16="http://schemas.microsoft.com/office/drawing/2014/main" id="{601D6BF2-7654-977E-071B-FA7F60EE7B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6461" y="1971982"/>
              <a:ext cx="914400" cy="914400"/>
            </a:xfrm>
            <a:prstGeom prst="rect">
              <a:avLst/>
            </a:prstGeom>
          </p:spPr>
        </p:pic>
      </p:grpSp>
      <p:grpSp>
        <p:nvGrpSpPr>
          <p:cNvPr id="35" name="Group 34">
            <a:extLst>
              <a:ext uri="{FF2B5EF4-FFF2-40B4-BE49-F238E27FC236}">
                <a16:creationId xmlns:a16="http://schemas.microsoft.com/office/drawing/2014/main" id="{A6E5452D-4B80-39B3-34E1-1F32B6720541}"/>
              </a:ext>
              <a:ext uri="{C183D7F6-B498-43B3-948B-1728B52AA6E4}">
                <adec:decorative xmlns:adec="http://schemas.microsoft.com/office/drawing/2017/decorative" val="1"/>
              </a:ext>
            </a:extLst>
          </p:cNvPr>
          <p:cNvGrpSpPr/>
          <p:nvPr/>
        </p:nvGrpSpPr>
        <p:grpSpPr>
          <a:xfrm>
            <a:off x="2724006" y="1997826"/>
            <a:ext cx="2212724" cy="2776117"/>
            <a:chOff x="4729974" y="3250082"/>
            <a:chExt cx="1798338" cy="2256486"/>
          </a:xfrm>
        </p:grpSpPr>
        <p:grpSp>
          <p:nvGrpSpPr>
            <p:cNvPr id="29" name="Group 28">
              <a:extLst>
                <a:ext uri="{FF2B5EF4-FFF2-40B4-BE49-F238E27FC236}">
                  <a16:creationId xmlns:a16="http://schemas.microsoft.com/office/drawing/2014/main" id="{16A3DC4A-645B-8401-D3AF-33EBA6211AE4}"/>
                </a:ext>
              </a:extLst>
            </p:cNvPr>
            <p:cNvGrpSpPr/>
            <p:nvPr/>
          </p:nvGrpSpPr>
          <p:grpSpPr>
            <a:xfrm>
              <a:off x="4729974" y="3250082"/>
              <a:ext cx="1798338" cy="2256486"/>
              <a:chOff x="3622989" y="1602865"/>
              <a:chExt cx="1598523" cy="2005765"/>
            </a:xfrm>
          </p:grpSpPr>
          <p:sp>
            <p:nvSpPr>
              <p:cNvPr id="30" name="Teardrop 29">
                <a:extLst>
                  <a:ext uri="{FF2B5EF4-FFF2-40B4-BE49-F238E27FC236}">
                    <a16:creationId xmlns:a16="http://schemas.microsoft.com/office/drawing/2014/main" id="{C22B0992-DA5E-1DE4-1431-0737B6896017}"/>
                  </a:ext>
                </a:extLst>
              </p:cNvPr>
              <p:cNvSpPr/>
              <p:nvPr/>
            </p:nvSpPr>
            <p:spPr bwMode="gray">
              <a:xfrm rot="8100000">
                <a:off x="367032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1" name="Freeform 27">
                <a:extLst>
                  <a:ext uri="{FF2B5EF4-FFF2-40B4-BE49-F238E27FC236}">
                    <a16:creationId xmlns:a16="http://schemas.microsoft.com/office/drawing/2014/main" id="{B3DBC20F-1691-89D7-B0F0-43423B731F65}"/>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2" name="Oval 31">
                <a:extLst>
                  <a:ext uri="{FF2B5EF4-FFF2-40B4-BE49-F238E27FC236}">
                    <a16:creationId xmlns:a16="http://schemas.microsoft.com/office/drawing/2014/main" id="{192D8F12-E494-DD22-7E4E-0D7998A9DC0C}"/>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34" name="Picture 33">
              <a:extLst>
                <a:ext uri="{FF2B5EF4-FFF2-40B4-BE49-F238E27FC236}">
                  <a16:creationId xmlns:a16="http://schemas.microsoft.com/office/drawing/2014/main" id="{A8AA36BB-5B24-5821-DB12-E1138177C3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2229" y="3570455"/>
              <a:ext cx="914400" cy="914400"/>
            </a:xfrm>
            <a:prstGeom prst="rect">
              <a:avLst/>
            </a:prstGeom>
          </p:spPr>
        </p:pic>
      </p:grpSp>
      <p:grpSp>
        <p:nvGrpSpPr>
          <p:cNvPr id="39" name="Group 38">
            <a:extLst>
              <a:ext uri="{FF2B5EF4-FFF2-40B4-BE49-F238E27FC236}">
                <a16:creationId xmlns:a16="http://schemas.microsoft.com/office/drawing/2014/main" id="{AFEED9C2-01E3-83E9-2DDD-44D1B1FDE752}"/>
              </a:ext>
              <a:ext uri="{C183D7F6-B498-43B3-948B-1728B52AA6E4}">
                <adec:decorative xmlns:adec="http://schemas.microsoft.com/office/drawing/2017/decorative" val="1"/>
              </a:ext>
            </a:extLst>
          </p:cNvPr>
          <p:cNvGrpSpPr/>
          <p:nvPr/>
        </p:nvGrpSpPr>
        <p:grpSpPr>
          <a:xfrm>
            <a:off x="6129984" y="2015853"/>
            <a:ext cx="2212724" cy="2776117"/>
            <a:chOff x="1625817" y="1681113"/>
            <a:chExt cx="1798338" cy="2256486"/>
          </a:xfrm>
        </p:grpSpPr>
        <p:grpSp>
          <p:nvGrpSpPr>
            <p:cNvPr id="40" name="Group 39">
              <a:extLst>
                <a:ext uri="{FF2B5EF4-FFF2-40B4-BE49-F238E27FC236}">
                  <a16:creationId xmlns:a16="http://schemas.microsoft.com/office/drawing/2014/main" id="{5372290F-9424-5C9D-0BEE-D20A30FD0A6A}"/>
                </a:ext>
              </a:extLst>
            </p:cNvPr>
            <p:cNvGrpSpPr/>
            <p:nvPr/>
          </p:nvGrpSpPr>
          <p:grpSpPr>
            <a:xfrm>
              <a:off x="1625817" y="1681113"/>
              <a:ext cx="1798338" cy="2256486"/>
              <a:chOff x="2055768" y="1602865"/>
              <a:chExt cx="1598523" cy="2005765"/>
            </a:xfrm>
          </p:grpSpPr>
          <p:sp>
            <p:nvSpPr>
              <p:cNvPr id="42" name="Teardrop 41">
                <a:extLst>
                  <a:ext uri="{FF2B5EF4-FFF2-40B4-BE49-F238E27FC236}">
                    <a16:creationId xmlns:a16="http://schemas.microsoft.com/office/drawing/2014/main" id="{E3532649-7097-62F0-0495-2FA9A07CFDEC}"/>
                  </a:ext>
                </a:extLst>
              </p:cNvPr>
              <p:cNvSpPr/>
              <p:nvPr/>
            </p:nvSpPr>
            <p:spPr bwMode="gray">
              <a:xfrm rot="8100000">
                <a:off x="2103109" y="1602865"/>
                <a:ext cx="1503841" cy="1503844"/>
              </a:xfrm>
              <a:prstGeom prst="teardrop">
                <a:avLst/>
              </a:pr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3" name="Freeform 23">
                <a:extLst>
                  <a:ext uri="{FF2B5EF4-FFF2-40B4-BE49-F238E27FC236}">
                    <a16:creationId xmlns:a16="http://schemas.microsoft.com/office/drawing/2014/main" id="{B727E8EC-31FB-D67D-A36B-2CD4D4EA07F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4" name="Oval 43">
                <a:extLst>
                  <a:ext uri="{FF2B5EF4-FFF2-40B4-BE49-F238E27FC236}">
                    <a16:creationId xmlns:a16="http://schemas.microsoft.com/office/drawing/2014/main" id="{038DF7CC-B283-686E-B8A8-27BD39CC8562}"/>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41" name="Picture 40">
              <a:extLst>
                <a:ext uri="{FF2B5EF4-FFF2-40B4-BE49-F238E27FC236}">
                  <a16:creationId xmlns:a16="http://schemas.microsoft.com/office/drawing/2014/main" id="{90F50BC2-1BC8-2776-3F56-664B418EEA4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grpSp>
        <p:nvGrpSpPr>
          <p:cNvPr id="54" name="Group 53">
            <a:extLst>
              <a:ext uri="{FF2B5EF4-FFF2-40B4-BE49-F238E27FC236}">
                <a16:creationId xmlns:a16="http://schemas.microsoft.com/office/drawing/2014/main" id="{34C883AD-98CA-D9D9-F196-519E58ECDAAF}"/>
              </a:ext>
              <a:ext uri="{C183D7F6-B498-43B3-948B-1728B52AA6E4}">
                <adec:decorative xmlns:adec="http://schemas.microsoft.com/office/drawing/2017/decorative" val="1"/>
              </a:ext>
            </a:extLst>
          </p:cNvPr>
          <p:cNvGrpSpPr/>
          <p:nvPr/>
        </p:nvGrpSpPr>
        <p:grpSpPr>
          <a:xfrm>
            <a:off x="11167886" y="5936416"/>
            <a:ext cx="2212724" cy="2776117"/>
            <a:chOff x="1625817" y="1681113"/>
            <a:chExt cx="1798338" cy="2256486"/>
          </a:xfrm>
        </p:grpSpPr>
        <p:grpSp>
          <p:nvGrpSpPr>
            <p:cNvPr id="55" name="Group 54">
              <a:extLst>
                <a:ext uri="{FF2B5EF4-FFF2-40B4-BE49-F238E27FC236}">
                  <a16:creationId xmlns:a16="http://schemas.microsoft.com/office/drawing/2014/main" id="{67ECDC8F-79E6-9794-E644-A1A596507AAD}"/>
                </a:ext>
              </a:extLst>
            </p:cNvPr>
            <p:cNvGrpSpPr/>
            <p:nvPr/>
          </p:nvGrpSpPr>
          <p:grpSpPr>
            <a:xfrm>
              <a:off x="1625817" y="1681113"/>
              <a:ext cx="1798338" cy="2256486"/>
              <a:chOff x="2055768" y="1602865"/>
              <a:chExt cx="1598523" cy="2005765"/>
            </a:xfrm>
          </p:grpSpPr>
          <p:sp>
            <p:nvSpPr>
              <p:cNvPr id="57" name="Teardrop 56">
                <a:extLst>
                  <a:ext uri="{FF2B5EF4-FFF2-40B4-BE49-F238E27FC236}">
                    <a16:creationId xmlns:a16="http://schemas.microsoft.com/office/drawing/2014/main" id="{54295F86-1C2F-96B8-F56B-CB9B7268CE70}"/>
                  </a:ext>
                </a:extLst>
              </p:cNvPr>
              <p:cNvSpPr/>
              <p:nvPr/>
            </p:nvSpPr>
            <p:spPr bwMode="gray">
              <a:xfrm rot="8100000">
                <a:off x="2103109" y="1602865"/>
                <a:ext cx="1503841" cy="1503844"/>
              </a:xfrm>
              <a:prstGeom prst="teardrop">
                <a:avLst/>
              </a:pr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8" name="Freeform 23">
                <a:extLst>
                  <a:ext uri="{FF2B5EF4-FFF2-40B4-BE49-F238E27FC236}">
                    <a16:creationId xmlns:a16="http://schemas.microsoft.com/office/drawing/2014/main" id="{DB2C38F9-3BFD-EBB3-6336-463BB34C466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9" name="Oval 58">
                <a:extLst>
                  <a:ext uri="{FF2B5EF4-FFF2-40B4-BE49-F238E27FC236}">
                    <a16:creationId xmlns:a16="http://schemas.microsoft.com/office/drawing/2014/main" id="{3E3B26F9-2559-8D38-8B73-FA09128CC44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56" name="Picture 55">
              <a:extLst>
                <a:ext uri="{FF2B5EF4-FFF2-40B4-BE49-F238E27FC236}">
                  <a16:creationId xmlns:a16="http://schemas.microsoft.com/office/drawing/2014/main" id="{107870F5-6014-A710-77BA-D0CE992A2C6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grpSp>
        <p:nvGrpSpPr>
          <p:cNvPr id="60" name="Group 59">
            <a:extLst>
              <a:ext uri="{FF2B5EF4-FFF2-40B4-BE49-F238E27FC236}">
                <a16:creationId xmlns:a16="http://schemas.microsoft.com/office/drawing/2014/main" id="{BA7C03EA-CEC2-EDD8-6DE6-E63E4A7D69BD}"/>
              </a:ext>
              <a:ext uri="{C183D7F6-B498-43B3-948B-1728B52AA6E4}">
                <adec:decorative xmlns:adec="http://schemas.microsoft.com/office/drawing/2017/decorative" val="1"/>
              </a:ext>
            </a:extLst>
          </p:cNvPr>
          <p:cNvGrpSpPr/>
          <p:nvPr/>
        </p:nvGrpSpPr>
        <p:grpSpPr>
          <a:xfrm>
            <a:off x="9815653" y="1997826"/>
            <a:ext cx="2212724" cy="2776117"/>
            <a:chOff x="4729974" y="3250082"/>
            <a:chExt cx="1798338" cy="2256486"/>
          </a:xfrm>
        </p:grpSpPr>
        <p:grpSp>
          <p:nvGrpSpPr>
            <p:cNvPr id="61" name="Group 60">
              <a:extLst>
                <a:ext uri="{FF2B5EF4-FFF2-40B4-BE49-F238E27FC236}">
                  <a16:creationId xmlns:a16="http://schemas.microsoft.com/office/drawing/2014/main" id="{461D54AC-60E8-1790-FC11-7CE924429B42}"/>
                </a:ext>
              </a:extLst>
            </p:cNvPr>
            <p:cNvGrpSpPr/>
            <p:nvPr/>
          </p:nvGrpSpPr>
          <p:grpSpPr>
            <a:xfrm>
              <a:off x="4729974" y="3250082"/>
              <a:ext cx="1798338" cy="2256486"/>
              <a:chOff x="3622989" y="1602865"/>
              <a:chExt cx="1598523" cy="2005765"/>
            </a:xfrm>
          </p:grpSpPr>
          <p:sp>
            <p:nvSpPr>
              <p:cNvPr id="63" name="Teardrop 62">
                <a:extLst>
                  <a:ext uri="{FF2B5EF4-FFF2-40B4-BE49-F238E27FC236}">
                    <a16:creationId xmlns:a16="http://schemas.microsoft.com/office/drawing/2014/main" id="{EA7DA02A-B6AF-1E89-AD2A-F1BC8EDD3A4D}"/>
                  </a:ext>
                </a:extLst>
              </p:cNvPr>
              <p:cNvSpPr/>
              <p:nvPr/>
            </p:nvSpPr>
            <p:spPr bwMode="gray">
              <a:xfrm rot="8100000">
                <a:off x="3670329" y="1602865"/>
                <a:ext cx="1503841" cy="1503844"/>
              </a:xfrm>
              <a:prstGeom prst="teardrop">
                <a:avLst/>
              </a:pr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4" name="Freeform 27">
                <a:extLst>
                  <a:ext uri="{FF2B5EF4-FFF2-40B4-BE49-F238E27FC236}">
                    <a16:creationId xmlns:a16="http://schemas.microsoft.com/office/drawing/2014/main" id="{0D41BFCF-F53A-D0D4-5A15-61F0333595E6}"/>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5" name="Oval 64">
                <a:extLst>
                  <a:ext uri="{FF2B5EF4-FFF2-40B4-BE49-F238E27FC236}">
                    <a16:creationId xmlns:a16="http://schemas.microsoft.com/office/drawing/2014/main" id="{55C346F1-B862-A047-7F3B-93D81FAE99B9}"/>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62" name="Picture 61">
              <a:extLst>
                <a:ext uri="{FF2B5EF4-FFF2-40B4-BE49-F238E27FC236}">
                  <a16:creationId xmlns:a16="http://schemas.microsoft.com/office/drawing/2014/main" id="{622FAC0C-5327-778E-7657-B86ACD48BDB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179263" y="3597751"/>
              <a:ext cx="900332" cy="914400"/>
            </a:xfrm>
            <a:prstGeom prst="rect">
              <a:avLst/>
            </a:prstGeom>
          </p:spPr>
        </p:pic>
      </p:grpSp>
      <p:grpSp>
        <p:nvGrpSpPr>
          <p:cNvPr id="67" name="Group 66">
            <a:extLst>
              <a:ext uri="{FF2B5EF4-FFF2-40B4-BE49-F238E27FC236}">
                <a16:creationId xmlns:a16="http://schemas.microsoft.com/office/drawing/2014/main" id="{3967DF61-ECA9-1BCA-B7A0-E9E766B09784}"/>
              </a:ext>
              <a:ext uri="{C183D7F6-B498-43B3-948B-1728B52AA6E4}">
                <adec:decorative xmlns:adec="http://schemas.microsoft.com/office/drawing/2017/decorative" val="1"/>
              </a:ext>
            </a:extLst>
          </p:cNvPr>
          <p:cNvGrpSpPr/>
          <p:nvPr/>
        </p:nvGrpSpPr>
        <p:grpSpPr>
          <a:xfrm>
            <a:off x="7622061" y="5936416"/>
            <a:ext cx="2212724" cy="2776117"/>
            <a:chOff x="1625817" y="1681113"/>
            <a:chExt cx="1798338" cy="2256486"/>
          </a:xfrm>
        </p:grpSpPr>
        <p:grpSp>
          <p:nvGrpSpPr>
            <p:cNvPr id="68" name="Group 67">
              <a:extLst>
                <a:ext uri="{FF2B5EF4-FFF2-40B4-BE49-F238E27FC236}">
                  <a16:creationId xmlns:a16="http://schemas.microsoft.com/office/drawing/2014/main" id="{69EB0686-6E5A-CDA4-C0F9-DF31B55C75A5}"/>
                </a:ext>
              </a:extLst>
            </p:cNvPr>
            <p:cNvGrpSpPr/>
            <p:nvPr/>
          </p:nvGrpSpPr>
          <p:grpSpPr>
            <a:xfrm>
              <a:off x="1625817" y="1681113"/>
              <a:ext cx="1798338" cy="2256486"/>
              <a:chOff x="2055768" y="1602865"/>
              <a:chExt cx="1598523" cy="2005765"/>
            </a:xfrm>
          </p:grpSpPr>
          <p:sp>
            <p:nvSpPr>
              <p:cNvPr id="70" name="Teardrop 69">
                <a:extLst>
                  <a:ext uri="{FF2B5EF4-FFF2-40B4-BE49-F238E27FC236}">
                    <a16:creationId xmlns:a16="http://schemas.microsoft.com/office/drawing/2014/main" id="{48BD77E7-994F-9856-3BBB-99B8F0674491}"/>
                  </a:ext>
                </a:extLst>
              </p:cNvPr>
              <p:cNvSpPr/>
              <p:nvPr/>
            </p:nvSpPr>
            <p:spPr bwMode="gray">
              <a:xfrm rot="8100000">
                <a:off x="210310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1" name="Freeform 23">
                <a:extLst>
                  <a:ext uri="{FF2B5EF4-FFF2-40B4-BE49-F238E27FC236}">
                    <a16:creationId xmlns:a16="http://schemas.microsoft.com/office/drawing/2014/main" id="{2F3FAC61-C546-0C6F-7680-EC9702EE7A49}"/>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2" name="Oval 71">
                <a:extLst>
                  <a:ext uri="{FF2B5EF4-FFF2-40B4-BE49-F238E27FC236}">
                    <a16:creationId xmlns:a16="http://schemas.microsoft.com/office/drawing/2014/main" id="{C87DBEA6-E452-EF06-842F-C77271B34623}"/>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69" name="Picture 68">
              <a:extLst>
                <a:ext uri="{FF2B5EF4-FFF2-40B4-BE49-F238E27FC236}">
                  <a16:creationId xmlns:a16="http://schemas.microsoft.com/office/drawing/2014/main" id="{D8FBCBCA-29D4-BC91-6D5F-12E0BC29AD7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grpSp>
        <p:nvGrpSpPr>
          <p:cNvPr id="74" name="Group 73">
            <a:extLst>
              <a:ext uri="{FF2B5EF4-FFF2-40B4-BE49-F238E27FC236}">
                <a16:creationId xmlns:a16="http://schemas.microsoft.com/office/drawing/2014/main" id="{FCCC0807-13A9-C471-F37E-B21A44526C29}"/>
              </a:ext>
              <a:ext uri="{C183D7F6-B498-43B3-948B-1728B52AA6E4}">
                <adec:decorative xmlns:adec="http://schemas.microsoft.com/office/drawing/2017/decorative" val="1"/>
              </a:ext>
            </a:extLst>
          </p:cNvPr>
          <p:cNvGrpSpPr/>
          <p:nvPr/>
        </p:nvGrpSpPr>
        <p:grpSpPr>
          <a:xfrm>
            <a:off x="13361475" y="1997826"/>
            <a:ext cx="2212724" cy="2776117"/>
            <a:chOff x="1625817" y="1681113"/>
            <a:chExt cx="1798338" cy="2256486"/>
          </a:xfrm>
        </p:grpSpPr>
        <p:grpSp>
          <p:nvGrpSpPr>
            <p:cNvPr id="75" name="Group 74">
              <a:extLst>
                <a:ext uri="{FF2B5EF4-FFF2-40B4-BE49-F238E27FC236}">
                  <a16:creationId xmlns:a16="http://schemas.microsoft.com/office/drawing/2014/main" id="{38DACB12-A6F2-A4C3-A877-52AEDFD8EA78}"/>
                </a:ext>
              </a:extLst>
            </p:cNvPr>
            <p:cNvGrpSpPr/>
            <p:nvPr/>
          </p:nvGrpSpPr>
          <p:grpSpPr>
            <a:xfrm>
              <a:off x="1625817" y="1681113"/>
              <a:ext cx="1798338" cy="2256486"/>
              <a:chOff x="2055768" y="1602865"/>
              <a:chExt cx="1598523" cy="2005765"/>
            </a:xfrm>
          </p:grpSpPr>
          <p:sp>
            <p:nvSpPr>
              <p:cNvPr id="77" name="Teardrop 76">
                <a:extLst>
                  <a:ext uri="{FF2B5EF4-FFF2-40B4-BE49-F238E27FC236}">
                    <a16:creationId xmlns:a16="http://schemas.microsoft.com/office/drawing/2014/main" id="{05FBFFA6-1D50-3AAF-1F87-88F0C745D285}"/>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8" name="Freeform 23">
                <a:extLst>
                  <a:ext uri="{FF2B5EF4-FFF2-40B4-BE49-F238E27FC236}">
                    <a16:creationId xmlns:a16="http://schemas.microsoft.com/office/drawing/2014/main" id="{3B5032FC-BE49-12D6-812E-73C1241DF948}"/>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9" name="Oval 78">
                <a:extLst>
                  <a:ext uri="{FF2B5EF4-FFF2-40B4-BE49-F238E27FC236}">
                    <a16:creationId xmlns:a16="http://schemas.microsoft.com/office/drawing/2014/main" id="{1D0CF172-0E1C-F9F3-DCFE-B91A6CBBCC39}"/>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76" name="Picture 75">
              <a:extLst>
                <a:ext uri="{FF2B5EF4-FFF2-40B4-BE49-F238E27FC236}">
                  <a16:creationId xmlns:a16="http://schemas.microsoft.com/office/drawing/2014/main" id="{4E66E133-D79E-20B6-4DF5-66C0D6CC485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Tree>
    <p:extLst>
      <p:ext uri="{BB962C8B-B14F-4D97-AF65-F5344CB8AC3E}">
        <p14:creationId xmlns:p14="http://schemas.microsoft.com/office/powerpoint/2010/main" val="428144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p:bldP spid="66" grpId="0"/>
      <p:bldP spid="80" grpId="0"/>
      <p:bldP spid="53" grpId="0"/>
      <p:bldP spid="73" grpId="0"/>
      <p:bldP spid="81" grpId="0"/>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5680461" y="5545601"/>
            <a:ext cx="1681598" cy="1587008"/>
          </a:xfrm>
          <a:custGeom>
            <a:avLst/>
            <a:gdLst/>
            <a:ahLst/>
            <a:cxnLst/>
            <a:rect l="l" t="t" r="r" b="b"/>
            <a:pathLst>
              <a:path w="1681598" h="1587008">
                <a:moveTo>
                  <a:pt x="0" y="0"/>
                </a:moveTo>
                <a:lnTo>
                  <a:pt x="1681598" y="0"/>
                </a:lnTo>
                <a:lnTo>
                  <a:pt x="1681598" y="1587008"/>
                </a:lnTo>
                <a:lnTo>
                  <a:pt x="0" y="15870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876514" y="7514670"/>
            <a:ext cx="2023350" cy="1970237"/>
          </a:xfrm>
          <a:custGeom>
            <a:avLst/>
            <a:gdLst/>
            <a:ahLst/>
            <a:cxnLst/>
            <a:rect l="l" t="t" r="r" b="b"/>
            <a:pathLst>
              <a:path w="2023350" h="1970237">
                <a:moveTo>
                  <a:pt x="0" y="0"/>
                </a:moveTo>
                <a:lnTo>
                  <a:pt x="2023351" y="0"/>
                </a:lnTo>
                <a:lnTo>
                  <a:pt x="2023351" y="1970237"/>
                </a:lnTo>
                <a:lnTo>
                  <a:pt x="0" y="197023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1321822" y="625835"/>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3137446" y="751467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5338709" y="751467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a:off x="7781740" y="7749174"/>
            <a:ext cx="1549808" cy="1509126"/>
          </a:xfrm>
          <a:custGeom>
            <a:avLst/>
            <a:gdLst/>
            <a:ahLst/>
            <a:cxnLst/>
            <a:rect l="l" t="t" r="r" b="b"/>
            <a:pathLst>
              <a:path w="1549808" h="1509126">
                <a:moveTo>
                  <a:pt x="0" y="0"/>
                </a:moveTo>
                <a:lnTo>
                  <a:pt x="1549809" y="0"/>
                </a:lnTo>
                <a:lnTo>
                  <a:pt x="1549809" y="1509126"/>
                </a:lnTo>
                <a:lnTo>
                  <a:pt x="0" y="150912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9988062" y="751467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0" name="Freeform 10"/>
          <p:cNvSpPr/>
          <p:nvPr/>
        </p:nvSpPr>
        <p:spPr>
          <a:xfrm>
            <a:off x="3137446" y="5231047"/>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a:off x="876514" y="5231047"/>
            <a:ext cx="2023350" cy="1970237"/>
          </a:xfrm>
          <a:custGeom>
            <a:avLst/>
            <a:gdLst/>
            <a:ahLst/>
            <a:cxnLst/>
            <a:rect l="l" t="t" r="r" b="b"/>
            <a:pathLst>
              <a:path w="2023350" h="1970237">
                <a:moveTo>
                  <a:pt x="0" y="0"/>
                </a:moveTo>
                <a:lnTo>
                  <a:pt x="2023351" y="0"/>
                </a:lnTo>
                <a:lnTo>
                  <a:pt x="2023351" y="1970237"/>
                </a:lnTo>
                <a:lnTo>
                  <a:pt x="0" y="1970237"/>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Freeform 12"/>
          <p:cNvSpPr/>
          <p:nvPr/>
        </p:nvSpPr>
        <p:spPr>
          <a:xfrm>
            <a:off x="12989473" y="7307751"/>
            <a:ext cx="1943457" cy="1950549"/>
          </a:xfrm>
          <a:custGeom>
            <a:avLst/>
            <a:gdLst/>
            <a:ahLst/>
            <a:cxnLst/>
            <a:rect l="l" t="t" r="r" b="b"/>
            <a:pathLst>
              <a:path w="1943457" h="1950549">
                <a:moveTo>
                  <a:pt x="0" y="0"/>
                </a:moveTo>
                <a:lnTo>
                  <a:pt x="1943457" y="0"/>
                </a:lnTo>
                <a:lnTo>
                  <a:pt x="1943457" y="1950549"/>
                </a:lnTo>
                <a:lnTo>
                  <a:pt x="0" y="1950549"/>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3" name="Freeform 13"/>
          <p:cNvSpPr/>
          <p:nvPr/>
        </p:nvSpPr>
        <p:spPr>
          <a:xfrm>
            <a:off x="15171055" y="7307751"/>
            <a:ext cx="1943457" cy="1950549"/>
          </a:xfrm>
          <a:custGeom>
            <a:avLst/>
            <a:gdLst/>
            <a:ahLst/>
            <a:cxnLst/>
            <a:rect l="l" t="t" r="r" b="b"/>
            <a:pathLst>
              <a:path w="1943457" h="1950549">
                <a:moveTo>
                  <a:pt x="0" y="0"/>
                </a:moveTo>
                <a:lnTo>
                  <a:pt x="1943456" y="0"/>
                </a:lnTo>
                <a:lnTo>
                  <a:pt x="1943456" y="1950549"/>
                </a:lnTo>
                <a:lnTo>
                  <a:pt x="0" y="1950549"/>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4" name="Freeform 14"/>
          <p:cNvSpPr/>
          <p:nvPr/>
        </p:nvSpPr>
        <p:spPr>
          <a:xfrm>
            <a:off x="10385318" y="4008307"/>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5" name="Freeform 15"/>
          <p:cNvSpPr/>
          <p:nvPr/>
        </p:nvSpPr>
        <p:spPr>
          <a:xfrm>
            <a:off x="15814350" y="5143500"/>
            <a:ext cx="2065294" cy="2057784"/>
          </a:xfrm>
          <a:custGeom>
            <a:avLst/>
            <a:gdLst/>
            <a:ahLst/>
            <a:cxnLst/>
            <a:rect l="l" t="t" r="r" b="b"/>
            <a:pathLst>
              <a:path w="2065294" h="2057784">
                <a:moveTo>
                  <a:pt x="0" y="0"/>
                </a:moveTo>
                <a:lnTo>
                  <a:pt x="2065295" y="0"/>
                </a:lnTo>
                <a:lnTo>
                  <a:pt x="2065295" y="2057784"/>
                </a:lnTo>
                <a:lnTo>
                  <a:pt x="0" y="2057784"/>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6" name="Freeform 16"/>
          <p:cNvSpPr/>
          <p:nvPr/>
        </p:nvSpPr>
        <p:spPr>
          <a:xfrm>
            <a:off x="13532902" y="5083675"/>
            <a:ext cx="1884611" cy="1884611"/>
          </a:xfrm>
          <a:custGeom>
            <a:avLst/>
            <a:gdLst/>
            <a:ahLst/>
            <a:cxnLst/>
            <a:rect l="l" t="t" r="r" b="b"/>
            <a:pathLst>
              <a:path w="1884611" h="1884611">
                <a:moveTo>
                  <a:pt x="0" y="0"/>
                </a:moveTo>
                <a:lnTo>
                  <a:pt x="1884612" y="0"/>
                </a:lnTo>
                <a:lnTo>
                  <a:pt x="1884612" y="1884611"/>
                </a:lnTo>
                <a:lnTo>
                  <a:pt x="0" y="1884611"/>
                </a:lnTo>
                <a:lnTo>
                  <a:pt x="0" y="0"/>
                </a:lnTo>
                <a:close/>
              </a:path>
            </a:pathLst>
          </a:custGeom>
          <a:blipFill>
            <a:blip r:embed="rId16"/>
            <a:stretch>
              <a:fillRect/>
            </a:stretch>
          </a:blipFill>
        </p:spPr>
        <p:txBody>
          <a:bodyPr/>
          <a:lstStyle/>
          <a:p>
            <a:endParaRPr lang="en-US"/>
          </a:p>
        </p:txBody>
      </p:sp>
      <p:sp>
        <p:nvSpPr>
          <p:cNvPr id="17" name="Freeform 17"/>
          <p:cNvSpPr/>
          <p:nvPr/>
        </p:nvSpPr>
        <p:spPr>
          <a:xfrm>
            <a:off x="15640798" y="1968279"/>
            <a:ext cx="2412397" cy="2427569"/>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8" name="Freeform 18"/>
          <p:cNvSpPr/>
          <p:nvPr/>
        </p:nvSpPr>
        <p:spPr>
          <a:xfrm>
            <a:off x="14702115" y="1220628"/>
            <a:ext cx="2412397" cy="2427569"/>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8" name="Freeform 28"/>
          <p:cNvSpPr/>
          <p:nvPr/>
        </p:nvSpPr>
        <p:spPr>
          <a:xfrm>
            <a:off x="8095123" y="5083675"/>
            <a:ext cx="2290195" cy="2277703"/>
          </a:xfrm>
          <a:custGeom>
            <a:avLst/>
            <a:gdLst/>
            <a:ahLst/>
            <a:cxnLst/>
            <a:rect l="l" t="t" r="r" b="b"/>
            <a:pathLst>
              <a:path w="2290195" h="2277703">
                <a:moveTo>
                  <a:pt x="0" y="0"/>
                </a:moveTo>
                <a:lnTo>
                  <a:pt x="2290196" y="0"/>
                </a:lnTo>
                <a:lnTo>
                  <a:pt x="2290196" y="2277703"/>
                </a:lnTo>
                <a:lnTo>
                  <a:pt x="0" y="2277703"/>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29" name="Title 28">
            <a:extLst>
              <a:ext uri="{FF2B5EF4-FFF2-40B4-BE49-F238E27FC236}">
                <a16:creationId xmlns:a16="http://schemas.microsoft.com/office/drawing/2014/main" id="{98F9D0A3-909F-272B-CC5E-0EB6C44BFDF1}"/>
              </a:ext>
            </a:extLst>
          </p:cNvPr>
          <p:cNvSpPr>
            <a:spLocks noGrp="1"/>
          </p:cNvSpPr>
          <p:nvPr>
            <p:ph type="title"/>
          </p:nvPr>
        </p:nvSpPr>
        <p:spPr/>
        <p:txBody>
          <a:bodyPr/>
          <a:lstStyle/>
          <a:p>
            <a:r>
              <a:rPr lang="en-US"/>
              <a:t>Circles</a:t>
            </a:r>
          </a:p>
        </p:txBody>
      </p:sp>
      <p:sp>
        <p:nvSpPr>
          <p:cNvPr id="30" name="Content Placeholder 29">
            <a:extLst>
              <a:ext uri="{FF2B5EF4-FFF2-40B4-BE49-F238E27FC236}">
                <a16:creationId xmlns:a16="http://schemas.microsoft.com/office/drawing/2014/main" id="{D4118CC3-E9A8-52C1-E739-605DFB2F843B}"/>
              </a:ext>
            </a:extLst>
          </p:cNvPr>
          <p:cNvSpPr>
            <a:spLocks noGrp="1"/>
          </p:cNvSpPr>
          <p:nvPr>
            <p:ph sz="quarter" idx="13"/>
          </p:nvPr>
        </p:nvSpPr>
        <p:spPr>
          <a:xfrm>
            <a:off x="914400" y="1485899"/>
            <a:ext cx="8375013" cy="3570053"/>
          </a:xfrm>
        </p:spPr>
        <p:txBody>
          <a:bodyPr>
            <a:normAutofit/>
          </a:bodyPr>
          <a:lstStyle/>
          <a:p>
            <a:pPr marL="0" indent="0">
              <a:buNone/>
            </a:pPr>
            <a:r>
              <a:rPr lang="en-US" sz="2800"/>
              <a:t>You can use these circle graphics to add color and visual interest. Some of them overlap if you want more layers.</a:t>
            </a:r>
          </a:p>
          <a:p>
            <a:pPr marL="0" indent="0">
              <a:buNone/>
            </a:pPr>
            <a:r>
              <a:rPr lang="en-US" sz="2800"/>
              <a:t>If you put text in or around these, please check the color contrast for accessibility. (If you don’t know what that means, please don’t use these with text.)</a:t>
            </a:r>
          </a:p>
        </p:txBody>
      </p:sp>
      <p:sp>
        <p:nvSpPr>
          <p:cNvPr id="31" name="Slide Number Placeholder 30">
            <a:extLst>
              <a:ext uri="{FF2B5EF4-FFF2-40B4-BE49-F238E27FC236}">
                <a16:creationId xmlns:a16="http://schemas.microsoft.com/office/drawing/2014/main" id="{6F8C0D4B-6B56-B9BE-A471-89C82A657C44}"/>
              </a:ext>
            </a:extLst>
          </p:cNvPr>
          <p:cNvSpPr>
            <a:spLocks noGrp="1"/>
          </p:cNvSpPr>
          <p:nvPr>
            <p:ph type="sldNum" sz="quarter" idx="12"/>
          </p:nvPr>
        </p:nvSpPr>
        <p:spPr/>
        <p:txBody>
          <a:bodyPr/>
          <a:lstStyle/>
          <a:p>
            <a:fld id="{B6F15528-21DE-4FAA-801E-634DDDAF4B2B}" type="slidenum">
              <a:rPr lang="en-US" smtClean="0"/>
              <a:pPr/>
              <a:t>50</a:t>
            </a:fld>
            <a:endParaRPr lang="en-US"/>
          </a:p>
        </p:txBody>
      </p:sp>
      <p:sp>
        <p:nvSpPr>
          <p:cNvPr id="4" name="Footer Placeholder 3">
            <a:extLst>
              <a:ext uri="{FF2B5EF4-FFF2-40B4-BE49-F238E27FC236}">
                <a16:creationId xmlns:a16="http://schemas.microsoft.com/office/drawing/2014/main" id="{C0922B3D-F6A6-ED3D-665E-5957AFCE209F}"/>
              </a:ext>
            </a:extLst>
          </p:cNvPr>
          <p:cNvSpPr>
            <a:spLocks noGrp="1"/>
          </p:cNvSpPr>
          <p:nvPr>
            <p:ph type="ftr" sz="quarter" idx="11"/>
          </p:nvPr>
        </p:nvSpPr>
        <p:spPr/>
        <p:txBody>
          <a:bodyPr/>
          <a:lstStyle/>
          <a:p>
            <a:endParaRPr lang="en-US"/>
          </a:p>
        </p:txBody>
      </p:sp>
      <p:sp>
        <p:nvSpPr>
          <p:cNvPr id="19" name="Date Placeholder 18">
            <a:extLst>
              <a:ext uri="{FF2B5EF4-FFF2-40B4-BE49-F238E27FC236}">
                <a16:creationId xmlns:a16="http://schemas.microsoft.com/office/drawing/2014/main" id="{8866B5D0-8F25-F736-5B6C-25A03790A0D6}"/>
              </a:ext>
            </a:extLst>
          </p:cNvPr>
          <p:cNvSpPr>
            <a:spLocks noGrp="1"/>
          </p:cNvSpPr>
          <p:nvPr>
            <p:ph type="dt" sz="half" idx="10"/>
          </p:nvPr>
        </p:nvSpPr>
        <p:spPr/>
        <p:txBody>
          <a:bodyPr/>
          <a:lstStyle/>
          <a:p>
            <a:fld id="{0C305895-3C42-439E-ABA7-7C81052D6C25}" type="datetime1">
              <a:rPr lang="en-US" smtClean="0"/>
              <a:t>8/18/2026</a:t>
            </a:fld>
            <a:endParaRPr lang="en-US"/>
          </a:p>
        </p:txBody>
      </p:sp>
    </p:spTree>
    <p:extLst>
      <p:ext uri="{BB962C8B-B14F-4D97-AF65-F5344CB8AC3E}">
        <p14:creationId xmlns:p14="http://schemas.microsoft.com/office/powerpoint/2010/main" val="38877619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D4A396D-FA55-D067-EBB3-5A1CD1230CEC}"/>
            </a:ext>
          </a:extLst>
        </p:cNvPr>
        <p:cNvGrpSpPr/>
        <p:nvPr/>
      </p:nvGrpSpPr>
      <p:grpSpPr>
        <a:xfrm>
          <a:off x="0" y="0"/>
          <a:ext cx="0" cy="0"/>
          <a:chOff x="0" y="0"/>
          <a:chExt cx="0" cy="0"/>
        </a:xfrm>
      </p:grpSpPr>
      <p:sp>
        <p:nvSpPr>
          <p:cNvPr id="29" name="Title 28">
            <a:extLst>
              <a:ext uri="{FF2B5EF4-FFF2-40B4-BE49-F238E27FC236}">
                <a16:creationId xmlns:a16="http://schemas.microsoft.com/office/drawing/2014/main" id="{A6FD5071-3963-0A2C-CA6D-BE85C9471CD7}"/>
              </a:ext>
            </a:extLst>
          </p:cNvPr>
          <p:cNvSpPr>
            <a:spLocks noGrp="1"/>
          </p:cNvSpPr>
          <p:nvPr>
            <p:ph type="title"/>
          </p:nvPr>
        </p:nvSpPr>
        <p:spPr/>
        <p:txBody>
          <a:bodyPr/>
          <a:lstStyle/>
          <a:p>
            <a:r>
              <a:rPr lang="en-US"/>
              <a:t>Numbered Steps</a:t>
            </a:r>
          </a:p>
        </p:txBody>
      </p:sp>
      <p:sp>
        <p:nvSpPr>
          <p:cNvPr id="30" name="Content Placeholder 29">
            <a:extLst>
              <a:ext uri="{FF2B5EF4-FFF2-40B4-BE49-F238E27FC236}">
                <a16:creationId xmlns:a16="http://schemas.microsoft.com/office/drawing/2014/main" id="{E2EDE04F-BADC-5B03-0F83-812692D07D17}"/>
              </a:ext>
            </a:extLst>
          </p:cNvPr>
          <p:cNvSpPr>
            <a:spLocks noGrp="1"/>
          </p:cNvSpPr>
          <p:nvPr>
            <p:ph sz="quarter" idx="13"/>
          </p:nvPr>
        </p:nvSpPr>
        <p:spPr>
          <a:xfrm>
            <a:off x="914400" y="1485899"/>
            <a:ext cx="8375013" cy="3570053"/>
          </a:xfrm>
        </p:spPr>
        <p:txBody>
          <a:bodyPr>
            <a:normAutofit/>
          </a:bodyPr>
          <a:lstStyle/>
          <a:p>
            <a:pPr marL="0" indent="0">
              <a:buNone/>
            </a:pPr>
            <a:r>
              <a:rPr lang="en-US" sz="2800"/>
              <a:t>You can use this specific circle graphic, layered over screenshots, to delineate steps.</a:t>
            </a:r>
          </a:p>
        </p:txBody>
      </p:sp>
      <p:sp>
        <p:nvSpPr>
          <p:cNvPr id="31" name="Slide Number Placeholder 30">
            <a:extLst>
              <a:ext uri="{FF2B5EF4-FFF2-40B4-BE49-F238E27FC236}">
                <a16:creationId xmlns:a16="http://schemas.microsoft.com/office/drawing/2014/main" id="{F04B850E-E1FA-C296-B297-29F97910ED7B}"/>
              </a:ext>
            </a:extLst>
          </p:cNvPr>
          <p:cNvSpPr>
            <a:spLocks noGrp="1"/>
          </p:cNvSpPr>
          <p:nvPr>
            <p:ph type="sldNum" sz="quarter" idx="12"/>
          </p:nvPr>
        </p:nvSpPr>
        <p:spPr/>
        <p:txBody>
          <a:bodyPr/>
          <a:lstStyle/>
          <a:p>
            <a:fld id="{B6F15528-21DE-4FAA-801E-634DDDAF4B2B}" type="slidenum">
              <a:rPr lang="en-US" smtClean="0"/>
              <a:pPr/>
              <a:t>51</a:t>
            </a:fld>
            <a:endParaRPr lang="en-US"/>
          </a:p>
        </p:txBody>
      </p:sp>
      <p:grpSp>
        <p:nvGrpSpPr>
          <p:cNvPr id="21" name="Group 20">
            <a:extLst>
              <a:ext uri="{FF2B5EF4-FFF2-40B4-BE49-F238E27FC236}">
                <a16:creationId xmlns:a16="http://schemas.microsoft.com/office/drawing/2014/main" id="{EC8A1AF1-CA40-69BB-30D9-915B3B8AF746}"/>
              </a:ext>
            </a:extLst>
          </p:cNvPr>
          <p:cNvGrpSpPr/>
          <p:nvPr/>
        </p:nvGrpSpPr>
        <p:grpSpPr>
          <a:xfrm>
            <a:off x="1240415" y="6210300"/>
            <a:ext cx="1884611" cy="1884611"/>
            <a:chOff x="1240415" y="6210300"/>
            <a:chExt cx="1884611" cy="1884611"/>
          </a:xfrm>
        </p:grpSpPr>
        <p:sp>
          <p:nvSpPr>
            <p:cNvPr id="16" name="Freeform 16">
              <a:extLst>
                <a:ext uri="{FF2B5EF4-FFF2-40B4-BE49-F238E27FC236}">
                  <a16:creationId xmlns:a16="http://schemas.microsoft.com/office/drawing/2014/main" id="{133E71B4-9741-8055-D655-5846A63F7F65}"/>
                </a:ext>
              </a:extLst>
            </p:cNvPr>
            <p:cNvSpPr/>
            <p:nvPr/>
          </p:nvSpPr>
          <p:spPr>
            <a:xfrm>
              <a:off x="1240415" y="6210300"/>
              <a:ext cx="1884611" cy="1884611"/>
            </a:xfrm>
            <a:custGeom>
              <a:avLst/>
              <a:gdLst/>
              <a:ahLst/>
              <a:cxnLst/>
              <a:rect l="l" t="t" r="r" b="b"/>
              <a:pathLst>
                <a:path w="1884611" h="1884611">
                  <a:moveTo>
                    <a:pt x="0" y="0"/>
                  </a:moveTo>
                  <a:lnTo>
                    <a:pt x="1884612" y="0"/>
                  </a:lnTo>
                  <a:lnTo>
                    <a:pt x="1884612" y="1884611"/>
                  </a:lnTo>
                  <a:lnTo>
                    <a:pt x="0" y="1884611"/>
                  </a:lnTo>
                  <a:lnTo>
                    <a:pt x="0" y="0"/>
                  </a:lnTo>
                  <a:close/>
                </a:path>
              </a:pathLst>
            </a:custGeom>
            <a:blipFill>
              <a:blip r:embed="rId3"/>
              <a:stretch>
                <a:fillRect/>
              </a:stretch>
            </a:blipFill>
          </p:spPr>
          <p:txBody>
            <a:bodyPr/>
            <a:lstStyle/>
            <a:p>
              <a:endParaRPr lang="en-US"/>
            </a:p>
          </p:txBody>
        </p:sp>
        <p:sp>
          <p:nvSpPr>
            <p:cNvPr id="4" name="TextBox 3">
              <a:extLst>
                <a:ext uri="{FF2B5EF4-FFF2-40B4-BE49-F238E27FC236}">
                  <a16:creationId xmlns:a16="http://schemas.microsoft.com/office/drawing/2014/main" id="{C18FDB60-D364-27B1-3045-108E4E8E7821}"/>
                </a:ext>
              </a:extLst>
            </p:cNvPr>
            <p:cNvSpPr txBox="1">
              <a:spLocks/>
            </p:cNvSpPr>
            <p:nvPr/>
          </p:nvSpPr>
          <p:spPr>
            <a:xfrm>
              <a:off x="1649320" y="6504905"/>
              <a:ext cx="1066800" cy="1295400"/>
            </a:xfrm>
            <a:prstGeom prst="rect">
              <a:avLst/>
            </a:prstGeom>
            <a:noFill/>
          </p:spPr>
          <p:txBody>
            <a:bodyPr wrap="square" rtlCol="0" anchor="ctr" anchorCtr="0">
              <a:noAutofit/>
            </a:bodyPr>
            <a:lstStyle/>
            <a:p>
              <a:pPr algn="ctr"/>
              <a:r>
                <a:rPr lang="en-US" sz="6000" b="1">
                  <a:solidFill>
                    <a:schemeClr val="bg1"/>
                  </a:solidFill>
                </a:rPr>
                <a:t>A</a:t>
              </a:r>
            </a:p>
          </p:txBody>
        </p:sp>
      </p:grpSp>
      <p:grpSp>
        <p:nvGrpSpPr>
          <p:cNvPr id="20" name="Group 19">
            <a:extLst>
              <a:ext uri="{FF2B5EF4-FFF2-40B4-BE49-F238E27FC236}">
                <a16:creationId xmlns:a16="http://schemas.microsoft.com/office/drawing/2014/main" id="{1293223A-F33B-D9E4-CFF6-0894ADCBC57C}"/>
              </a:ext>
            </a:extLst>
          </p:cNvPr>
          <p:cNvGrpSpPr/>
          <p:nvPr/>
        </p:nvGrpSpPr>
        <p:grpSpPr>
          <a:xfrm>
            <a:off x="1295400" y="3205100"/>
            <a:ext cx="2023350" cy="1970237"/>
            <a:chOff x="1295400" y="3205100"/>
            <a:chExt cx="2023350" cy="1970237"/>
          </a:xfrm>
        </p:grpSpPr>
        <p:sp>
          <p:nvSpPr>
            <p:cNvPr id="9" name="Freeform 9">
              <a:extLst>
                <a:ext uri="{FF2B5EF4-FFF2-40B4-BE49-F238E27FC236}">
                  <a16:creationId xmlns:a16="http://schemas.microsoft.com/office/drawing/2014/main" id="{9FCEB1A6-424E-1EE2-D73B-A579C3023B6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9" name="TextBox 18">
              <a:extLst>
                <a:ext uri="{FF2B5EF4-FFF2-40B4-BE49-F238E27FC236}">
                  <a16:creationId xmlns:a16="http://schemas.microsoft.com/office/drawing/2014/main" id="{8FE275D5-4300-3DE8-2891-3D0988ECD055}"/>
                </a:ext>
              </a:extLst>
            </p:cNvPr>
            <p:cNvSpPr txBox="1">
              <a:spLocks/>
            </p:cNvSpPr>
            <p:nvPr/>
          </p:nvSpPr>
          <p:spPr>
            <a:xfrm>
              <a:off x="1773675" y="3531016"/>
              <a:ext cx="1066800" cy="1295400"/>
            </a:xfrm>
            <a:prstGeom prst="rect">
              <a:avLst/>
            </a:prstGeom>
            <a:noFill/>
          </p:spPr>
          <p:txBody>
            <a:bodyPr wrap="square" rtlCol="0" anchor="ctr" anchorCtr="0">
              <a:noAutofit/>
            </a:bodyPr>
            <a:lstStyle/>
            <a:p>
              <a:pPr algn="ctr"/>
              <a:r>
                <a:rPr lang="en-US" sz="6000" b="1">
                  <a:solidFill>
                    <a:schemeClr val="bg1"/>
                  </a:solidFill>
                </a:rPr>
                <a:t>1</a:t>
              </a:r>
            </a:p>
          </p:txBody>
        </p:sp>
      </p:grpSp>
      <p:sp>
        <p:nvSpPr>
          <p:cNvPr id="22" name="Footer Placeholder 21">
            <a:extLst>
              <a:ext uri="{FF2B5EF4-FFF2-40B4-BE49-F238E27FC236}">
                <a16:creationId xmlns:a16="http://schemas.microsoft.com/office/drawing/2014/main" id="{4598F753-9ECF-2158-7701-895FBA373BD9}"/>
              </a:ext>
            </a:extLst>
          </p:cNvPr>
          <p:cNvSpPr>
            <a:spLocks noGrp="1"/>
          </p:cNvSpPr>
          <p:nvPr>
            <p:ph type="ftr" sz="quarter" idx="11"/>
          </p:nvPr>
        </p:nvSpPr>
        <p:spPr/>
        <p:txBody>
          <a:bodyPr/>
          <a:lstStyle/>
          <a:p>
            <a:endParaRPr lang="en-US"/>
          </a:p>
        </p:txBody>
      </p:sp>
      <p:sp>
        <p:nvSpPr>
          <p:cNvPr id="23" name="Date Placeholder 22">
            <a:extLst>
              <a:ext uri="{FF2B5EF4-FFF2-40B4-BE49-F238E27FC236}">
                <a16:creationId xmlns:a16="http://schemas.microsoft.com/office/drawing/2014/main" id="{F12ADBEA-96CE-BE58-D9CC-29C10E6A475C}"/>
              </a:ext>
            </a:extLst>
          </p:cNvPr>
          <p:cNvSpPr>
            <a:spLocks noGrp="1"/>
          </p:cNvSpPr>
          <p:nvPr>
            <p:ph type="dt" sz="half" idx="10"/>
          </p:nvPr>
        </p:nvSpPr>
        <p:spPr/>
        <p:txBody>
          <a:bodyPr/>
          <a:lstStyle/>
          <a:p>
            <a:fld id="{F9BD4509-DE6A-4860-9905-F2570756442C}" type="datetime1">
              <a:rPr lang="en-US" smtClean="0"/>
              <a:t>8/18/2026</a:t>
            </a:fld>
            <a:endParaRPr lang="en-US"/>
          </a:p>
        </p:txBody>
      </p:sp>
    </p:spTree>
    <p:extLst>
      <p:ext uri="{BB962C8B-B14F-4D97-AF65-F5344CB8AC3E}">
        <p14:creationId xmlns:p14="http://schemas.microsoft.com/office/powerpoint/2010/main" val="2127861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reeform 4"/>
          <p:cNvSpPr/>
          <p:nvPr/>
        </p:nvSpPr>
        <p:spPr>
          <a:xfrm>
            <a:off x="7437442" y="3511194"/>
            <a:ext cx="2157119" cy="2106133"/>
          </a:xfrm>
          <a:custGeom>
            <a:avLst/>
            <a:gdLst/>
            <a:ahLst/>
            <a:cxnLst/>
            <a:rect l="l" t="t" r="r" b="b"/>
            <a:pathLst>
              <a:path w="2157119" h="2106133">
                <a:moveTo>
                  <a:pt x="0" y="0"/>
                </a:moveTo>
                <a:lnTo>
                  <a:pt x="2157119" y="0"/>
                </a:lnTo>
                <a:lnTo>
                  <a:pt x="2157119" y="2106133"/>
                </a:lnTo>
                <a:lnTo>
                  <a:pt x="0" y="21061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9" name="Freeform 19"/>
          <p:cNvSpPr/>
          <p:nvPr/>
        </p:nvSpPr>
        <p:spPr>
          <a:xfrm>
            <a:off x="3206249" y="3652963"/>
            <a:ext cx="2428849" cy="825809"/>
          </a:xfrm>
          <a:custGeom>
            <a:avLst/>
            <a:gdLst/>
            <a:ahLst/>
            <a:cxnLst/>
            <a:rect l="l" t="t" r="r" b="b"/>
            <a:pathLst>
              <a:path w="2428849" h="825809">
                <a:moveTo>
                  <a:pt x="0" y="0"/>
                </a:moveTo>
                <a:lnTo>
                  <a:pt x="2428849" y="0"/>
                </a:lnTo>
                <a:lnTo>
                  <a:pt x="2428849" y="825808"/>
                </a:lnTo>
                <a:lnTo>
                  <a:pt x="0" y="8258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0" name="Freeform 20"/>
          <p:cNvSpPr/>
          <p:nvPr/>
        </p:nvSpPr>
        <p:spPr>
          <a:xfrm>
            <a:off x="4038600" y="5680758"/>
            <a:ext cx="1799638" cy="598789"/>
          </a:xfrm>
          <a:custGeom>
            <a:avLst/>
            <a:gdLst/>
            <a:ahLst/>
            <a:cxnLst/>
            <a:rect l="l" t="t" r="r" b="b"/>
            <a:pathLst>
              <a:path w="1799638" h="598789">
                <a:moveTo>
                  <a:pt x="0" y="0"/>
                </a:moveTo>
                <a:lnTo>
                  <a:pt x="1799638" y="0"/>
                </a:lnTo>
                <a:lnTo>
                  <a:pt x="1799638" y="598789"/>
                </a:lnTo>
                <a:lnTo>
                  <a:pt x="0" y="59878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1" name="Freeform 21"/>
          <p:cNvSpPr/>
          <p:nvPr/>
        </p:nvSpPr>
        <p:spPr>
          <a:xfrm>
            <a:off x="1828800" y="6286500"/>
            <a:ext cx="1377449" cy="1299811"/>
          </a:xfrm>
          <a:custGeom>
            <a:avLst/>
            <a:gdLst/>
            <a:ahLst/>
            <a:cxnLst/>
            <a:rect l="l" t="t" r="r" b="b"/>
            <a:pathLst>
              <a:path w="1377449" h="1299811">
                <a:moveTo>
                  <a:pt x="0" y="0"/>
                </a:moveTo>
                <a:lnTo>
                  <a:pt x="1377449" y="0"/>
                </a:lnTo>
                <a:lnTo>
                  <a:pt x="1377449" y="1299811"/>
                </a:lnTo>
                <a:lnTo>
                  <a:pt x="0" y="12998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2" name="Freeform 22"/>
          <p:cNvSpPr/>
          <p:nvPr/>
        </p:nvSpPr>
        <p:spPr>
          <a:xfrm>
            <a:off x="5638800" y="7277100"/>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Freeform 23"/>
          <p:cNvSpPr/>
          <p:nvPr/>
        </p:nvSpPr>
        <p:spPr>
          <a:xfrm>
            <a:off x="12496800" y="2856653"/>
            <a:ext cx="2863807" cy="484244"/>
          </a:xfrm>
          <a:custGeom>
            <a:avLst/>
            <a:gdLst/>
            <a:ahLst/>
            <a:cxnLst/>
            <a:rect l="l" t="t" r="r" b="b"/>
            <a:pathLst>
              <a:path w="2863807" h="484244">
                <a:moveTo>
                  <a:pt x="0" y="0"/>
                </a:moveTo>
                <a:lnTo>
                  <a:pt x="2863807" y="0"/>
                </a:lnTo>
                <a:lnTo>
                  <a:pt x="2863807" y="484244"/>
                </a:lnTo>
                <a:lnTo>
                  <a:pt x="0" y="48424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4" name="Freeform 24"/>
          <p:cNvSpPr/>
          <p:nvPr/>
        </p:nvSpPr>
        <p:spPr>
          <a:xfrm>
            <a:off x="9181970" y="5617327"/>
            <a:ext cx="2157119" cy="2106133"/>
          </a:xfrm>
          <a:custGeom>
            <a:avLst/>
            <a:gdLst/>
            <a:ahLst/>
            <a:cxnLst/>
            <a:rect l="l" t="t" r="r" b="b"/>
            <a:pathLst>
              <a:path w="2157119" h="2106133">
                <a:moveTo>
                  <a:pt x="0" y="0"/>
                </a:moveTo>
                <a:lnTo>
                  <a:pt x="2157119" y="0"/>
                </a:lnTo>
                <a:lnTo>
                  <a:pt x="2157119" y="2106132"/>
                </a:lnTo>
                <a:lnTo>
                  <a:pt x="0" y="210613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5" name="Freeform 25"/>
          <p:cNvSpPr/>
          <p:nvPr/>
        </p:nvSpPr>
        <p:spPr>
          <a:xfrm>
            <a:off x="14773232" y="4647630"/>
            <a:ext cx="1822454" cy="1269091"/>
          </a:xfrm>
          <a:custGeom>
            <a:avLst/>
            <a:gdLst/>
            <a:ahLst/>
            <a:cxnLst/>
            <a:rect l="l" t="t" r="r" b="b"/>
            <a:pathLst>
              <a:path w="1822454" h="1269091">
                <a:moveTo>
                  <a:pt x="0" y="0"/>
                </a:moveTo>
                <a:lnTo>
                  <a:pt x="1822454" y="0"/>
                </a:lnTo>
                <a:lnTo>
                  <a:pt x="1822454" y="1269091"/>
                </a:lnTo>
                <a:lnTo>
                  <a:pt x="0" y="1269091"/>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6" name="Freeform 26"/>
          <p:cNvSpPr/>
          <p:nvPr/>
        </p:nvSpPr>
        <p:spPr>
          <a:xfrm>
            <a:off x="12802468" y="6670393"/>
            <a:ext cx="1979128" cy="1442290"/>
          </a:xfrm>
          <a:custGeom>
            <a:avLst/>
            <a:gdLst/>
            <a:ahLst/>
            <a:cxnLst/>
            <a:rect l="l" t="t" r="r" b="b"/>
            <a:pathLst>
              <a:path w="1979128" h="1442290">
                <a:moveTo>
                  <a:pt x="0" y="0"/>
                </a:moveTo>
                <a:lnTo>
                  <a:pt x="1979129" y="0"/>
                </a:lnTo>
                <a:lnTo>
                  <a:pt x="1979129" y="1442290"/>
                </a:lnTo>
                <a:lnTo>
                  <a:pt x="0" y="144229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9" name="Title 28">
            <a:extLst>
              <a:ext uri="{FF2B5EF4-FFF2-40B4-BE49-F238E27FC236}">
                <a16:creationId xmlns:a16="http://schemas.microsoft.com/office/drawing/2014/main" id="{73AB2B48-6710-ACFB-7254-4EAD8DD1212A}"/>
              </a:ext>
            </a:extLst>
          </p:cNvPr>
          <p:cNvSpPr>
            <a:spLocks noGrp="1"/>
          </p:cNvSpPr>
          <p:nvPr>
            <p:ph type="title"/>
          </p:nvPr>
        </p:nvSpPr>
        <p:spPr/>
        <p:txBody>
          <a:bodyPr/>
          <a:lstStyle/>
          <a:p>
            <a:r>
              <a:rPr lang="en-US"/>
              <a:t>Doodles</a:t>
            </a:r>
          </a:p>
        </p:txBody>
      </p:sp>
      <p:sp>
        <p:nvSpPr>
          <p:cNvPr id="30" name="Content Placeholder 29">
            <a:extLst>
              <a:ext uri="{FF2B5EF4-FFF2-40B4-BE49-F238E27FC236}">
                <a16:creationId xmlns:a16="http://schemas.microsoft.com/office/drawing/2014/main" id="{633AFC37-04EB-FA98-D318-557DE5BFA496}"/>
              </a:ext>
            </a:extLst>
          </p:cNvPr>
          <p:cNvSpPr>
            <a:spLocks noGrp="1"/>
          </p:cNvSpPr>
          <p:nvPr>
            <p:ph sz="quarter" idx="13"/>
          </p:nvPr>
        </p:nvSpPr>
        <p:spPr>
          <a:xfrm>
            <a:off x="914400" y="1485900"/>
            <a:ext cx="16459200" cy="1028508"/>
          </a:xfrm>
        </p:spPr>
        <p:txBody>
          <a:bodyPr/>
          <a:lstStyle/>
          <a:p>
            <a:pPr marL="0" indent="0">
              <a:buNone/>
            </a:pPr>
            <a:r>
              <a:rPr lang="en-US"/>
              <a:t>You can use these doodle graphics to add interest.</a:t>
            </a:r>
          </a:p>
        </p:txBody>
      </p:sp>
      <p:sp>
        <p:nvSpPr>
          <p:cNvPr id="31" name="Slide Number Placeholder 30">
            <a:extLst>
              <a:ext uri="{FF2B5EF4-FFF2-40B4-BE49-F238E27FC236}">
                <a16:creationId xmlns:a16="http://schemas.microsoft.com/office/drawing/2014/main" id="{C106D295-4A9C-DDA6-EBF7-BBD931D48122}"/>
              </a:ext>
            </a:extLst>
          </p:cNvPr>
          <p:cNvSpPr>
            <a:spLocks noGrp="1"/>
          </p:cNvSpPr>
          <p:nvPr>
            <p:ph type="sldNum" sz="quarter" idx="12"/>
          </p:nvPr>
        </p:nvSpPr>
        <p:spPr/>
        <p:txBody>
          <a:bodyPr/>
          <a:lstStyle/>
          <a:p>
            <a:fld id="{B6F15528-21DE-4FAA-801E-634DDDAF4B2B}" type="slidenum">
              <a:rPr lang="en-US" smtClean="0"/>
              <a:pPr/>
              <a:t>52</a:t>
            </a:fld>
            <a:endParaRPr lang="en-US"/>
          </a:p>
        </p:txBody>
      </p:sp>
      <p:sp>
        <p:nvSpPr>
          <p:cNvPr id="2" name="Freeform 22">
            <a:extLst>
              <a:ext uri="{FF2B5EF4-FFF2-40B4-BE49-F238E27FC236}">
                <a16:creationId xmlns:a16="http://schemas.microsoft.com/office/drawing/2014/main" id="{44F8AE6A-E61A-A8C8-BEC5-C85723EFC9C2}"/>
              </a:ext>
            </a:extLst>
          </p:cNvPr>
          <p:cNvSpPr/>
          <p:nvPr/>
        </p:nvSpPr>
        <p:spPr>
          <a:xfrm>
            <a:off x="3384283" y="7277100"/>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duotone>
                <a:schemeClr val="accent4">
                  <a:shade val="45000"/>
                  <a:satMod val="135000"/>
                </a:schemeClr>
                <a:prstClr val="white"/>
              </a:duotone>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 name="Freeform 22">
            <a:extLst>
              <a:ext uri="{FF2B5EF4-FFF2-40B4-BE49-F238E27FC236}">
                <a16:creationId xmlns:a16="http://schemas.microsoft.com/office/drawing/2014/main" id="{1032E4DA-CD0B-0BBA-52BF-18BB3E48C7A8}"/>
              </a:ext>
            </a:extLst>
          </p:cNvPr>
          <p:cNvSpPr/>
          <p:nvPr/>
        </p:nvSpPr>
        <p:spPr>
          <a:xfrm>
            <a:off x="7437442" y="8458390"/>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duotone>
                <a:schemeClr val="accent2">
                  <a:shade val="45000"/>
                  <a:satMod val="135000"/>
                </a:schemeClr>
                <a:prstClr val="white"/>
              </a:duotone>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ooter Placeholder 5">
            <a:extLst>
              <a:ext uri="{FF2B5EF4-FFF2-40B4-BE49-F238E27FC236}">
                <a16:creationId xmlns:a16="http://schemas.microsoft.com/office/drawing/2014/main" id="{9F5113A9-8447-C8EF-0837-486B51682E99}"/>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324C5ED2-B37A-D84B-355C-0536D5F55100}"/>
              </a:ext>
            </a:extLst>
          </p:cNvPr>
          <p:cNvSpPr>
            <a:spLocks noGrp="1"/>
          </p:cNvSpPr>
          <p:nvPr>
            <p:ph type="dt" sz="half" idx="10"/>
          </p:nvPr>
        </p:nvSpPr>
        <p:spPr/>
        <p:txBody>
          <a:bodyPr/>
          <a:lstStyle/>
          <a:p>
            <a:fld id="{F27864BB-88CE-472D-A488-2885213F02C9}" type="datetime1">
              <a:rPr lang="en-US" smtClean="0"/>
              <a:t>8/18/2026</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F45B-6A2C-0344-13CC-5D9D93A5DFAA}"/>
              </a:ext>
            </a:extLst>
          </p:cNvPr>
          <p:cNvSpPr>
            <a:spLocks noGrp="1"/>
          </p:cNvSpPr>
          <p:nvPr>
            <p:ph type="title"/>
          </p:nvPr>
        </p:nvSpPr>
        <p:spPr/>
        <p:txBody>
          <a:bodyPr/>
          <a:lstStyle/>
          <a:p>
            <a:r>
              <a:rPr lang="en-US"/>
              <a:t>Road Graphics</a:t>
            </a:r>
          </a:p>
        </p:txBody>
      </p:sp>
      <p:sp>
        <p:nvSpPr>
          <p:cNvPr id="3" name="Slide Number Placeholder 2">
            <a:extLst>
              <a:ext uri="{FF2B5EF4-FFF2-40B4-BE49-F238E27FC236}">
                <a16:creationId xmlns:a16="http://schemas.microsoft.com/office/drawing/2014/main" id="{6E701656-83E8-C9C6-BE99-35BD4B67DEBE}"/>
              </a:ext>
            </a:extLst>
          </p:cNvPr>
          <p:cNvSpPr>
            <a:spLocks noGrp="1"/>
          </p:cNvSpPr>
          <p:nvPr>
            <p:ph type="sldNum" sz="quarter" idx="12"/>
          </p:nvPr>
        </p:nvSpPr>
        <p:spPr/>
        <p:txBody>
          <a:bodyPr/>
          <a:lstStyle/>
          <a:p>
            <a:fld id="{B6F15528-21DE-4FAA-801E-634DDDAF4B2B}" type="slidenum">
              <a:rPr lang="en-US" smtClean="0"/>
              <a:pPr/>
              <a:t>53</a:t>
            </a:fld>
            <a:endParaRPr lang="en-US"/>
          </a:p>
        </p:txBody>
      </p:sp>
      <p:grpSp>
        <p:nvGrpSpPr>
          <p:cNvPr id="24" name="Group 23" descr="Road turning in circle">
            <a:extLst>
              <a:ext uri="{FF2B5EF4-FFF2-40B4-BE49-F238E27FC236}">
                <a16:creationId xmlns:a16="http://schemas.microsoft.com/office/drawing/2014/main" id="{F6351C85-D29D-7848-364A-0DA66BF20BA3}"/>
              </a:ext>
            </a:extLst>
          </p:cNvPr>
          <p:cNvGrpSpPr/>
          <p:nvPr/>
        </p:nvGrpSpPr>
        <p:grpSpPr>
          <a:xfrm>
            <a:off x="1219200" y="2405230"/>
            <a:ext cx="3443287" cy="2479675"/>
            <a:chOff x="288925" y="276225"/>
            <a:chExt cx="3443287" cy="2479675"/>
          </a:xfrm>
          <a:solidFill>
            <a:schemeClr val="accent3">
              <a:lumMod val="25000"/>
            </a:schemeClr>
          </a:solidFill>
        </p:grpSpPr>
        <p:grpSp>
          <p:nvGrpSpPr>
            <p:cNvPr id="25" name="Group 24">
              <a:extLst>
                <a:ext uri="{FF2B5EF4-FFF2-40B4-BE49-F238E27FC236}">
                  <a16:creationId xmlns:a16="http://schemas.microsoft.com/office/drawing/2014/main" id="{1A91F26A-F9B2-8BAA-9FFB-F4BB4C26DAC7}"/>
                </a:ext>
              </a:extLst>
            </p:cNvPr>
            <p:cNvGrpSpPr/>
            <p:nvPr/>
          </p:nvGrpSpPr>
          <p:grpSpPr>
            <a:xfrm>
              <a:off x="1522412" y="277337"/>
              <a:ext cx="2209800" cy="660284"/>
              <a:chOff x="379412" y="277337"/>
              <a:chExt cx="2209800" cy="660284"/>
            </a:xfrm>
            <a:grpFill/>
          </p:grpSpPr>
          <p:sp>
            <p:nvSpPr>
              <p:cNvPr id="29" name="Rectangle 17">
                <a:extLst>
                  <a:ext uri="{FF2B5EF4-FFF2-40B4-BE49-F238E27FC236}">
                    <a16:creationId xmlns:a16="http://schemas.microsoft.com/office/drawing/2014/main" id="{C0EEE74B-ACAB-59A5-1754-799274C91553}"/>
                  </a:ext>
                </a:extLst>
              </p:cNvPr>
              <p:cNvSpPr>
                <a:spLocks noChangeArrowheads="1"/>
              </p:cNvSpPr>
              <p:nvPr/>
            </p:nvSpPr>
            <p:spPr bwMode="auto">
              <a:xfrm>
                <a:off x="379412" y="277337"/>
                <a:ext cx="2209800" cy="66028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Line 24">
                <a:extLst>
                  <a:ext uri="{FF2B5EF4-FFF2-40B4-BE49-F238E27FC236}">
                    <a16:creationId xmlns:a16="http://schemas.microsoft.com/office/drawing/2014/main" id="{FE317AED-8E08-58A3-A61D-7B0564A6D44C}"/>
                  </a:ext>
                </a:extLst>
              </p:cNvPr>
              <p:cNvSpPr>
                <a:spLocks noChangeShapeType="1"/>
              </p:cNvSpPr>
              <p:nvPr/>
            </p:nvSpPr>
            <p:spPr bwMode="auto">
              <a:xfrm>
                <a:off x="379412" y="609600"/>
                <a:ext cx="2209800" cy="0"/>
              </a:xfrm>
              <a:prstGeom prst="line">
                <a:avLst/>
              </a:pr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26" name="Group 25">
              <a:extLst>
                <a:ext uri="{FF2B5EF4-FFF2-40B4-BE49-F238E27FC236}">
                  <a16:creationId xmlns:a16="http://schemas.microsoft.com/office/drawing/2014/main" id="{E55FB197-605A-98EE-0E4F-B5CC6F016D90}"/>
                </a:ext>
              </a:extLst>
            </p:cNvPr>
            <p:cNvGrpSpPr/>
            <p:nvPr/>
          </p:nvGrpSpPr>
          <p:grpSpPr>
            <a:xfrm>
              <a:off x="288925" y="276225"/>
              <a:ext cx="2479675" cy="2479675"/>
              <a:chOff x="2665413" y="0"/>
              <a:chExt cx="6858000" cy="6858000"/>
            </a:xfrm>
            <a:grpFill/>
          </p:grpSpPr>
          <p:sp>
            <p:nvSpPr>
              <p:cNvPr id="27" name="Freeform 5">
                <a:extLst>
                  <a:ext uri="{FF2B5EF4-FFF2-40B4-BE49-F238E27FC236}">
                    <a16:creationId xmlns:a16="http://schemas.microsoft.com/office/drawing/2014/main" id="{17077199-D9C3-8375-9A12-DE70FECCD4CC}"/>
                  </a:ext>
                </a:extLst>
              </p:cNvPr>
              <p:cNvSpPr>
                <a:spLocks/>
              </p:cNvSpPr>
              <p:nvPr/>
            </p:nvSpPr>
            <p:spPr bwMode="auto">
              <a:xfrm>
                <a:off x="2665413" y="0"/>
                <a:ext cx="6858000" cy="6858000"/>
              </a:xfrm>
              <a:custGeom>
                <a:avLst/>
                <a:gdLst/>
                <a:ahLst/>
                <a:cxnLst>
                  <a:cxn ang="0">
                    <a:pos x="3770" y="8605"/>
                  </a:cxn>
                  <a:cxn ang="0">
                    <a:pos x="3037" y="8445"/>
                  </a:cxn>
                  <a:cxn ang="0">
                    <a:pos x="2355" y="8167"/>
                  </a:cxn>
                  <a:cxn ang="0">
                    <a:pos x="1737" y="7780"/>
                  </a:cxn>
                  <a:cxn ang="0">
                    <a:pos x="1195" y="7298"/>
                  </a:cxn>
                  <a:cxn ang="0">
                    <a:pos x="739" y="6734"/>
                  </a:cxn>
                  <a:cxn ang="0">
                    <a:pos x="383" y="6097"/>
                  </a:cxn>
                  <a:cxn ang="0">
                    <a:pos x="136" y="5397"/>
                  </a:cxn>
                  <a:cxn ang="0">
                    <a:pos x="14" y="4652"/>
                  </a:cxn>
                  <a:cxn ang="0">
                    <a:pos x="14" y="3987"/>
                  </a:cxn>
                  <a:cxn ang="0">
                    <a:pos x="136" y="3241"/>
                  </a:cxn>
                  <a:cxn ang="0">
                    <a:pos x="383" y="2543"/>
                  </a:cxn>
                  <a:cxn ang="0">
                    <a:pos x="739" y="1906"/>
                  </a:cxn>
                  <a:cxn ang="0">
                    <a:pos x="1195" y="1340"/>
                  </a:cxn>
                  <a:cxn ang="0">
                    <a:pos x="1737" y="858"/>
                  </a:cxn>
                  <a:cxn ang="0">
                    <a:pos x="2355" y="473"/>
                  </a:cxn>
                  <a:cxn ang="0">
                    <a:pos x="3037" y="193"/>
                  </a:cxn>
                  <a:cxn ang="0">
                    <a:pos x="3770" y="35"/>
                  </a:cxn>
                  <a:cxn ang="0">
                    <a:pos x="4321" y="2308"/>
                  </a:cxn>
                  <a:cxn ang="0">
                    <a:pos x="3965" y="2341"/>
                  </a:cxn>
                  <a:cxn ang="0">
                    <a:pos x="3630" y="2431"/>
                  </a:cxn>
                  <a:cxn ang="0">
                    <a:pos x="3320" y="2576"/>
                  </a:cxn>
                  <a:cxn ang="0">
                    <a:pos x="3042" y="2769"/>
                  </a:cxn>
                  <a:cxn ang="0">
                    <a:pos x="2802" y="3004"/>
                  </a:cxn>
                  <a:cxn ang="0">
                    <a:pos x="2601" y="3277"/>
                  </a:cxn>
                  <a:cxn ang="0">
                    <a:pos x="2450" y="3583"/>
                  </a:cxn>
                  <a:cxn ang="0">
                    <a:pos x="2351" y="3914"/>
                  </a:cxn>
                  <a:cxn ang="0">
                    <a:pos x="2311" y="4268"/>
                  </a:cxn>
                  <a:cxn ang="0">
                    <a:pos x="2327" y="4576"/>
                  </a:cxn>
                  <a:cxn ang="0">
                    <a:pos x="2401" y="4917"/>
                  </a:cxn>
                  <a:cxn ang="0">
                    <a:pos x="2531" y="5233"/>
                  </a:cxn>
                  <a:cxn ang="0">
                    <a:pos x="2710" y="5522"/>
                  </a:cxn>
                  <a:cxn ang="0">
                    <a:pos x="2935" y="5774"/>
                  </a:cxn>
                  <a:cxn ang="0">
                    <a:pos x="3197" y="5986"/>
                  </a:cxn>
                  <a:cxn ang="0">
                    <a:pos x="3494" y="6152"/>
                  </a:cxn>
                  <a:cxn ang="0">
                    <a:pos x="3819" y="6266"/>
                  </a:cxn>
                  <a:cxn ang="0">
                    <a:pos x="4165" y="6325"/>
                  </a:cxn>
                  <a:cxn ang="0">
                    <a:pos x="4475" y="6325"/>
                  </a:cxn>
                  <a:cxn ang="0">
                    <a:pos x="4821" y="6266"/>
                  </a:cxn>
                  <a:cxn ang="0">
                    <a:pos x="5146" y="6152"/>
                  </a:cxn>
                  <a:cxn ang="0">
                    <a:pos x="5443" y="5986"/>
                  </a:cxn>
                  <a:cxn ang="0">
                    <a:pos x="5707" y="5774"/>
                  </a:cxn>
                  <a:cxn ang="0">
                    <a:pos x="5930" y="5522"/>
                  </a:cxn>
                  <a:cxn ang="0">
                    <a:pos x="6109" y="5233"/>
                  </a:cxn>
                  <a:cxn ang="0">
                    <a:pos x="6240" y="4917"/>
                  </a:cxn>
                  <a:cxn ang="0">
                    <a:pos x="6315" y="4576"/>
                  </a:cxn>
                  <a:cxn ang="0">
                    <a:pos x="8640" y="4320"/>
                  </a:cxn>
                  <a:cxn ang="0">
                    <a:pos x="8573" y="5083"/>
                  </a:cxn>
                  <a:cxn ang="0">
                    <a:pos x="8378" y="5803"/>
                  </a:cxn>
                  <a:cxn ang="0">
                    <a:pos x="8067" y="6468"/>
                  </a:cxn>
                  <a:cxn ang="0">
                    <a:pos x="7653" y="7065"/>
                  </a:cxn>
                  <a:cxn ang="0">
                    <a:pos x="7145" y="7585"/>
                  </a:cxn>
                  <a:cxn ang="0">
                    <a:pos x="6558" y="8013"/>
                  </a:cxn>
                  <a:cxn ang="0">
                    <a:pos x="5902" y="8340"/>
                  </a:cxn>
                  <a:cxn ang="0">
                    <a:pos x="5189" y="8552"/>
                  </a:cxn>
                  <a:cxn ang="0">
                    <a:pos x="4431" y="8638"/>
                  </a:cxn>
                </a:cxnLst>
                <a:rect l="0" t="0" r="r" b="b"/>
                <a:pathLst>
                  <a:path w="8640" h="8640">
                    <a:moveTo>
                      <a:pt x="4321" y="8640"/>
                    </a:moveTo>
                    <a:lnTo>
                      <a:pt x="4321" y="8640"/>
                    </a:lnTo>
                    <a:lnTo>
                      <a:pt x="4209" y="8638"/>
                    </a:lnTo>
                    <a:lnTo>
                      <a:pt x="4098" y="8635"/>
                    </a:lnTo>
                    <a:lnTo>
                      <a:pt x="3988" y="8628"/>
                    </a:lnTo>
                    <a:lnTo>
                      <a:pt x="3879" y="8618"/>
                    </a:lnTo>
                    <a:lnTo>
                      <a:pt x="3770" y="8605"/>
                    </a:lnTo>
                    <a:lnTo>
                      <a:pt x="3663" y="8590"/>
                    </a:lnTo>
                    <a:lnTo>
                      <a:pt x="3556" y="8573"/>
                    </a:lnTo>
                    <a:lnTo>
                      <a:pt x="3451" y="8552"/>
                    </a:lnTo>
                    <a:lnTo>
                      <a:pt x="3346" y="8529"/>
                    </a:lnTo>
                    <a:lnTo>
                      <a:pt x="3242" y="8504"/>
                    </a:lnTo>
                    <a:lnTo>
                      <a:pt x="3138" y="8476"/>
                    </a:lnTo>
                    <a:lnTo>
                      <a:pt x="3037" y="8445"/>
                    </a:lnTo>
                    <a:lnTo>
                      <a:pt x="2936" y="8412"/>
                    </a:lnTo>
                    <a:lnTo>
                      <a:pt x="2836" y="8378"/>
                    </a:lnTo>
                    <a:lnTo>
                      <a:pt x="2738" y="8340"/>
                    </a:lnTo>
                    <a:lnTo>
                      <a:pt x="2641" y="8300"/>
                    </a:lnTo>
                    <a:lnTo>
                      <a:pt x="2545" y="8258"/>
                    </a:lnTo>
                    <a:lnTo>
                      <a:pt x="2450" y="8214"/>
                    </a:lnTo>
                    <a:lnTo>
                      <a:pt x="2355" y="8167"/>
                    </a:lnTo>
                    <a:lnTo>
                      <a:pt x="2263" y="8117"/>
                    </a:lnTo>
                    <a:lnTo>
                      <a:pt x="2172" y="8067"/>
                    </a:lnTo>
                    <a:lnTo>
                      <a:pt x="2082" y="8013"/>
                    </a:lnTo>
                    <a:lnTo>
                      <a:pt x="1994" y="7958"/>
                    </a:lnTo>
                    <a:lnTo>
                      <a:pt x="1908" y="7901"/>
                    </a:lnTo>
                    <a:lnTo>
                      <a:pt x="1821" y="7842"/>
                    </a:lnTo>
                    <a:lnTo>
                      <a:pt x="1737" y="7780"/>
                    </a:lnTo>
                    <a:lnTo>
                      <a:pt x="1655" y="7718"/>
                    </a:lnTo>
                    <a:lnTo>
                      <a:pt x="1574" y="7652"/>
                    </a:lnTo>
                    <a:lnTo>
                      <a:pt x="1495" y="7585"/>
                    </a:lnTo>
                    <a:lnTo>
                      <a:pt x="1417" y="7516"/>
                    </a:lnTo>
                    <a:lnTo>
                      <a:pt x="1341" y="7445"/>
                    </a:lnTo>
                    <a:lnTo>
                      <a:pt x="1267" y="7373"/>
                    </a:lnTo>
                    <a:lnTo>
                      <a:pt x="1195" y="7298"/>
                    </a:lnTo>
                    <a:lnTo>
                      <a:pt x="1124" y="7222"/>
                    </a:lnTo>
                    <a:lnTo>
                      <a:pt x="1055" y="7145"/>
                    </a:lnTo>
                    <a:lnTo>
                      <a:pt x="989" y="7065"/>
                    </a:lnTo>
                    <a:lnTo>
                      <a:pt x="924" y="6986"/>
                    </a:lnTo>
                    <a:lnTo>
                      <a:pt x="860" y="6903"/>
                    </a:lnTo>
                    <a:lnTo>
                      <a:pt x="799" y="6818"/>
                    </a:lnTo>
                    <a:lnTo>
                      <a:pt x="739" y="6734"/>
                    </a:lnTo>
                    <a:lnTo>
                      <a:pt x="682" y="6646"/>
                    </a:lnTo>
                    <a:lnTo>
                      <a:pt x="627" y="6558"/>
                    </a:lnTo>
                    <a:lnTo>
                      <a:pt x="573" y="6468"/>
                    </a:lnTo>
                    <a:lnTo>
                      <a:pt x="523" y="6376"/>
                    </a:lnTo>
                    <a:lnTo>
                      <a:pt x="475" y="6285"/>
                    </a:lnTo>
                    <a:lnTo>
                      <a:pt x="428" y="6192"/>
                    </a:lnTo>
                    <a:lnTo>
                      <a:pt x="383" y="6097"/>
                    </a:lnTo>
                    <a:lnTo>
                      <a:pt x="340" y="6000"/>
                    </a:lnTo>
                    <a:lnTo>
                      <a:pt x="300" y="5902"/>
                    </a:lnTo>
                    <a:lnTo>
                      <a:pt x="262" y="5803"/>
                    </a:lnTo>
                    <a:lnTo>
                      <a:pt x="228" y="5703"/>
                    </a:lnTo>
                    <a:lnTo>
                      <a:pt x="195" y="5603"/>
                    </a:lnTo>
                    <a:lnTo>
                      <a:pt x="164" y="5501"/>
                    </a:lnTo>
                    <a:lnTo>
                      <a:pt x="136" y="5397"/>
                    </a:lnTo>
                    <a:lnTo>
                      <a:pt x="112" y="5294"/>
                    </a:lnTo>
                    <a:lnTo>
                      <a:pt x="88" y="5188"/>
                    </a:lnTo>
                    <a:lnTo>
                      <a:pt x="69" y="5083"/>
                    </a:lnTo>
                    <a:lnTo>
                      <a:pt x="50" y="4976"/>
                    </a:lnTo>
                    <a:lnTo>
                      <a:pt x="36" y="4869"/>
                    </a:lnTo>
                    <a:lnTo>
                      <a:pt x="22" y="4760"/>
                    </a:lnTo>
                    <a:lnTo>
                      <a:pt x="14" y="4652"/>
                    </a:lnTo>
                    <a:lnTo>
                      <a:pt x="7" y="4541"/>
                    </a:lnTo>
                    <a:lnTo>
                      <a:pt x="2" y="4431"/>
                    </a:lnTo>
                    <a:lnTo>
                      <a:pt x="0" y="4320"/>
                    </a:lnTo>
                    <a:lnTo>
                      <a:pt x="0" y="4320"/>
                    </a:lnTo>
                    <a:lnTo>
                      <a:pt x="2" y="4208"/>
                    </a:lnTo>
                    <a:lnTo>
                      <a:pt x="7" y="4097"/>
                    </a:lnTo>
                    <a:lnTo>
                      <a:pt x="14" y="3987"/>
                    </a:lnTo>
                    <a:lnTo>
                      <a:pt x="22" y="3878"/>
                    </a:lnTo>
                    <a:lnTo>
                      <a:pt x="36" y="3769"/>
                    </a:lnTo>
                    <a:lnTo>
                      <a:pt x="50" y="3662"/>
                    </a:lnTo>
                    <a:lnTo>
                      <a:pt x="69" y="3555"/>
                    </a:lnTo>
                    <a:lnTo>
                      <a:pt x="88" y="3450"/>
                    </a:lnTo>
                    <a:lnTo>
                      <a:pt x="112" y="3344"/>
                    </a:lnTo>
                    <a:lnTo>
                      <a:pt x="136" y="3241"/>
                    </a:lnTo>
                    <a:lnTo>
                      <a:pt x="164" y="3137"/>
                    </a:lnTo>
                    <a:lnTo>
                      <a:pt x="195" y="3035"/>
                    </a:lnTo>
                    <a:lnTo>
                      <a:pt x="228" y="2935"/>
                    </a:lnTo>
                    <a:lnTo>
                      <a:pt x="262" y="2835"/>
                    </a:lnTo>
                    <a:lnTo>
                      <a:pt x="300" y="2737"/>
                    </a:lnTo>
                    <a:lnTo>
                      <a:pt x="340" y="2640"/>
                    </a:lnTo>
                    <a:lnTo>
                      <a:pt x="383" y="2543"/>
                    </a:lnTo>
                    <a:lnTo>
                      <a:pt x="428" y="2448"/>
                    </a:lnTo>
                    <a:lnTo>
                      <a:pt x="475" y="2355"/>
                    </a:lnTo>
                    <a:lnTo>
                      <a:pt x="523" y="2262"/>
                    </a:lnTo>
                    <a:lnTo>
                      <a:pt x="573" y="2170"/>
                    </a:lnTo>
                    <a:lnTo>
                      <a:pt x="627" y="2081"/>
                    </a:lnTo>
                    <a:lnTo>
                      <a:pt x="682" y="1993"/>
                    </a:lnTo>
                    <a:lnTo>
                      <a:pt x="739" y="1906"/>
                    </a:lnTo>
                    <a:lnTo>
                      <a:pt x="799" y="1820"/>
                    </a:lnTo>
                    <a:lnTo>
                      <a:pt x="860" y="1737"/>
                    </a:lnTo>
                    <a:lnTo>
                      <a:pt x="924" y="1654"/>
                    </a:lnTo>
                    <a:lnTo>
                      <a:pt x="989" y="1573"/>
                    </a:lnTo>
                    <a:lnTo>
                      <a:pt x="1055" y="1494"/>
                    </a:lnTo>
                    <a:lnTo>
                      <a:pt x="1124" y="1416"/>
                    </a:lnTo>
                    <a:lnTo>
                      <a:pt x="1195" y="1340"/>
                    </a:lnTo>
                    <a:lnTo>
                      <a:pt x="1267" y="1266"/>
                    </a:lnTo>
                    <a:lnTo>
                      <a:pt x="1341" y="1193"/>
                    </a:lnTo>
                    <a:lnTo>
                      <a:pt x="1417" y="1122"/>
                    </a:lnTo>
                    <a:lnTo>
                      <a:pt x="1495" y="1053"/>
                    </a:lnTo>
                    <a:lnTo>
                      <a:pt x="1574" y="988"/>
                    </a:lnTo>
                    <a:lnTo>
                      <a:pt x="1655" y="922"/>
                    </a:lnTo>
                    <a:lnTo>
                      <a:pt x="1737" y="858"/>
                    </a:lnTo>
                    <a:lnTo>
                      <a:pt x="1821" y="798"/>
                    </a:lnTo>
                    <a:lnTo>
                      <a:pt x="1908" y="737"/>
                    </a:lnTo>
                    <a:lnTo>
                      <a:pt x="1994" y="680"/>
                    </a:lnTo>
                    <a:lnTo>
                      <a:pt x="2082" y="625"/>
                    </a:lnTo>
                    <a:lnTo>
                      <a:pt x="2172" y="573"/>
                    </a:lnTo>
                    <a:lnTo>
                      <a:pt x="2263" y="521"/>
                    </a:lnTo>
                    <a:lnTo>
                      <a:pt x="2355" y="473"/>
                    </a:lnTo>
                    <a:lnTo>
                      <a:pt x="2450" y="426"/>
                    </a:lnTo>
                    <a:lnTo>
                      <a:pt x="2545" y="382"/>
                    </a:lnTo>
                    <a:lnTo>
                      <a:pt x="2641" y="338"/>
                    </a:lnTo>
                    <a:lnTo>
                      <a:pt x="2738" y="299"/>
                    </a:lnTo>
                    <a:lnTo>
                      <a:pt x="2836" y="262"/>
                    </a:lnTo>
                    <a:lnTo>
                      <a:pt x="2936" y="226"/>
                    </a:lnTo>
                    <a:lnTo>
                      <a:pt x="3037" y="193"/>
                    </a:lnTo>
                    <a:lnTo>
                      <a:pt x="3138" y="164"/>
                    </a:lnTo>
                    <a:lnTo>
                      <a:pt x="3242" y="135"/>
                    </a:lnTo>
                    <a:lnTo>
                      <a:pt x="3346" y="111"/>
                    </a:lnTo>
                    <a:lnTo>
                      <a:pt x="3451" y="86"/>
                    </a:lnTo>
                    <a:lnTo>
                      <a:pt x="3556" y="67"/>
                    </a:lnTo>
                    <a:lnTo>
                      <a:pt x="3663" y="48"/>
                    </a:lnTo>
                    <a:lnTo>
                      <a:pt x="3770" y="35"/>
                    </a:lnTo>
                    <a:lnTo>
                      <a:pt x="3879" y="21"/>
                    </a:lnTo>
                    <a:lnTo>
                      <a:pt x="3988" y="12"/>
                    </a:lnTo>
                    <a:lnTo>
                      <a:pt x="4098" y="5"/>
                    </a:lnTo>
                    <a:lnTo>
                      <a:pt x="4209" y="0"/>
                    </a:lnTo>
                    <a:lnTo>
                      <a:pt x="4321" y="0"/>
                    </a:lnTo>
                    <a:lnTo>
                      <a:pt x="4321" y="2308"/>
                    </a:lnTo>
                    <a:lnTo>
                      <a:pt x="4321" y="2308"/>
                    </a:lnTo>
                    <a:lnTo>
                      <a:pt x="4269" y="2310"/>
                    </a:lnTo>
                    <a:lnTo>
                      <a:pt x="4217" y="2312"/>
                    </a:lnTo>
                    <a:lnTo>
                      <a:pt x="4165" y="2315"/>
                    </a:lnTo>
                    <a:lnTo>
                      <a:pt x="4115" y="2319"/>
                    </a:lnTo>
                    <a:lnTo>
                      <a:pt x="4065" y="2326"/>
                    </a:lnTo>
                    <a:lnTo>
                      <a:pt x="4015" y="2333"/>
                    </a:lnTo>
                    <a:lnTo>
                      <a:pt x="3965" y="2341"/>
                    </a:lnTo>
                    <a:lnTo>
                      <a:pt x="3915" y="2350"/>
                    </a:lnTo>
                    <a:lnTo>
                      <a:pt x="3867" y="2360"/>
                    </a:lnTo>
                    <a:lnTo>
                      <a:pt x="3819" y="2372"/>
                    </a:lnTo>
                    <a:lnTo>
                      <a:pt x="3770" y="2386"/>
                    </a:lnTo>
                    <a:lnTo>
                      <a:pt x="3724" y="2400"/>
                    </a:lnTo>
                    <a:lnTo>
                      <a:pt x="3677" y="2416"/>
                    </a:lnTo>
                    <a:lnTo>
                      <a:pt x="3630" y="2431"/>
                    </a:lnTo>
                    <a:lnTo>
                      <a:pt x="3584" y="2448"/>
                    </a:lnTo>
                    <a:lnTo>
                      <a:pt x="3539" y="2467"/>
                    </a:lnTo>
                    <a:lnTo>
                      <a:pt x="3494" y="2486"/>
                    </a:lnTo>
                    <a:lnTo>
                      <a:pt x="3449" y="2507"/>
                    </a:lnTo>
                    <a:lnTo>
                      <a:pt x="3406" y="2529"/>
                    </a:lnTo>
                    <a:lnTo>
                      <a:pt x="3363" y="2552"/>
                    </a:lnTo>
                    <a:lnTo>
                      <a:pt x="3320" y="2576"/>
                    </a:lnTo>
                    <a:lnTo>
                      <a:pt x="3278" y="2600"/>
                    </a:lnTo>
                    <a:lnTo>
                      <a:pt x="3237" y="2626"/>
                    </a:lnTo>
                    <a:lnTo>
                      <a:pt x="3197" y="2652"/>
                    </a:lnTo>
                    <a:lnTo>
                      <a:pt x="3157" y="2680"/>
                    </a:lnTo>
                    <a:lnTo>
                      <a:pt x="3118" y="2709"/>
                    </a:lnTo>
                    <a:lnTo>
                      <a:pt x="3080" y="2738"/>
                    </a:lnTo>
                    <a:lnTo>
                      <a:pt x="3042" y="2769"/>
                    </a:lnTo>
                    <a:lnTo>
                      <a:pt x="3005" y="2801"/>
                    </a:lnTo>
                    <a:lnTo>
                      <a:pt x="2969" y="2832"/>
                    </a:lnTo>
                    <a:lnTo>
                      <a:pt x="2935" y="2864"/>
                    </a:lnTo>
                    <a:lnTo>
                      <a:pt x="2900" y="2899"/>
                    </a:lnTo>
                    <a:lnTo>
                      <a:pt x="2866" y="2934"/>
                    </a:lnTo>
                    <a:lnTo>
                      <a:pt x="2833" y="2968"/>
                    </a:lnTo>
                    <a:lnTo>
                      <a:pt x="2802" y="3004"/>
                    </a:lnTo>
                    <a:lnTo>
                      <a:pt x="2769" y="3041"/>
                    </a:lnTo>
                    <a:lnTo>
                      <a:pt x="2740" y="3079"/>
                    </a:lnTo>
                    <a:lnTo>
                      <a:pt x="2710" y="3117"/>
                    </a:lnTo>
                    <a:lnTo>
                      <a:pt x="2681" y="3156"/>
                    </a:lnTo>
                    <a:lnTo>
                      <a:pt x="2653" y="3196"/>
                    </a:lnTo>
                    <a:lnTo>
                      <a:pt x="2627" y="3237"/>
                    </a:lnTo>
                    <a:lnTo>
                      <a:pt x="2601" y="3277"/>
                    </a:lnTo>
                    <a:lnTo>
                      <a:pt x="2577" y="3320"/>
                    </a:lnTo>
                    <a:lnTo>
                      <a:pt x="2553" y="3362"/>
                    </a:lnTo>
                    <a:lnTo>
                      <a:pt x="2531" y="3405"/>
                    </a:lnTo>
                    <a:lnTo>
                      <a:pt x="2508" y="3448"/>
                    </a:lnTo>
                    <a:lnTo>
                      <a:pt x="2488" y="3493"/>
                    </a:lnTo>
                    <a:lnTo>
                      <a:pt x="2469" y="3538"/>
                    </a:lnTo>
                    <a:lnTo>
                      <a:pt x="2450" y="3583"/>
                    </a:lnTo>
                    <a:lnTo>
                      <a:pt x="2432" y="3629"/>
                    </a:lnTo>
                    <a:lnTo>
                      <a:pt x="2417" y="3676"/>
                    </a:lnTo>
                    <a:lnTo>
                      <a:pt x="2401" y="3723"/>
                    </a:lnTo>
                    <a:lnTo>
                      <a:pt x="2386" y="3769"/>
                    </a:lnTo>
                    <a:lnTo>
                      <a:pt x="2374" y="3818"/>
                    </a:lnTo>
                    <a:lnTo>
                      <a:pt x="2362" y="3866"/>
                    </a:lnTo>
                    <a:lnTo>
                      <a:pt x="2351" y="3914"/>
                    </a:lnTo>
                    <a:lnTo>
                      <a:pt x="2341" y="3964"/>
                    </a:lnTo>
                    <a:lnTo>
                      <a:pt x="2334" y="4014"/>
                    </a:lnTo>
                    <a:lnTo>
                      <a:pt x="2327" y="4064"/>
                    </a:lnTo>
                    <a:lnTo>
                      <a:pt x="2320" y="4115"/>
                    </a:lnTo>
                    <a:lnTo>
                      <a:pt x="2317" y="4165"/>
                    </a:lnTo>
                    <a:lnTo>
                      <a:pt x="2313" y="4216"/>
                    </a:lnTo>
                    <a:lnTo>
                      <a:pt x="2311" y="4268"/>
                    </a:lnTo>
                    <a:lnTo>
                      <a:pt x="2310" y="4320"/>
                    </a:lnTo>
                    <a:lnTo>
                      <a:pt x="2310" y="4320"/>
                    </a:lnTo>
                    <a:lnTo>
                      <a:pt x="2311" y="4372"/>
                    </a:lnTo>
                    <a:lnTo>
                      <a:pt x="2313" y="4424"/>
                    </a:lnTo>
                    <a:lnTo>
                      <a:pt x="2317" y="4474"/>
                    </a:lnTo>
                    <a:lnTo>
                      <a:pt x="2320" y="4525"/>
                    </a:lnTo>
                    <a:lnTo>
                      <a:pt x="2327" y="4576"/>
                    </a:lnTo>
                    <a:lnTo>
                      <a:pt x="2334" y="4626"/>
                    </a:lnTo>
                    <a:lnTo>
                      <a:pt x="2341" y="4676"/>
                    </a:lnTo>
                    <a:lnTo>
                      <a:pt x="2351" y="4724"/>
                    </a:lnTo>
                    <a:lnTo>
                      <a:pt x="2362" y="4772"/>
                    </a:lnTo>
                    <a:lnTo>
                      <a:pt x="2374" y="4821"/>
                    </a:lnTo>
                    <a:lnTo>
                      <a:pt x="2386" y="4869"/>
                    </a:lnTo>
                    <a:lnTo>
                      <a:pt x="2401" y="4917"/>
                    </a:lnTo>
                    <a:lnTo>
                      <a:pt x="2417" y="4964"/>
                    </a:lnTo>
                    <a:lnTo>
                      <a:pt x="2432" y="5011"/>
                    </a:lnTo>
                    <a:lnTo>
                      <a:pt x="2450" y="5056"/>
                    </a:lnTo>
                    <a:lnTo>
                      <a:pt x="2469" y="5102"/>
                    </a:lnTo>
                    <a:lnTo>
                      <a:pt x="2488" y="5145"/>
                    </a:lnTo>
                    <a:lnTo>
                      <a:pt x="2508" y="5190"/>
                    </a:lnTo>
                    <a:lnTo>
                      <a:pt x="2531" y="5233"/>
                    </a:lnTo>
                    <a:lnTo>
                      <a:pt x="2553" y="5277"/>
                    </a:lnTo>
                    <a:lnTo>
                      <a:pt x="2577" y="5320"/>
                    </a:lnTo>
                    <a:lnTo>
                      <a:pt x="2601" y="5361"/>
                    </a:lnTo>
                    <a:lnTo>
                      <a:pt x="2627" y="5403"/>
                    </a:lnTo>
                    <a:lnTo>
                      <a:pt x="2653" y="5442"/>
                    </a:lnTo>
                    <a:lnTo>
                      <a:pt x="2681" y="5482"/>
                    </a:lnTo>
                    <a:lnTo>
                      <a:pt x="2710" y="5522"/>
                    </a:lnTo>
                    <a:lnTo>
                      <a:pt x="2740" y="5560"/>
                    </a:lnTo>
                    <a:lnTo>
                      <a:pt x="2769" y="5598"/>
                    </a:lnTo>
                    <a:lnTo>
                      <a:pt x="2802" y="5634"/>
                    </a:lnTo>
                    <a:lnTo>
                      <a:pt x="2833" y="5670"/>
                    </a:lnTo>
                    <a:lnTo>
                      <a:pt x="2866" y="5706"/>
                    </a:lnTo>
                    <a:lnTo>
                      <a:pt x="2900" y="5741"/>
                    </a:lnTo>
                    <a:lnTo>
                      <a:pt x="2935" y="5774"/>
                    </a:lnTo>
                    <a:lnTo>
                      <a:pt x="2969" y="5807"/>
                    </a:lnTo>
                    <a:lnTo>
                      <a:pt x="3005" y="5839"/>
                    </a:lnTo>
                    <a:lnTo>
                      <a:pt x="3042" y="5871"/>
                    </a:lnTo>
                    <a:lnTo>
                      <a:pt x="3080" y="5900"/>
                    </a:lnTo>
                    <a:lnTo>
                      <a:pt x="3118" y="5929"/>
                    </a:lnTo>
                    <a:lnTo>
                      <a:pt x="3157" y="5959"/>
                    </a:lnTo>
                    <a:lnTo>
                      <a:pt x="3197" y="5986"/>
                    </a:lnTo>
                    <a:lnTo>
                      <a:pt x="3237" y="6012"/>
                    </a:lnTo>
                    <a:lnTo>
                      <a:pt x="3278" y="6038"/>
                    </a:lnTo>
                    <a:lnTo>
                      <a:pt x="3320" y="6064"/>
                    </a:lnTo>
                    <a:lnTo>
                      <a:pt x="3363" y="6086"/>
                    </a:lnTo>
                    <a:lnTo>
                      <a:pt x="3406" y="6111"/>
                    </a:lnTo>
                    <a:lnTo>
                      <a:pt x="3449" y="6131"/>
                    </a:lnTo>
                    <a:lnTo>
                      <a:pt x="3494" y="6152"/>
                    </a:lnTo>
                    <a:lnTo>
                      <a:pt x="3539" y="6171"/>
                    </a:lnTo>
                    <a:lnTo>
                      <a:pt x="3584" y="6190"/>
                    </a:lnTo>
                    <a:lnTo>
                      <a:pt x="3630" y="6207"/>
                    </a:lnTo>
                    <a:lnTo>
                      <a:pt x="3677" y="6224"/>
                    </a:lnTo>
                    <a:lnTo>
                      <a:pt x="3724" y="6240"/>
                    </a:lnTo>
                    <a:lnTo>
                      <a:pt x="3770" y="6254"/>
                    </a:lnTo>
                    <a:lnTo>
                      <a:pt x="3819" y="6266"/>
                    </a:lnTo>
                    <a:lnTo>
                      <a:pt x="3867" y="6278"/>
                    </a:lnTo>
                    <a:lnTo>
                      <a:pt x="3915" y="6288"/>
                    </a:lnTo>
                    <a:lnTo>
                      <a:pt x="3965" y="6299"/>
                    </a:lnTo>
                    <a:lnTo>
                      <a:pt x="4015" y="6307"/>
                    </a:lnTo>
                    <a:lnTo>
                      <a:pt x="4065" y="6314"/>
                    </a:lnTo>
                    <a:lnTo>
                      <a:pt x="4115" y="6319"/>
                    </a:lnTo>
                    <a:lnTo>
                      <a:pt x="4165" y="6325"/>
                    </a:lnTo>
                    <a:lnTo>
                      <a:pt x="4217" y="6328"/>
                    </a:lnTo>
                    <a:lnTo>
                      <a:pt x="4269" y="6330"/>
                    </a:lnTo>
                    <a:lnTo>
                      <a:pt x="4321" y="6330"/>
                    </a:lnTo>
                    <a:lnTo>
                      <a:pt x="4321" y="6330"/>
                    </a:lnTo>
                    <a:lnTo>
                      <a:pt x="4373" y="6330"/>
                    </a:lnTo>
                    <a:lnTo>
                      <a:pt x="4423" y="6328"/>
                    </a:lnTo>
                    <a:lnTo>
                      <a:pt x="4475" y="6325"/>
                    </a:lnTo>
                    <a:lnTo>
                      <a:pt x="4525" y="6319"/>
                    </a:lnTo>
                    <a:lnTo>
                      <a:pt x="4576" y="6314"/>
                    </a:lnTo>
                    <a:lnTo>
                      <a:pt x="4626" y="6307"/>
                    </a:lnTo>
                    <a:lnTo>
                      <a:pt x="4675" y="6299"/>
                    </a:lnTo>
                    <a:lnTo>
                      <a:pt x="4725" y="6288"/>
                    </a:lnTo>
                    <a:lnTo>
                      <a:pt x="4773" y="6278"/>
                    </a:lnTo>
                    <a:lnTo>
                      <a:pt x="4821" y="6266"/>
                    </a:lnTo>
                    <a:lnTo>
                      <a:pt x="4870" y="6254"/>
                    </a:lnTo>
                    <a:lnTo>
                      <a:pt x="4916" y="6240"/>
                    </a:lnTo>
                    <a:lnTo>
                      <a:pt x="4965" y="6224"/>
                    </a:lnTo>
                    <a:lnTo>
                      <a:pt x="5011" y="6207"/>
                    </a:lnTo>
                    <a:lnTo>
                      <a:pt x="5056" y="6190"/>
                    </a:lnTo>
                    <a:lnTo>
                      <a:pt x="5101" y="6171"/>
                    </a:lnTo>
                    <a:lnTo>
                      <a:pt x="5146" y="6152"/>
                    </a:lnTo>
                    <a:lnTo>
                      <a:pt x="5191" y="6131"/>
                    </a:lnTo>
                    <a:lnTo>
                      <a:pt x="5234" y="6111"/>
                    </a:lnTo>
                    <a:lnTo>
                      <a:pt x="5277" y="6086"/>
                    </a:lnTo>
                    <a:lnTo>
                      <a:pt x="5320" y="6064"/>
                    </a:lnTo>
                    <a:lnTo>
                      <a:pt x="5362" y="6038"/>
                    </a:lnTo>
                    <a:lnTo>
                      <a:pt x="5403" y="6012"/>
                    </a:lnTo>
                    <a:lnTo>
                      <a:pt x="5443" y="5986"/>
                    </a:lnTo>
                    <a:lnTo>
                      <a:pt x="5483" y="5959"/>
                    </a:lnTo>
                    <a:lnTo>
                      <a:pt x="5522" y="5929"/>
                    </a:lnTo>
                    <a:lnTo>
                      <a:pt x="5560" y="5900"/>
                    </a:lnTo>
                    <a:lnTo>
                      <a:pt x="5598" y="5871"/>
                    </a:lnTo>
                    <a:lnTo>
                      <a:pt x="5635" y="5839"/>
                    </a:lnTo>
                    <a:lnTo>
                      <a:pt x="5671" y="5807"/>
                    </a:lnTo>
                    <a:lnTo>
                      <a:pt x="5707" y="5774"/>
                    </a:lnTo>
                    <a:lnTo>
                      <a:pt x="5742" y="5741"/>
                    </a:lnTo>
                    <a:lnTo>
                      <a:pt x="5774" y="5706"/>
                    </a:lnTo>
                    <a:lnTo>
                      <a:pt x="5807" y="5670"/>
                    </a:lnTo>
                    <a:lnTo>
                      <a:pt x="5840" y="5634"/>
                    </a:lnTo>
                    <a:lnTo>
                      <a:pt x="5871" y="5598"/>
                    </a:lnTo>
                    <a:lnTo>
                      <a:pt x="5900" y="5560"/>
                    </a:lnTo>
                    <a:lnTo>
                      <a:pt x="5930" y="5522"/>
                    </a:lnTo>
                    <a:lnTo>
                      <a:pt x="5959" y="5482"/>
                    </a:lnTo>
                    <a:lnTo>
                      <a:pt x="5987" y="5442"/>
                    </a:lnTo>
                    <a:lnTo>
                      <a:pt x="6013" y="5403"/>
                    </a:lnTo>
                    <a:lnTo>
                      <a:pt x="6039" y="5361"/>
                    </a:lnTo>
                    <a:lnTo>
                      <a:pt x="6063" y="5320"/>
                    </a:lnTo>
                    <a:lnTo>
                      <a:pt x="6087" y="5277"/>
                    </a:lnTo>
                    <a:lnTo>
                      <a:pt x="6109" y="5233"/>
                    </a:lnTo>
                    <a:lnTo>
                      <a:pt x="6132" y="5190"/>
                    </a:lnTo>
                    <a:lnTo>
                      <a:pt x="6152" y="5145"/>
                    </a:lnTo>
                    <a:lnTo>
                      <a:pt x="6171" y="5102"/>
                    </a:lnTo>
                    <a:lnTo>
                      <a:pt x="6190" y="5056"/>
                    </a:lnTo>
                    <a:lnTo>
                      <a:pt x="6208" y="5011"/>
                    </a:lnTo>
                    <a:lnTo>
                      <a:pt x="6225" y="4964"/>
                    </a:lnTo>
                    <a:lnTo>
                      <a:pt x="6240" y="4917"/>
                    </a:lnTo>
                    <a:lnTo>
                      <a:pt x="6254" y="4869"/>
                    </a:lnTo>
                    <a:lnTo>
                      <a:pt x="6266" y="4821"/>
                    </a:lnTo>
                    <a:lnTo>
                      <a:pt x="6278" y="4772"/>
                    </a:lnTo>
                    <a:lnTo>
                      <a:pt x="6289" y="4724"/>
                    </a:lnTo>
                    <a:lnTo>
                      <a:pt x="6299" y="4676"/>
                    </a:lnTo>
                    <a:lnTo>
                      <a:pt x="6308" y="4626"/>
                    </a:lnTo>
                    <a:lnTo>
                      <a:pt x="6315" y="4576"/>
                    </a:lnTo>
                    <a:lnTo>
                      <a:pt x="6320" y="4525"/>
                    </a:lnTo>
                    <a:lnTo>
                      <a:pt x="6325" y="4474"/>
                    </a:lnTo>
                    <a:lnTo>
                      <a:pt x="6327" y="4424"/>
                    </a:lnTo>
                    <a:lnTo>
                      <a:pt x="6330" y="4372"/>
                    </a:lnTo>
                    <a:lnTo>
                      <a:pt x="6330" y="4320"/>
                    </a:lnTo>
                    <a:lnTo>
                      <a:pt x="8640" y="4320"/>
                    </a:lnTo>
                    <a:lnTo>
                      <a:pt x="8640" y="4320"/>
                    </a:lnTo>
                    <a:lnTo>
                      <a:pt x="8638" y="4431"/>
                    </a:lnTo>
                    <a:lnTo>
                      <a:pt x="8635" y="4541"/>
                    </a:lnTo>
                    <a:lnTo>
                      <a:pt x="8626" y="4652"/>
                    </a:lnTo>
                    <a:lnTo>
                      <a:pt x="8618" y="4760"/>
                    </a:lnTo>
                    <a:lnTo>
                      <a:pt x="8605" y="4869"/>
                    </a:lnTo>
                    <a:lnTo>
                      <a:pt x="8590" y="4976"/>
                    </a:lnTo>
                    <a:lnTo>
                      <a:pt x="8573" y="5083"/>
                    </a:lnTo>
                    <a:lnTo>
                      <a:pt x="8552" y="5188"/>
                    </a:lnTo>
                    <a:lnTo>
                      <a:pt x="8530" y="5294"/>
                    </a:lnTo>
                    <a:lnTo>
                      <a:pt x="8504" y="5397"/>
                    </a:lnTo>
                    <a:lnTo>
                      <a:pt x="8476" y="5501"/>
                    </a:lnTo>
                    <a:lnTo>
                      <a:pt x="8445" y="5603"/>
                    </a:lnTo>
                    <a:lnTo>
                      <a:pt x="8412" y="5703"/>
                    </a:lnTo>
                    <a:lnTo>
                      <a:pt x="8378" y="5803"/>
                    </a:lnTo>
                    <a:lnTo>
                      <a:pt x="8340" y="5902"/>
                    </a:lnTo>
                    <a:lnTo>
                      <a:pt x="8300" y="6000"/>
                    </a:lnTo>
                    <a:lnTo>
                      <a:pt x="8257" y="6097"/>
                    </a:lnTo>
                    <a:lnTo>
                      <a:pt x="8214" y="6192"/>
                    </a:lnTo>
                    <a:lnTo>
                      <a:pt x="8167" y="6285"/>
                    </a:lnTo>
                    <a:lnTo>
                      <a:pt x="8117" y="6376"/>
                    </a:lnTo>
                    <a:lnTo>
                      <a:pt x="8067" y="6468"/>
                    </a:lnTo>
                    <a:lnTo>
                      <a:pt x="8013" y="6558"/>
                    </a:lnTo>
                    <a:lnTo>
                      <a:pt x="7958" y="6646"/>
                    </a:lnTo>
                    <a:lnTo>
                      <a:pt x="7901" y="6734"/>
                    </a:lnTo>
                    <a:lnTo>
                      <a:pt x="7842" y="6818"/>
                    </a:lnTo>
                    <a:lnTo>
                      <a:pt x="7780" y="6903"/>
                    </a:lnTo>
                    <a:lnTo>
                      <a:pt x="7716" y="6986"/>
                    </a:lnTo>
                    <a:lnTo>
                      <a:pt x="7653" y="7065"/>
                    </a:lnTo>
                    <a:lnTo>
                      <a:pt x="7585" y="7145"/>
                    </a:lnTo>
                    <a:lnTo>
                      <a:pt x="7516" y="7222"/>
                    </a:lnTo>
                    <a:lnTo>
                      <a:pt x="7445" y="7298"/>
                    </a:lnTo>
                    <a:lnTo>
                      <a:pt x="7373" y="7373"/>
                    </a:lnTo>
                    <a:lnTo>
                      <a:pt x="7299" y="7445"/>
                    </a:lnTo>
                    <a:lnTo>
                      <a:pt x="7223" y="7516"/>
                    </a:lnTo>
                    <a:lnTo>
                      <a:pt x="7145" y="7585"/>
                    </a:lnTo>
                    <a:lnTo>
                      <a:pt x="7066" y="7652"/>
                    </a:lnTo>
                    <a:lnTo>
                      <a:pt x="6985" y="7718"/>
                    </a:lnTo>
                    <a:lnTo>
                      <a:pt x="6903" y="7780"/>
                    </a:lnTo>
                    <a:lnTo>
                      <a:pt x="6819" y="7842"/>
                    </a:lnTo>
                    <a:lnTo>
                      <a:pt x="6734" y="7901"/>
                    </a:lnTo>
                    <a:lnTo>
                      <a:pt x="6646" y="7958"/>
                    </a:lnTo>
                    <a:lnTo>
                      <a:pt x="6558" y="8013"/>
                    </a:lnTo>
                    <a:lnTo>
                      <a:pt x="6468" y="8067"/>
                    </a:lnTo>
                    <a:lnTo>
                      <a:pt x="6377" y="8117"/>
                    </a:lnTo>
                    <a:lnTo>
                      <a:pt x="6285" y="8167"/>
                    </a:lnTo>
                    <a:lnTo>
                      <a:pt x="6190" y="8214"/>
                    </a:lnTo>
                    <a:lnTo>
                      <a:pt x="6095" y="8258"/>
                    </a:lnTo>
                    <a:lnTo>
                      <a:pt x="6001" y="8300"/>
                    </a:lnTo>
                    <a:lnTo>
                      <a:pt x="5902" y="8340"/>
                    </a:lnTo>
                    <a:lnTo>
                      <a:pt x="5804" y="8378"/>
                    </a:lnTo>
                    <a:lnTo>
                      <a:pt x="5704" y="8412"/>
                    </a:lnTo>
                    <a:lnTo>
                      <a:pt x="5603" y="8445"/>
                    </a:lnTo>
                    <a:lnTo>
                      <a:pt x="5502" y="8476"/>
                    </a:lnTo>
                    <a:lnTo>
                      <a:pt x="5398" y="8504"/>
                    </a:lnTo>
                    <a:lnTo>
                      <a:pt x="5294" y="8529"/>
                    </a:lnTo>
                    <a:lnTo>
                      <a:pt x="5189" y="8552"/>
                    </a:lnTo>
                    <a:lnTo>
                      <a:pt x="5084" y="8573"/>
                    </a:lnTo>
                    <a:lnTo>
                      <a:pt x="4977" y="8590"/>
                    </a:lnTo>
                    <a:lnTo>
                      <a:pt x="4870" y="8605"/>
                    </a:lnTo>
                    <a:lnTo>
                      <a:pt x="4761" y="8618"/>
                    </a:lnTo>
                    <a:lnTo>
                      <a:pt x="4652" y="8628"/>
                    </a:lnTo>
                    <a:lnTo>
                      <a:pt x="4542" y="8635"/>
                    </a:lnTo>
                    <a:lnTo>
                      <a:pt x="4431" y="8638"/>
                    </a:lnTo>
                    <a:lnTo>
                      <a:pt x="4321" y="8640"/>
                    </a:lnTo>
                    <a:lnTo>
                      <a:pt x="4321" y="86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6">
                <a:extLst>
                  <a:ext uri="{FF2B5EF4-FFF2-40B4-BE49-F238E27FC236}">
                    <a16:creationId xmlns:a16="http://schemas.microsoft.com/office/drawing/2014/main" id="{14596BEF-0AD6-584E-3A96-D9D5CA3056EF}"/>
                  </a:ext>
                </a:extLst>
              </p:cNvPr>
              <p:cNvSpPr>
                <a:spLocks/>
              </p:cNvSpPr>
              <p:nvPr/>
            </p:nvSpPr>
            <p:spPr bwMode="auto">
              <a:xfrm>
                <a:off x="3581401" y="915988"/>
                <a:ext cx="5026025" cy="5024438"/>
              </a:xfrm>
              <a:custGeom>
                <a:avLst/>
                <a:gdLst/>
                <a:ahLst/>
                <a:cxnLst>
                  <a:cxn ang="0">
                    <a:pos x="6327" y="3329"/>
                  </a:cxn>
                  <a:cxn ang="0">
                    <a:pos x="6294" y="3649"/>
                  </a:cxn>
                  <a:cxn ang="0">
                    <a:pos x="6230" y="3958"/>
                  </a:cxn>
                  <a:cxn ang="0">
                    <a:pos x="6139" y="4255"/>
                  </a:cxn>
                  <a:cxn ang="0">
                    <a:pos x="6018" y="4540"/>
                  </a:cxn>
                  <a:cxn ang="0">
                    <a:pos x="5871" y="4807"/>
                  </a:cxn>
                  <a:cxn ang="0">
                    <a:pos x="5702" y="5061"/>
                  </a:cxn>
                  <a:cxn ang="0">
                    <a:pos x="5508" y="5294"/>
                  </a:cxn>
                  <a:cxn ang="0">
                    <a:pos x="5293" y="5510"/>
                  </a:cxn>
                  <a:cxn ang="0">
                    <a:pos x="5060" y="5703"/>
                  </a:cxn>
                  <a:cxn ang="0">
                    <a:pos x="4806" y="5874"/>
                  </a:cxn>
                  <a:cxn ang="0">
                    <a:pos x="4537" y="6019"/>
                  </a:cxn>
                  <a:cxn ang="0">
                    <a:pos x="4253" y="6140"/>
                  </a:cxn>
                  <a:cxn ang="0">
                    <a:pos x="3956" y="6232"/>
                  </a:cxn>
                  <a:cxn ang="0">
                    <a:pos x="3647" y="6296"/>
                  </a:cxn>
                  <a:cxn ang="0">
                    <a:pos x="3328" y="6328"/>
                  </a:cxn>
                  <a:cxn ang="0">
                    <a:pos x="3083" y="6330"/>
                  </a:cxn>
                  <a:cxn ang="0">
                    <a:pos x="2762" y="6306"/>
                  </a:cxn>
                  <a:cxn ang="0">
                    <a:pos x="2451" y="6251"/>
                  </a:cxn>
                  <a:cxn ang="0">
                    <a:pos x="2151" y="6166"/>
                  </a:cxn>
                  <a:cxn ang="0">
                    <a:pos x="1863" y="6052"/>
                  </a:cxn>
                  <a:cxn ang="0">
                    <a:pos x="1590" y="5912"/>
                  </a:cxn>
                  <a:cxn ang="0">
                    <a:pos x="1333" y="5748"/>
                  </a:cxn>
                  <a:cxn ang="0">
                    <a:pos x="1094" y="5560"/>
                  </a:cxn>
                  <a:cxn ang="0">
                    <a:pos x="875" y="5351"/>
                  </a:cxn>
                  <a:cxn ang="0">
                    <a:pos x="675" y="5122"/>
                  </a:cxn>
                  <a:cxn ang="0">
                    <a:pos x="499" y="4873"/>
                  </a:cxn>
                  <a:cxn ang="0">
                    <a:pos x="347" y="4607"/>
                  </a:cxn>
                  <a:cxn ang="0">
                    <a:pos x="219" y="4327"/>
                  </a:cxn>
                  <a:cxn ang="0">
                    <a:pos x="121" y="4034"/>
                  </a:cxn>
                  <a:cxn ang="0">
                    <a:pos x="50" y="3726"/>
                  </a:cxn>
                  <a:cxn ang="0">
                    <a:pos x="10" y="3410"/>
                  </a:cxn>
                  <a:cxn ang="0">
                    <a:pos x="0" y="3167"/>
                  </a:cxn>
                  <a:cxn ang="0">
                    <a:pos x="17" y="2842"/>
                  </a:cxn>
                  <a:cxn ang="0">
                    <a:pos x="65" y="2528"/>
                  </a:cxn>
                  <a:cxn ang="0">
                    <a:pos x="143" y="2226"/>
                  </a:cxn>
                  <a:cxn ang="0">
                    <a:pos x="248" y="1934"/>
                  </a:cxn>
                  <a:cxn ang="0">
                    <a:pos x="383" y="1658"/>
                  </a:cxn>
                  <a:cxn ang="0">
                    <a:pos x="540" y="1397"/>
                  </a:cxn>
                  <a:cxn ang="0">
                    <a:pos x="723" y="1154"/>
                  </a:cxn>
                  <a:cxn ang="0">
                    <a:pos x="927" y="928"/>
                  </a:cxn>
                  <a:cxn ang="0">
                    <a:pos x="1151" y="724"/>
                  </a:cxn>
                  <a:cxn ang="0">
                    <a:pos x="1396" y="543"/>
                  </a:cxn>
                  <a:cxn ang="0">
                    <a:pos x="1657" y="384"/>
                  </a:cxn>
                  <a:cxn ang="0">
                    <a:pos x="1933" y="249"/>
                  </a:cxn>
                  <a:cxn ang="0">
                    <a:pos x="2223" y="144"/>
                  </a:cxn>
                  <a:cxn ang="0">
                    <a:pos x="2527" y="66"/>
                  </a:cxn>
                  <a:cxn ang="0">
                    <a:pos x="2841" y="18"/>
                  </a:cxn>
                  <a:cxn ang="0">
                    <a:pos x="3166" y="0"/>
                  </a:cxn>
                </a:cxnLst>
                <a:rect l="0" t="0" r="r" b="b"/>
                <a:pathLst>
                  <a:path w="6330" h="6332">
                    <a:moveTo>
                      <a:pt x="6330" y="3167"/>
                    </a:moveTo>
                    <a:lnTo>
                      <a:pt x="6330" y="3167"/>
                    </a:lnTo>
                    <a:lnTo>
                      <a:pt x="6328" y="3248"/>
                    </a:lnTo>
                    <a:lnTo>
                      <a:pt x="6327" y="3329"/>
                    </a:lnTo>
                    <a:lnTo>
                      <a:pt x="6321" y="3410"/>
                    </a:lnTo>
                    <a:lnTo>
                      <a:pt x="6313" y="3490"/>
                    </a:lnTo>
                    <a:lnTo>
                      <a:pt x="6304" y="3569"/>
                    </a:lnTo>
                    <a:lnTo>
                      <a:pt x="6294" y="3649"/>
                    </a:lnTo>
                    <a:lnTo>
                      <a:pt x="6280" y="3726"/>
                    </a:lnTo>
                    <a:lnTo>
                      <a:pt x="6266" y="3804"/>
                    </a:lnTo>
                    <a:lnTo>
                      <a:pt x="6249" y="3882"/>
                    </a:lnTo>
                    <a:lnTo>
                      <a:pt x="6230" y="3958"/>
                    </a:lnTo>
                    <a:lnTo>
                      <a:pt x="6209" y="4034"/>
                    </a:lnTo>
                    <a:lnTo>
                      <a:pt x="6187" y="4108"/>
                    </a:lnTo>
                    <a:lnTo>
                      <a:pt x="6164" y="4182"/>
                    </a:lnTo>
                    <a:lnTo>
                      <a:pt x="6139" y="4255"/>
                    </a:lnTo>
                    <a:lnTo>
                      <a:pt x="6111" y="4327"/>
                    </a:lnTo>
                    <a:lnTo>
                      <a:pt x="6082" y="4398"/>
                    </a:lnTo>
                    <a:lnTo>
                      <a:pt x="6050" y="4469"/>
                    </a:lnTo>
                    <a:lnTo>
                      <a:pt x="6018" y="4540"/>
                    </a:lnTo>
                    <a:lnTo>
                      <a:pt x="5983" y="4607"/>
                    </a:lnTo>
                    <a:lnTo>
                      <a:pt x="5949" y="4676"/>
                    </a:lnTo>
                    <a:lnTo>
                      <a:pt x="5911" y="4742"/>
                    </a:lnTo>
                    <a:lnTo>
                      <a:pt x="5871" y="4807"/>
                    </a:lnTo>
                    <a:lnTo>
                      <a:pt x="5831" y="4873"/>
                    </a:lnTo>
                    <a:lnTo>
                      <a:pt x="5790" y="4937"/>
                    </a:lnTo>
                    <a:lnTo>
                      <a:pt x="5747" y="4999"/>
                    </a:lnTo>
                    <a:lnTo>
                      <a:pt x="5702" y="5061"/>
                    </a:lnTo>
                    <a:lnTo>
                      <a:pt x="5655" y="5122"/>
                    </a:lnTo>
                    <a:lnTo>
                      <a:pt x="5607" y="5180"/>
                    </a:lnTo>
                    <a:lnTo>
                      <a:pt x="5558" y="5237"/>
                    </a:lnTo>
                    <a:lnTo>
                      <a:pt x="5508" y="5294"/>
                    </a:lnTo>
                    <a:lnTo>
                      <a:pt x="5457" y="5351"/>
                    </a:lnTo>
                    <a:lnTo>
                      <a:pt x="5403" y="5405"/>
                    </a:lnTo>
                    <a:lnTo>
                      <a:pt x="5348" y="5458"/>
                    </a:lnTo>
                    <a:lnTo>
                      <a:pt x="5293" y="5510"/>
                    </a:lnTo>
                    <a:lnTo>
                      <a:pt x="5236" y="5560"/>
                    </a:lnTo>
                    <a:lnTo>
                      <a:pt x="5179" y="5608"/>
                    </a:lnTo>
                    <a:lnTo>
                      <a:pt x="5118" y="5657"/>
                    </a:lnTo>
                    <a:lnTo>
                      <a:pt x="5060" y="5703"/>
                    </a:lnTo>
                    <a:lnTo>
                      <a:pt x="4997" y="5748"/>
                    </a:lnTo>
                    <a:lnTo>
                      <a:pt x="4935" y="5791"/>
                    </a:lnTo>
                    <a:lnTo>
                      <a:pt x="4871" y="5833"/>
                    </a:lnTo>
                    <a:lnTo>
                      <a:pt x="4806" y="5874"/>
                    </a:lnTo>
                    <a:lnTo>
                      <a:pt x="4740" y="5912"/>
                    </a:lnTo>
                    <a:lnTo>
                      <a:pt x="4673" y="5950"/>
                    </a:lnTo>
                    <a:lnTo>
                      <a:pt x="4606" y="5985"/>
                    </a:lnTo>
                    <a:lnTo>
                      <a:pt x="4537" y="6019"/>
                    </a:lnTo>
                    <a:lnTo>
                      <a:pt x="4467" y="6052"/>
                    </a:lnTo>
                    <a:lnTo>
                      <a:pt x="4397" y="6083"/>
                    </a:lnTo>
                    <a:lnTo>
                      <a:pt x="4326" y="6113"/>
                    </a:lnTo>
                    <a:lnTo>
                      <a:pt x="4253" y="6140"/>
                    </a:lnTo>
                    <a:lnTo>
                      <a:pt x="4181" y="6166"/>
                    </a:lnTo>
                    <a:lnTo>
                      <a:pt x="4107" y="6190"/>
                    </a:lnTo>
                    <a:lnTo>
                      <a:pt x="4032" y="6211"/>
                    </a:lnTo>
                    <a:lnTo>
                      <a:pt x="3956" y="6232"/>
                    </a:lnTo>
                    <a:lnTo>
                      <a:pt x="3881" y="6251"/>
                    </a:lnTo>
                    <a:lnTo>
                      <a:pt x="3803" y="6268"/>
                    </a:lnTo>
                    <a:lnTo>
                      <a:pt x="3725" y="6282"/>
                    </a:lnTo>
                    <a:lnTo>
                      <a:pt x="3647" y="6296"/>
                    </a:lnTo>
                    <a:lnTo>
                      <a:pt x="3568" y="6306"/>
                    </a:lnTo>
                    <a:lnTo>
                      <a:pt x="3489" y="6316"/>
                    </a:lnTo>
                    <a:lnTo>
                      <a:pt x="3409" y="6323"/>
                    </a:lnTo>
                    <a:lnTo>
                      <a:pt x="3328" y="6328"/>
                    </a:lnTo>
                    <a:lnTo>
                      <a:pt x="3247" y="6330"/>
                    </a:lnTo>
                    <a:lnTo>
                      <a:pt x="3166" y="6332"/>
                    </a:lnTo>
                    <a:lnTo>
                      <a:pt x="3166" y="6332"/>
                    </a:lnTo>
                    <a:lnTo>
                      <a:pt x="3083" y="6330"/>
                    </a:lnTo>
                    <a:lnTo>
                      <a:pt x="3002" y="6328"/>
                    </a:lnTo>
                    <a:lnTo>
                      <a:pt x="2922" y="6323"/>
                    </a:lnTo>
                    <a:lnTo>
                      <a:pt x="2841" y="6316"/>
                    </a:lnTo>
                    <a:lnTo>
                      <a:pt x="2762" y="6306"/>
                    </a:lnTo>
                    <a:lnTo>
                      <a:pt x="2683" y="6296"/>
                    </a:lnTo>
                    <a:lnTo>
                      <a:pt x="2605" y="6282"/>
                    </a:lnTo>
                    <a:lnTo>
                      <a:pt x="2527" y="6268"/>
                    </a:lnTo>
                    <a:lnTo>
                      <a:pt x="2451" y="6251"/>
                    </a:lnTo>
                    <a:lnTo>
                      <a:pt x="2374" y="6232"/>
                    </a:lnTo>
                    <a:lnTo>
                      <a:pt x="2299" y="6211"/>
                    </a:lnTo>
                    <a:lnTo>
                      <a:pt x="2223" y="6190"/>
                    </a:lnTo>
                    <a:lnTo>
                      <a:pt x="2151" y="6166"/>
                    </a:lnTo>
                    <a:lnTo>
                      <a:pt x="2077" y="6140"/>
                    </a:lnTo>
                    <a:lnTo>
                      <a:pt x="2004" y="6113"/>
                    </a:lnTo>
                    <a:lnTo>
                      <a:pt x="1933" y="6083"/>
                    </a:lnTo>
                    <a:lnTo>
                      <a:pt x="1863" y="6052"/>
                    </a:lnTo>
                    <a:lnTo>
                      <a:pt x="1793" y="6019"/>
                    </a:lnTo>
                    <a:lnTo>
                      <a:pt x="1724" y="5985"/>
                    </a:lnTo>
                    <a:lnTo>
                      <a:pt x="1657" y="5950"/>
                    </a:lnTo>
                    <a:lnTo>
                      <a:pt x="1590" y="5912"/>
                    </a:lnTo>
                    <a:lnTo>
                      <a:pt x="1524" y="5874"/>
                    </a:lnTo>
                    <a:lnTo>
                      <a:pt x="1459" y="5833"/>
                    </a:lnTo>
                    <a:lnTo>
                      <a:pt x="1396" y="5791"/>
                    </a:lnTo>
                    <a:lnTo>
                      <a:pt x="1333" y="5748"/>
                    </a:lnTo>
                    <a:lnTo>
                      <a:pt x="1272" y="5703"/>
                    </a:lnTo>
                    <a:lnTo>
                      <a:pt x="1212" y="5657"/>
                    </a:lnTo>
                    <a:lnTo>
                      <a:pt x="1151" y="5608"/>
                    </a:lnTo>
                    <a:lnTo>
                      <a:pt x="1094" y="5560"/>
                    </a:lnTo>
                    <a:lnTo>
                      <a:pt x="1037" y="5510"/>
                    </a:lnTo>
                    <a:lnTo>
                      <a:pt x="982" y="5458"/>
                    </a:lnTo>
                    <a:lnTo>
                      <a:pt x="927" y="5405"/>
                    </a:lnTo>
                    <a:lnTo>
                      <a:pt x="875" y="5351"/>
                    </a:lnTo>
                    <a:lnTo>
                      <a:pt x="823" y="5294"/>
                    </a:lnTo>
                    <a:lnTo>
                      <a:pt x="772" y="5237"/>
                    </a:lnTo>
                    <a:lnTo>
                      <a:pt x="723" y="5180"/>
                    </a:lnTo>
                    <a:lnTo>
                      <a:pt x="675" y="5122"/>
                    </a:lnTo>
                    <a:lnTo>
                      <a:pt x="630" y="5061"/>
                    </a:lnTo>
                    <a:lnTo>
                      <a:pt x="585" y="4999"/>
                    </a:lnTo>
                    <a:lnTo>
                      <a:pt x="540" y="4937"/>
                    </a:lnTo>
                    <a:lnTo>
                      <a:pt x="499" y="4873"/>
                    </a:lnTo>
                    <a:lnTo>
                      <a:pt x="459" y="4807"/>
                    </a:lnTo>
                    <a:lnTo>
                      <a:pt x="419" y="4742"/>
                    </a:lnTo>
                    <a:lnTo>
                      <a:pt x="383" y="4676"/>
                    </a:lnTo>
                    <a:lnTo>
                      <a:pt x="347" y="4607"/>
                    </a:lnTo>
                    <a:lnTo>
                      <a:pt x="312" y="4540"/>
                    </a:lnTo>
                    <a:lnTo>
                      <a:pt x="280" y="4469"/>
                    </a:lnTo>
                    <a:lnTo>
                      <a:pt x="248" y="4398"/>
                    </a:lnTo>
                    <a:lnTo>
                      <a:pt x="219" y="4327"/>
                    </a:lnTo>
                    <a:lnTo>
                      <a:pt x="193" y="4255"/>
                    </a:lnTo>
                    <a:lnTo>
                      <a:pt x="167" y="4182"/>
                    </a:lnTo>
                    <a:lnTo>
                      <a:pt x="143" y="4108"/>
                    </a:lnTo>
                    <a:lnTo>
                      <a:pt x="121" y="4034"/>
                    </a:lnTo>
                    <a:lnTo>
                      <a:pt x="100" y="3958"/>
                    </a:lnTo>
                    <a:lnTo>
                      <a:pt x="81" y="3882"/>
                    </a:lnTo>
                    <a:lnTo>
                      <a:pt x="65" y="3804"/>
                    </a:lnTo>
                    <a:lnTo>
                      <a:pt x="50" y="3726"/>
                    </a:lnTo>
                    <a:lnTo>
                      <a:pt x="36" y="3649"/>
                    </a:lnTo>
                    <a:lnTo>
                      <a:pt x="26" y="3569"/>
                    </a:lnTo>
                    <a:lnTo>
                      <a:pt x="17" y="3490"/>
                    </a:lnTo>
                    <a:lnTo>
                      <a:pt x="10" y="3410"/>
                    </a:lnTo>
                    <a:lnTo>
                      <a:pt x="5" y="3329"/>
                    </a:lnTo>
                    <a:lnTo>
                      <a:pt x="2" y="3248"/>
                    </a:lnTo>
                    <a:lnTo>
                      <a:pt x="0" y="3167"/>
                    </a:lnTo>
                    <a:lnTo>
                      <a:pt x="0" y="3167"/>
                    </a:lnTo>
                    <a:lnTo>
                      <a:pt x="2" y="3084"/>
                    </a:lnTo>
                    <a:lnTo>
                      <a:pt x="5" y="3003"/>
                    </a:lnTo>
                    <a:lnTo>
                      <a:pt x="10" y="2924"/>
                    </a:lnTo>
                    <a:lnTo>
                      <a:pt x="17" y="2842"/>
                    </a:lnTo>
                    <a:lnTo>
                      <a:pt x="26" y="2763"/>
                    </a:lnTo>
                    <a:lnTo>
                      <a:pt x="36" y="2685"/>
                    </a:lnTo>
                    <a:lnTo>
                      <a:pt x="50" y="2606"/>
                    </a:lnTo>
                    <a:lnTo>
                      <a:pt x="65" y="2528"/>
                    </a:lnTo>
                    <a:lnTo>
                      <a:pt x="81" y="2452"/>
                    </a:lnTo>
                    <a:lnTo>
                      <a:pt x="100" y="2376"/>
                    </a:lnTo>
                    <a:lnTo>
                      <a:pt x="121" y="2300"/>
                    </a:lnTo>
                    <a:lnTo>
                      <a:pt x="143" y="2226"/>
                    </a:lnTo>
                    <a:lnTo>
                      <a:pt x="167" y="2152"/>
                    </a:lnTo>
                    <a:lnTo>
                      <a:pt x="193" y="2078"/>
                    </a:lnTo>
                    <a:lnTo>
                      <a:pt x="219" y="2005"/>
                    </a:lnTo>
                    <a:lnTo>
                      <a:pt x="248" y="1934"/>
                    </a:lnTo>
                    <a:lnTo>
                      <a:pt x="280" y="1863"/>
                    </a:lnTo>
                    <a:lnTo>
                      <a:pt x="312" y="1794"/>
                    </a:lnTo>
                    <a:lnTo>
                      <a:pt x="347" y="1725"/>
                    </a:lnTo>
                    <a:lnTo>
                      <a:pt x="383" y="1658"/>
                    </a:lnTo>
                    <a:lnTo>
                      <a:pt x="419" y="1591"/>
                    </a:lnTo>
                    <a:lnTo>
                      <a:pt x="459" y="1525"/>
                    </a:lnTo>
                    <a:lnTo>
                      <a:pt x="499" y="1461"/>
                    </a:lnTo>
                    <a:lnTo>
                      <a:pt x="540" y="1397"/>
                    </a:lnTo>
                    <a:lnTo>
                      <a:pt x="585" y="1333"/>
                    </a:lnTo>
                    <a:lnTo>
                      <a:pt x="630" y="1273"/>
                    </a:lnTo>
                    <a:lnTo>
                      <a:pt x="675" y="1212"/>
                    </a:lnTo>
                    <a:lnTo>
                      <a:pt x="723" y="1154"/>
                    </a:lnTo>
                    <a:lnTo>
                      <a:pt x="772" y="1095"/>
                    </a:lnTo>
                    <a:lnTo>
                      <a:pt x="823" y="1038"/>
                    </a:lnTo>
                    <a:lnTo>
                      <a:pt x="875" y="983"/>
                    </a:lnTo>
                    <a:lnTo>
                      <a:pt x="927" y="928"/>
                    </a:lnTo>
                    <a:lnTo>
                      <a:pt x="982" y="876"/>
                    </a:lnTo>
                    <a:lnTo>
                      <a:pt x="1037" y="824"/>
                    </a:lnTo>
                    <a:lnTo>
                      <a:pt x="1094" y="772"/>
                    </a:lnTo>
                    <a:lnTo>
                      <a:pt x="1151" y="724"/>
                    </a:lnTo>
                    <a:lnTo>
                      <a:pt x="1212" y="675"/>
                    </a:lnTo>
                    <a:lnTo>
                      <a:pt x="1272" y="631"/>
                    </a:lnTo>
                    <a:lnTo>
                      <a:pt x="1333" y="586"/>
                    </a:lnTo>
                    <a:lnTo>
                      <a:pt x="1396" y="543"/>
                    </a:lnTo>
                    <a:lnTo>
                      <a:pt x="1459" y="499"/>
                    </a:lnTo>
                    <a:lnTo>
                      <a:pt x="1524" y="460"/>
                    </a:lnTo>
                    <a:lnTo>
                      <a:pt x="1590" y="420"/>
                    </a:lnTo>
                    <a:lnTo>
                      <a:pt x="1657" y="384"/>
                    </a:lnTo>
                    <a:lnTo>
                      <a:pt x="1724" y="347"/>
                    </a:lnTo>
                    <a:lnTo>
                      <a:pt x="1793" y="313"/>
                    </a:lnTo>
                    <a:lnTo>
                      <a:pt x="1863" y="280"/>
                    </a:lnTo>
                    <a:lnTo>
                      <a:pt x="1933" y="249"/>
                    </a:lnTo>
                    <a:lnTo>
                      <a:pt x="2004" y="221"/>
                    </a:lnTo>
                    <a:lnTo>
                      <a:pt x="2077" y="194"/>
                    </a:lnTo>
                    <a:lnTo>
                      <a:pt x="2151" y="168"/>
                    </a:lnTo>
                    <a:lnTo>
                      <a:pt x="2223" y="144"/>
                    </a:lnTo>
                    <a:lnTo>
                      <a:pt x="2299" y="121"/>
                    </a:lnTo>
                    <a:lnTo>
                      <a:pt x="2374" y="101"/>
                    </a:lnTo>
                    <a:lnTo>
                      <a:pt x="2451" y="82"/>
                    </a:lnTo>
                    <a:lnTo>
                      <a:pt x="2527" y="66"/>
                    </a:lnTo>
                    <a:lnTo>
                      <a:pt x="2605" y="50"/>
                    </a:lnTo>
                    <a:lnTo>
                      <a:pt x="2683" y="38"/>
                    </a:lnTo>
                    <a:lnTo>
                      <a:pt x="2762" y="26"/>
                    </a:lnTo>
                    <a:lnTo>
                      <a:pt x="2841" y="18"/>
                    </a:lnTo>
                    <a:lnTo>
                      <a:pt x="2922" y="11"/>
                    </a:lnTo>
                    <a:lnTo>
                      <a:pt x="3002" y="6"/>
                    </a:lnTo>
                    <a:lnTo>
                      <a:pt x="3083" y="2"/>
                    </a:lnTo>
                    <a:lnTo>
                      <a:pt x="3166" y="0"/>
                    </a:lnTo>
                  </a:path>
                </a:pathLst>
              </a:cu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grpSp>
        <p:nvGrpSpPr>
          <p:cNvPr id="31" name="Group 30" descr="Road intersection">
            <a:extLst>
              <a:ext uri="{FF2B5EF4-FFF2-40B4-BE49-F238E27FC236}">
                <a16:creationId xmlns:a16="http://schemas.microsoft.com/office/drawing/2014/main" id="{F0182F64-99DF-C466-CD25-D0D5A17F52CA}"/>
              </a:ext>
            </a:extLst>
          </p:cNvPr>
          <p:cNvGrpSpPr/>
          <p:nvPr/>
        </p:nvGrpSpPr>
        <p:grpSpPr>
          <a:xfrm>
            <a:off x="8624887" y="7386805"/>
            <a:ext cx="1269884" cy="1269884"/>
            <a:chOff x="5180012" y="0"/>
            <a:chExt cx="1269884" cy="1269884"/>
          </a:xfrm>
          <a:solidFill>
            <a:schemeClr val="accent3">
              <a:lumMod val="25000"/>
            </a:schemeClr>
          </a:solidFill>
        </p:grpSpPr>
        <p:sp>
          <p:nvSpPr>
            <p:cNvPr id="32" name="Rectangle 17">
              <a:extLst>
                <a:ext uri="{FF2B5EF4-FFF2-40B4-BE49-F238E27FC236}">
                  <a16:creationId xmlns:a16="http://schemas.microsoft.com/office/drawing/2014/main" id="{1C45A323-D710-F35B-3363-BF6DAE94D9F6}"/>
                </a:ext>
              </a:extLst>
            </p:cNvPr>
            <p:cNvSpPr>
              <a:spLocks noChangeArrowheads="1"/>
            </p:cNvSpPr>
            <p:nvPr/>
          </p:nvSpPr>
          <p:spPr bwMode="auto">
            <a:xfrm rot="5400000">
              <a:off x="5180012" y="304800"/>
              <a:ext cx="1269884" cy="66028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Rectangle 17">
              <a:extLst>
                <a:ext uri="{FF2B5EF4-FFF2-40B4-BE49-F238E27FC236}">
                  <a16:creationId xmlns:a16="http://schemas.microsoft.com/office/drawing/2014/main" id="{568D9AFA-E05C-588F-BAB8-411878CF2BD6}"/>
                </a:ext>
              </a:extLst>
            </p:cNvPr>
            <p:cNvSpPr>
              <a:spLocks noChangeArrowheads="1"/>
            </p:cNvSpPr>
            <p:nvPr/>
          </p:nvSpPr>
          <p:spPr bwMode="auto">
            <a:xfrm>
              <a:off x="5180012" y="304800"/>
              <a:ext cx="1269884" cy="66028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Line 24">
              <a:extLst>
                <a:ext uri="{FF2B5EF4-FFF2-40B4-BE49-F238E27FC236}">
                  <a16:creationId xmlns:a16="http://schemas.microsoft.com/office/drawing/2014/main" id="{C90FBBDE-C595-F195-848C-141D484D70AE}"/>
                </a:ext>
              </a:extLst>
            </p:cNvPr>
            <p:cNvSpPr>
              <a:spLocks noChangeShapeType="1"/>
            </p:cNvSpPr>
            <p:nvPr/>
          </p:nvSpPr>
          <p:spPr bwMode="auto">
            <a:xfrm>
              <a:off x="5180012" y="637063"/>
              <a:ext cx="1269884" cy="0"/>
            </a:xfrm>
            <a:prstGeom prst="line">
              <a:avLst/>
            </a:pr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sp>
          <p:nvSpPr>
            <p:cNvPr id="35" name="Line 24">
              <a:extLst>
                <a:ext uri="{FF2B5EF4-FFF2-40B4-BE49-F238E27FC236}">
                  <a16:creationId xmlns:a16="http://schemas.microsoft.com/office/drawing/2014/main" id="{AD3E8BEB-B33C-E2A7-4A76-1B819D935EEE}"/>
                </a:ext>
              </a:extLst>
            </p:cNvPr>
            <p:cNvSpPr>
              <a:spLocks noChangeShapeType="1"/>
            </p:cNvSpPr>
            <p:nvPr/>
          </p:nvSpPr>
          <p:spPr bwMode="auto">
            <a:xfrm rot="5400000">
              <a:off x="5177891" y="634942"/>
              <a:ext cx="1269884" cy="0"/>
            </a:xfrm>
            <a:prstGeom prst="line">
              <a:avLst/>
            </a:pr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36" name="Group 35" descr="Oval road">
            <a:extLst>
              <a:ext uri="{FF2B5EF4-FFF2-40B4-BE49-F238E27FC236}">
                <a16:creationId xmlns:a16="http://schemas.microsoft.com/office/drawing/2014/main" id="{9A8A334E-A8C4-11B3-B14B-2061ED2DF903}"/>
              </a:ext>
            </a:extLst>
          </p:cNvPr>
          <p:cNvGrpSpPr/>
          <p:nvPr/>
        </p:nvGrpSpPr>
        <p:grpSpPr>
          <a:xfrm>
            <a:off x="1223074" y="5176990"/>
            <a:ext cx="4664964" cy="2466989"/>
            <a:chOff x="292799" y="3047985"/>
            <a:chExt cx="4664964" cy="2466989"/>
          </a:xfrm>
          <a:solidFill>
            <a:schemeClr val="accent3">
              <a:lumMod val="25000"/>
            </a:schemeClr>
          </a:solidFill>
        </p:grpSpPr>
        <p:grpSp>
          <p:nvGrpSpPr>
            <p:cNvPr id="37" name="Group 36">
              <a:extLst>
                <a:ext uri="{FF2B5EF4-FFF2-40B4-BE49-F238E27FC236}">
                  <a16:creationId xmlns:a16="http://schemas.microsoft.com/office/drawing/2014/main" id="{90174D70-5A69-E0D6-F2B3-E88A02A87B06}"/>
                </a:ext>
              </a:extLst>
            </p:cNvPr>
            <p:cNvGrpSpPr/>
            <p:nvPr/>
          </p:nvGrpSpPr>
          <p:grpSpPr>
            <a:xfrm>
              <a:off x="1522412" y="3048000"/>
              <a:ext cx="2209800" cy="660284"/>
              <a:chOff x="379412" y="277337"/>
              <a:chExt cx="2209800" cy="660284"/>
            </a:xfrm>
            <a:grpFill/>
          </p:grpSpPr>
          <p:sp>
            <p:nvSpPr>
              <p:cNvPr id="47" name="Rectangle 17">
                <a:extLst>
                  <a:ext uri="{FF2B5EF4-FFF2-40B4-BE49-F238E27FC236}">
                    <a16:creationId xmlns:a16="http://schemas.microsoft.com/office/drawing/2014/main" id="{B4C07354-5ABD-6113-7645-D0C1F7529ECA}"/>
                  </a:ext>
                </a:extLst>
              </p:cNvPr>
              <p:cNvSpPr>
                <a:spLocks noChangeArrowheads="1"/>
              </p:cNvSpPr>
              <p:nvPr/>
            </p:nvSpPr>
            <p:spPr bwMode="auto">
              <a:xfrm>
                <a:off x="379412" y="277337"/>
                <a:ext cx="2209800" cy="66028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Line 24">
                <a:extLst>
                  <a:ext uri="{FF2B5EF4-FFF2-40B4-BE49-F238E27FC236}">
                    <a16:creationId xmlns:a16="http://schemas.microsoft.com/office/drawing/2014/main" id="{7B70E8AA-692B-C799-3B1E-7EC551B21118}"/>
                  </a:ext>
                </a:extLst>
              </p:cNvPr>
              <p:cNvSpPr>
                <a:spLocks noChangeShapeType="1"/>
              </p:cNvSpPr>
              <p:nvPr/>
            </p:nvSpPr>
            <p:spPr bwMode="auto">
              <a:xfrm>
                <a:off x="379412" y="609600"/>
                <a:ext cx="2209800" cy="0"/>
              </a:xfrm>
              <a:prstGeom prst="line">
                <a:avLst/>
              </a:pr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38" name="Group 37">
              <a:extLst>
                <a:ext uri="{FF2B5EF4-FFF2-40B4-BE49-F238E27FC236}">
                  <a16:creationId xmlns:a16="http://schemas.microsoft.com/office/drawing/2014/main" id="{6B6A947C-4FAC-CD05-A2AD-DAEEBEBD24DC}"/>
                </a:ext>
              </a:extLst>
            </p:cNvPr>
            <p:cNvGrpSpPr/>
            <p:nvPr/>
          </p:nvGrpSpPr>
          <p:grpSpPr>
            <a:xfrm>
              <a:off x="292799" y="3047985"/>
              <a:ext cx="1232788" cy="2466989"/>
              <a:chOff x="292799" y="3047985"/>
              <a:chExt cx="1232788" cy="2466989"/>
            </a:xfrm>
            <a:grpFill/>
          </p:grpSpPr>
          <p:sp>
            <p:nvSpPr>
              <p:cNvPr id="45" name="Freeform 5">
                <a:extLst>
                  <a:ext uri="{FF2B5EF4-FFF2-40B4-BE49-F238E27FC236}">
                    <a16:creationId xmlns:a16="http://schemas.microsoft.com/office/drawing/2014/main" id="{52838D17-413E-4D74-9F32-2DA27A5233CD}"/>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27">
                <a:extLst>
                  <a:ext uri="{FF2B5EF4-FFF2-40B4-BE49-F238E27FC236}">
                    <a16:creationId xmlns:a16="http://schemas.microsoft.com/office/drawing/2014/main" id="{80F339BD-B8E3-2770-4A37-F6B88FD05E7A}"/>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39" name="Group 38">
              <a:extLst>
                <a:ext uri="{FF2B5EF4-FFF2-40B4-BE49-F238E27FC236}">
                  <a16:creationId xmlns:a16="http://schemas.microsoft.com/office/drawing/2014/main" id="{7E1FD7A1-1284-C6BB-7128-F9E7DFFE8FD2}"/>
                </a:ext>
              </a:extLst>
            </p:cNvPr>
            <p:cNvGrpSpPr/>
            <p:nvPr/>
          </p:nvGrpSpPr>
          <p:grpSpPr>
            <a:xfrm>
              <a:off x="1522412" y="4854575"/>
              <a:ext cx="2209800" cy="660284"/>
              <a:chOff x="379412" y="277337"/>
              <a:chExt cx="2209800" cy="660284"/>
            </a:xfrm>
            <a:grpFill/>
          </p:grpSpPr>
          <p:sp>
            <p:nvSpPr>
              <p:cNvPr id="43" name="Rectangle 17">
                <a:extLst>
                  <a:ext uri="{FF2B5EF4-FFF2-40B4-BE49-F238E27FC236}">
                    <a16:creationId xmlns:a16="http://schemas.microsoft.com/office/drawing/2014/main" id="{A042DB65-61DA-C9F1-5B9E-AAF017778CB7}"/>
                  </a:ext>
                </a:extLst>
              </p:cNvPr>
              <p:cNvSpPr>
                <a:spLocks noChangeArrowheads="1"/>
              </p:cNvSpPr>
              <p:nvPr/>
            </p:nvSpPr>
            <p:spPr bwMode="auto">
              <a:xfrm>
                <a:off x="379412" y="277337"/>
                <a:ext cx="2209800" cy="66028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Line 24">
                <a:extLst>
                  <a:ext uri="{FF2B5EF4-FFF2-40B4-BE49-F238E27FC236}">
                    <a16:creationId xmlns:a16="http://schemas.microsoft.com/office/drawing/2014/main" id="{2E071DC2-23E0-BEAB-54D6-206810E4C05A}"/>
                  </a:ext>
                </a:extLst>
              </p:cNvPr>
              <p:cNvSpPr>
                <a:spLocks noChangeShapeType="1"/>
              </p:cNvSpPr>
              <p:nvPr/>
            </p:nvSpPr>
            <p:spPr bwMode="auto">
              <a:xfrm>
                <a:off x="379412" y="609600"/>
                <a:ext cx="2209800" cy="0"/>
              </a:xfrm>
              <a:prstGeom prst="line">
                <a:avLst/>
              </a:pr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40" name="Group 39">
              <a:extLst>
                <a:ext uri="{FF2B5EF4-FFF2-40B4-BE49-F238E27FC236}">
                  <a16:creationId xmlns:a16="http://schemas.microsoft.com/office/drawing/2014/main" id="{881D762C-79B4-B493-6583-AE31EBE80544}"/>
                </a:ext>
              </a:extLst>
            </p:cNvPr>
            <p:cNvGrpSpPr/>
            <p:nvPr/>
          </p:nvGrpSpPr>
          <p:grpSpPr>
            <a:xfrm rot="10800000">
              <a:off x="3724975" y="3047985"/>
              <a:ext cx="1232788" cy="2466989"/>
              <a:chOff x="292799" y="3047985"/>
              <a:chExt cx="1232788" cy="2466989"/>
            </a:xfrm>
            <a:grpFill/>
          </p:grpSpPr>
          <p:sp>
            <p:nvSpPr>
              <p:cNvPr id="41" name="Freeform 5">
                <a:extLst>
                  <a:ext uri="{FF2B5EF4-FFF2-40B4-BE49-F238E27FC236}">
                    <a16:creationId xmlns:a16="http://schemas.microsoft.com/office/drawing/2014/main" id="{220D9584-4AC3-3EA8-5436-26DF664BEA27}"/>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27">
                <a:extLst>
                  <a:ext uri="{FF2B5EF4-FFF2-40B4-BE49-F238E27FC236}">
                    <a16:creationId xmlns:a16="http://schemas.microsoft.com/office/drawing/2014/main" id="{FE071298-EB44-95C4-0C7A-58192433B78F}"/>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grpSp>
        <p:nvGrpSpPr>
          <p:cNvPr id="49" name="Group 48" descr="Straight road">
            <a:extLst>
              <a:ext uri="{FF2B5EF4-FFF2-40B4-BE49-F238E27FC236}">
                <a16:creationId xmlns:a16="http://schemas.microsoft.com/office/drawing/2014/main" id="{E5A2352F-011C-B4C5-367C-EB2DF707F1AA}"/>
              </a:ext>
            </a:extLst>
          </p:cNvPr>
          <p:cNvGrpSpPr/>
          <p:nvPr/>
        </p:nvGrpSpPr>
        <p:grpSpPr>
          <a:xfrm>
            <a:off x="1298575" y="7956242"/>
            <a:ext cx="3897312" cy="660284"/>
            <a:chOff x="379412" y="277337"/>
            <a:chExt cx="2209800" cy="660284"/>
          </a:xfrm>
          <a:solidFill>
            <a:schemeClr val="accent3">
              <a:lumMod val="25000"/>
            </a:schemeClr>
          </a:solidFill>
        </p:grpSpPr>
        <p:sp>
          <p:nvSpPr>
            <p:cNvPr id="50" name="Rectangle 17">
              <a:extLst>
                <a:ext uri="{FF2B5EF4-FFF2-40B4-BE49-F238E27FC236}">
                  <a16:creationId xmlns:a16="http://schemas.microsoft.com/office/drawing/2014/main" id="{58A1DB2D-70E8-20F8-AB7E-304E774CF350}"/>
                </a:ext>
              </a:extLst>
            </p:cNvPr>
            <p:cNvSpPr>
              <a:spLocks noChangeArrowheads="1"/>
            </p:cNvSpPr>
            <p:nvPr/>
          </p:nvSpPr>
          <p:spPr bwMode="auto">
            <a:xfrm>
              <a:off x="379412" y="277337"/>
              <a:ext cx="2209800" cy="66028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 name="Line 24">
              <a:extLst>
                <a:ext uri="{FF2B5EF4-FFF2-40B4-BE49-F238E27FC236}">
                  <a16:creationId xmlns:a16="http://schemas.microsoft.com/office/drawing/2014/main" id="{6FDF6F29-70F6-473B-CAD8-A1B787FADECC}"/>
                </a:ext>
              </a:extLst>
            </p:cNvPr>
            <p:cNvSpPr>
              <a:spLocks noChangeShapeType="1"/>
            </p:cNvSpPr>
            <p:nvPr/>
          </p:nvSpPr>
          <p:spPr bwMode="auto">
            <a:xfrm>
              <a:off x="379412" y="609600"/>
              <a:ext cx="2209800" cy="0"/>
            </a:xfrm>
            <a:prstGeom prst="line">
              <a:avLst/>
            </a:pr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52" name="Group 51" descr="Three way fork in road">
            <a:extLst>
              <a:ext uri="{FF2B5EF4-FFF2-40B4-BE49-F238E27FC236}">
                <a16:creationId xmlns:a16="http://schemas.microsoft.com/office/drawing/2014/main" id="{311BD802-EB0A-129A-020D-57934A3981F2}"/>
              </a:ext>
            </a:extLst>
          </p:cNvPr>
          <p:cNvGrpSpPr/>
          <p:nvPr/>
        </p:nvGrpSpPr>
        <p:grpSpPr>
          <a:xfrm>
            <a:off x="4368303" y="1868577"/>
            <a:ext cx="4276788" cy="4068750"/>
            <a:chOff x="3122612" y="51870"/>
            <a:chExt cx="4838471" cy="4363484"/>
          </a:xfrm>
          <a:solidFill>
            <a:schemeClr val="accent3">
              <a:lumMod val="25000"/>
            </a:schemeClr>
          </a:solidFill>
        </p:grpSpPr>
        <p:grpSp>
          <p:nvGrpSpPr>
            <p:cNvPr id="53" name="Group 52">
              <a:extLst>
                <a:ext uri="{FF2B5EF4-FFF2-40B4-BE49-F238E27FC236}">
                  <a16:creationId xmlns:a16="http://schemas.microsoft.com/office/drawing/2014/main" id="{DB867FD7-A394-7377-4A05-FFF87672B94D}"/>
                </a:ext>
              </a:extLst>
            </p:cNvPr>
            <p:cNvGrpSpPr/>
            <p:nvPr/>
          </p:nvGrpSpPr>
          <p:grpSpPr>
            <a:xfrm flipV="1">
              <a:off x="3424459" y="1901824"/>
              <a:ext cx="4533671" cy="2513530"/>
              <a:chOff x="4120728" y="51870"/>
              <a:chExt cx="4533671" cy="2513530"/>
            </a:xfrm>
            <a:grpFill/>
          </p:grpSpPr>
          <p:sp>
            <p:nvSpPr>
              <p:cNvPr id="60" name="Freeform 7">
                <a:extLst>
                  <a:ext uri="{FF2B5EF4-FFF2-40B4-BE49-F238E27FC236}">
                    <a16:creationId xmlns:a16="http://schemas.microsoft.com/office/drawing/2014/main" id="{53C8FF66-28CE-72CE-396B-5D59772AC233}"/>
                  </a:ext>
                </a:extLst>
              </p:cNvPr>
              <p:cNvSpPr>
                <a:spLocks/>
              </p:cNvSpPr>
              <p:nvPr/>
            </p:nvSpPr>
            <p:spPr bwMode="auto">
              <a:xfrm>
                <a:off x="4120728" y="51870"/>
                <a:ext cx="4533671" cy="2513530"/>
              </a:xfrm>
              <a:custGeom>
                <a:avLst/>
                <a:gdLst/>
                <a:ahLst/>
                <a:cxnLst>
                  <a:cxn ang="0">
                    <a:pos x="1" y="3501"/>
                  </a:cxn>
                  <a:cxn ang="0">
                    <a:pos x="0" y="3501"/>
                  </a:cxn>
                  <a:cxn ang="0">
                    <a:pos x="105" y="3497"/>
                  </a:cxn>
                  <a:cxn ang="0">
                    <a:pos x="281" y="3485"/>
                  </a:cxn>
                  <a:cxn ang="0">
                    <a:pos x="532" y="3460"/>
                  </a:cxn>
                  <a:cxn ang="0">
                    <a:pos x="853" y="3417"/>
                  </a:cxn>
                  <a:cxn ang="0">
                    <a:pos x="1137" y="3370"/>
                  </a:cxn>
                  <a:cxn ang="0">
                    <a:pos x="1344" y="3330"/>
                  </a:cxn>
                  <a:cxn ang="0">
                    <a:pos x="1565" y="3283"/>
                  </a:cxn>
                  <a:cxn ang="0">
                    <a:pos x="1801" y="3230"/>
                  </a:cxn>
                  <a:cxn ang="0">
                    <a:pos x="2049" y="3166"/>
                  </a:cxn>
                  <a:cxn ang="0">
                    <a:pos x="2308" y="3094"/>
                  </a:cxn>
                  <a:cxn ang="0">
                    <a:pos x="2442" y="3054"/>
                  </a:cxn>
                  <a:cxn ang="0">
                    <a:pos x="2698" y="2974"/>
                  </a:cxn>
                  <a:cxn ang="0">
                    <a:pos x="2968" y="2882"/>
                  </a:cxn>
                  <a:cxn ang="0">
                    <a:pos x="3253" y="2776"/>
                  </a:cxn>
                  <a:cxn ang="0">
                    <a:pos x="3549" y="2661"/>
                  </a:cxn>
                  <a:cxn ang="0">
                    <a:pos x="3858" y="2531"/>
                  </a:cxn>
                  <a:cxn ang="0">
                    <a:pos x="4176" y="2385"/>
                  </a:cxn>
                  <a:cxn ang="0">
                    <a:pos x="4504" y="2226"/>
                  </a:cxn>
                  <a:cxn ang="0">
                    <a:pos x="4842" y="2051"/>
                  </a:cxn>
                  <a:cxn ang="0">
                    <a:pos x="5186" y="1858"/>
                  </a:cxn>
                  <a:cxn ang="0">
                    <a:pos x="5538" y="1651"/>
                  </a:cxn>
                  <a:cxn ang="0">
                    <a:pos x="5894" y="1423"/>
                  </a:cxn>
                  <a:cxn ang="0">
                    <a:pos x="6253" y="1179"/>
                  </a:cxn>
                  <a:cxn ang="0">
                    <a:pos x="6618" y="915"/>
                  </a:cxn>
                  <a:cxn ang="0">
                    <a:pos x="6984" y="631"/>
                  </a:cxn>
                  <a:cxn ang="0">
                    <a:pos x="7352" y="326"/>
                  </a:cxn>
                  <a:cxn ang="0">
                    <a:pos x="7536" y="166"/>
                  </a:cxn>
                  <a:cxn ang="0">
                    <a:pos x="7720" y="0"/>
                  </a:cxn>
                  <a:cxn ang="0">
                    <a:pos x="8563" y="920"/>
                  </a:cxn>
                  <a:cxn ang="0">
                    <a:pos x="8202" y="1241"/>
                  </a:cxn>
                  <a:cxn ang="0">
                    <a:pos x="7834" y="1549"/>
                  </a:cxn>
                  <a:cxn ang="0">
                    <a:pos x="7458" y="1845"/>
                  </a:cxn>
                  <a:cxn ang="0">
                    <a:pos x="7075" y="2127"/>
                  </a:cxn>
                  <a:cxn ang="0">
                    <a:pos x="6685" y="2397"/>
                  </a:cxn>
                  <a:cxn ang="0">
                    <a:pos x="6289" y="2654"/>
                  </a:cxn>
                  <a:cxn ang="0">
                    <a:pos x="5885" y="2897"/>
                  </a:cxn>
                  <a:cxn ang="0">
                    <a:pos x="5477" y="3128"/>
                  </a:cxn>
                  <a:cxn ang="0">
                    <a:pos x="5312" y="3216"/>
                  </a:cxn>
                  <a:cxn ang="0">
                    <a:pos x="4979" y="3385"/>
                  </a:cxn>
                  <a:cxn ang="0">
                    <a:pos x="4643" y="3546"/>
                  </a:cxn>
                  <a:cxn ang="0">
                    <a:pos x="4303" y="3698"/>
                  </a:cxn>
                  <a:cxn ang="0">
                    <a:pos x="3962" y="3840"/>
                  </a:cxn>
                  <a:cxn ang="0">
                    <a:pos x="3617" y="3974"/>
                  </a:cxn>
                  <a:cxn ang="0">
                    <a:pos x="3271" y="4098"/>
                  </a:cxn>
                  <a:cxn ang="0">
                    <a:pos x="2923" y="4211"/>
                  </a:cxn>
                  <a:cxn ang="0">
                    <a:pos x="2748" y="4265"/>
                  </a:cxn>
                  <a:cxn ang="0">
                    <a:pos x="2453" y="4348"/>
                  </a:cxn>
                  <a:cxn ang="0">
                    <a:pos x="2172" y="4422"/>
                  </a:cxn>
                  <a:cxn ang="0">
                    <a:pos x="1903" y="4487"/>
                  </a:cxn>
                  <a:cxn ang="0">
                    <a:pos x="1649" y="4542"/>
                  </a:cxn>
                  <a:cxn ang="0">
                    <a:pos x="1410" y="4589"/>
                  </a:cxn>
                  <a:cxn ang="0">
                    <a:pos x="1187" y="4628"/>
                  </a:cxn>
                  <a:cxn ang="0">
                    <a:pos x="980" y="4660"/>
                  </a:cxn>
                  <a:cxn ang="0">
                    <a:pos x="620" y="4706"/>
                  </a:cxn>
                  <a:cxn ang="0">
                    <a:pos x="336" y="4733"/>
                  </a:cxn>
                  <a:cxn ang="0">
                    <a:pos x="135" y="4745"/>
                  </a:cxn>
                  <a:cxn ang="0">
                    <a:pos x="1" y="4748"/>
                  </a:cxn>
                </a:cxnLst>
                <a:rect l="0" t="0" r="r" b="b"/>
                <a:pathLst>
                  <a:path w="8563" h="4748">
                    <a:moveTo>
                      <a:pt x="1" y="4748"/>
                    </a:moveTo>
                    <a:lnTo>
                      <a:pt x="1" y="3501"/>
                    </a:lnTo>
                    <a:lnTo>
                      <a:pt x="0" y="3501"/>
                    </a:lnTo>
                    <a:lnTo>
                      <a:pt x="0" y="3501"/>
                    </a:lnTo>
                    <a:lnTo>
                      <a:pt x="48" y="3501"/>
                    </a:lnTo>
                    <a:lnTo>
                      <a:pt x="105" y="3497"/>
                    </a:lnTo>
                    <a:lnTo>
                      <a:pt x="182" y="3492"/>
                    </a:lnTo>
                    <a:lnTo>
                      <a:pt x="281" y="3485"/>
                    </a:lnTo>
                    <a:lnTo>
                      <a:pt x="396" y="3475"/>
                    </a:lnTo>
                    <a:lnTo>
                      <a:pt x="532" y="3460"/>
                    </a:lnTo>
                    <a:lnTo>
                      <a:pt x="684" y="3442"/>
                    </a:lnTo>
                    <a:lnTo>
                      <a:pt x="853" y="3417"/>
                    </a:lnTo>
                    <a:lnTo>
                      <a:pt x="1038" y="3387"/>
                    </a:lnTo>
                    <a:lnTo>
                      <a:pt x="1137" y="3370"/>
                    </a:lnTo>
                    <a:lnTo>
                      <a:pt x="1239" y="3352"/>
                    </a:lnTo>
                    <a:lnTo>
                      <a:pt x="1344" y="3330"/>
                    </a:lnTo>
                    <a:lnTo>
                      <a:pt x="1453" y="3308"/>
                    </a:lnTo>
                    <a:lnTo>
                      <a:pt x="1565" y="3283"/>
                    </a:lnTo>
                    <a:lnTo>
                      <a:pt x="1682" y="3258"/>
                    </a:lnTo>
                    <a:lnTo>
                      <a:pt x="1801" y="3230"/>
                    </a:lnTo>
                    <a:lnTo>
                      <a:pt x="1923" y="3200"/>
                    </a:lnTo>
                    <a:lnTo>
                      <a:pt x="2049" y="3166"/>
                    </a:lnTo>
                    <a:lnTo>
                      <a:pt x="2177" y="3131"/>
                    </a:lnTo>
                    <a:lnTo>
                      <a:pt x="2308" y="3094"/>
                    </a:lnTo>
                    <a:lnTo>
                      <a:pt x="2442" y="3054"/>
                    </a:lnTo>
                    <a:lnTo>
                      <a:pt x="2442" y="3054"/>
                    </a:lnTo>
                    <a:lnTo>
                      <a:pt x="2567" y="3016"/>
                    </a:lnTo>
                    <a:lnTo>
                      <a:pt x="2698" y="2974"/>
                    </a:lnTo>
                    <a:lnTo>
                      <a:pt x="2831" y="2929"/>
                    </a:lnTo>
                    <a:lnTo>
                      <a:pt x="2968" y="2882"/>
                    </a:lnTo>
                    <a:lnTo>
                      <a:pt x="3109" y="2832"/>
                    </a:lnTo>
                    <a:lnTo>
                      <a:pt x="3253" y="2776"/>
                    </a:lnTo>
                    <a:lnTo>
                      <a:pt x="3400" y="2720"/>
                    </a:lnTo>
                    <a:lnTo>
                      <a:pt x="3549" y="2661"/>
                    </a:lnTo>
                    <a:lnTo>
                      <a:pt x="3703" y="2597"/>
                    </a:lnTo>
                    <a:lnTo>
                      <a:pt x="3858" y="2531"/>
                    </a:lnTo>
                    <a:lnTo>
                      <a:pt x="4016" y="2459"/>
                    </a:lnTo>
                    <a:lnTo>
                      <a:pt x="4176" y="2385"/>
                    </a:lnTo>
                    <a:lnTo>
                      <a:pt x="4340" y="2306"/>
                    </a:lnTo>
                    <a:lnTo>
                      <a:pt x="4504" y="2226"/>
                    </a:lnTo>
                    <a:lnTo>
                      <a:pt x="4673" y="2139"/>
                    </a:lnTo>
                    <a:lnTo>
                      <a:pt x="4842" y="2051"/>
                    </a:lnTo>
                    <a:lnTo>
                      <a:pt x="5012" y="1957"/>
                    </a:lnTo>
                    <a:lnTo>
                      <a:pt x="5186" y="1858"/>
                    </a:lnTo>
                    <a:lnTo>
                      <a:pt x="5360" y="1756"/>
                    </a:lnTo>
                    <a:lnTo>
                      <a:pt x="5538" y="1651"/>
                    </a:lnTo>
                    <a:lnTo>
                      <a:pt x="5715" y="1539"/>
                    </a:lnTo>
                    <a:lnTo>
                      <a:pt x="5894" y="1423"/>
                    </a:lnTo>
                    <a:lnTo>
                      <a:pt x="6073" y="1303"/>
                    </a:lnTo>
                    <a:lnTo>
                      <a:pt x="6253" y="1179"/>
                    </a:lnTo>
                    <a:lnTo>
                      <a:pt x="6436" y="1049"/>
                    </a:lnTo>
                    <a:lnTo>
                      <a:pt x="6618" y="915"/>
                    </a:lnTo>
                    <a:lnTo>
                      <a:pt x="6800" y="776"/>
                    </a:lnTo>
                    <a:lnTo>
                      <a:pt x="6984" y="631"/>
                    </a:lnTo>
                    <a:lnTo>
                      <a:pt x="7168" y="482"/>
                    </a:lnTo>
                    <a:lnTo>
                      <a:pt x="7352" y="326"/>
                    </a:lnTo>
                    <a:lnTo>
                      <a:pt x="7444" y="248"/>
                    </a:lnTo>
                    <a:lnTo>
                      <a:pt x="7536" y="166"/>
                    </a:lnTo>
                    <a:lnTo>
                      <a:pt x="7628" y="84"/>
                    </a:lnTo>
                    <a:lnTo>
                      <a:pt x="7720" y="0"/>
                    </a:lnTo>
                    <a:lnTo>
                      <a:pt x="8563" y="920"/>
                    </a:lnTo>
                    <a:lnTo>
                      <a:pt x="8563" y="920"/>
                    </a:lnTo>
                    <a:lnTo>
                      <a:pt x="8384" y="1082"/>
                    </a:lnTo>
                    <a:lnTo>
                      <a:pt x="8202" y="1241"/>
                    </a:lnTo>
                    <a:lnTo>
                      <a:pt x="8020" y="1397"/>
                    </a:lnTo>
                    <a:lnTo>
                      <a:pt x="7834" y="1549"/>
                    </a:lnTo>
                    <a:lnTo>
                      <a:pt x="7647" y="1698"/>
                    </a:lnTo>
                    <a:lnTo>
                      <a:pt x="7458" y="1845"/>
                    </a:lnTo>
                    <a:lnTo>
                      <a:pt x="7267" y="1987"/>
                    </a:lnTo>
                    <a:lnTo>
                      <a:pt x="7075" y="2127"/>
                    </a:lnTo>
                    <a:lnTo>
                      <a:pt x="6881" y="2265"/>
                    </a:lnTo>
                    <a:lnTo>
                      <a:pt x="6685" y="2397"/>
                    </a:lnTo>
                    <a:lnTo>
                      <a:pt x="6488" y="2527"/>
                    </a:lnTo>
                    <a:lnTo>
                      <a:pt x="6289" y="2654"/>
                    </a:lnTo>
                    <a:lnTo>
                      <a:pt x="6088" y="2778"/>
                    </a:lnTo>
                    <a:lnTo>
                      <a:pt x="5885" y="2897"/>
                    </a:lnTo>
                    <a:lnTo>
                      <a:pt x="5683" y="3014"/>
                    </a:lnTo>
                    <a:lnTo>
                      <a:pt x="5477" y="3128"/>
                    </a:lnTo>
                    <a:lnTo>
                      <a:pt x="5477" y="3128"/>
                    </a:lnTo>
                    <a:lnTo>
                      <a:pt x="5312" y="3216"/>
                    </a:lnTo>
                    <a:lnTo>
                      <a:pt x="5146" y="3302"/>
                    </a:lnTo>
                    <a:lnTo>
                      <a:pt x="4979" y="3385"/>
                    </a:lnTo>
                    <a:lnTo>
                      <a:pt x="4812" y="3467"/>
                    </a:lnTo>
                    <a:lnTo>
                      <a:pt x="4643" y="3546"/>
                    </a:lnTo>
                    <a:lnTo>
                      <a:pt x="4474" y="3623"/>
                    </a:lnTo>
                    <a:lnTo>
                      <a:pt x="4303" y="3698"/>
                    </a:lnTo>
                    <a:lnTo>
                      <a:pt x="4133" y="3770"/>
                    </a:lnTo>
                    <a:lnTo>
                      <a:pt x="3962" y="3840"/>
                    </a:lnTo>
                    <a:lnTo>
                      <a:pt x="3790" y="3909"/>
                    </a:lnTo>
                    <a:lnTo>
                      <a:pt x="3617" y="3974"/>
                    </a:lnTo>
                    <a:lnTo>
                      <a:pt x="3445" y="4036"/>
                    </a:lnTo>
                    <a:lnTo>
                      <a:pt x="3271" y="4098"/>
                    </a:lnTo>
                    <a:lnTo>
                      <a:pt x="3097" y="4154"/>
                    </a:lnTo>
                    <a:lnTo>
                      <a:pt x="2923" y="4211"/>
                    </a:lnTo>
                    <a:lnTo>
                      <a:pt x="2748" y="4265"/>
                    </a:lnTo>
                    <a:lnTo>
                      <a:pt x="2748" y="4265"/>
                    </a:lnTo>
                    <a:lnTo>
                      <a:pt x="2599" y="4308"/>
                    </a:lnTo>
                    <a:lnTo>
                      <a:pt x="2453" y="4348"/>
                    </a:lnTo>
                    <a:lnTo>
                      <a:pt x="2311" y="4387"/>
                    </a:lnTo>
                    <a:lnTo>
                      <a:pt x="2172" y="4422"/>
                    </a:lnTo>
                    <a:lnTo>
                      <a:pt x="2035" y="4455"/>
                    </a:lnTo>
                    <a:lnTo>
                      <a:pt x="1903" y="4487"/>
                    </a:lnTo>
                    <a:lnTo>
                      <a:pt x="1774" y="4516"/>
                    </a:lnTo>
                    <a:lnTo>
                      <a:pt x="1649" y="4542"/>
                    </a:lnTo>
                    <a:lnTo>
                      <a:pt x="1528" y="4566"/>
                    </a:lnTo>
                    <a:lnTo>
                      <a:pt x="1410" y="4589"/>
                    </a:lnTo>
                    <a:lnTo>
                      <a:pt x="1296" y="4609"/>
                    </a:lnTo>
                    <a:lnTo>
                      <a:pt x="1187" y="4628"/>
                    </a:lnTo>
                    <a:lnTo>
                      <a:pt x="1082" y="4644"/>
                    </a:lnTo>
                    <a:lnTo>
                      <a:pt x="980" y="4660"/>
                    </a:lnTo>
                    <a:lnTo>
                      <a:pt x="791" y="4686"/>
                    </a:lnTo>
                    <a:lnTo>
                      <a:pt x="620" y="4706"/>
                    </a:lnTo>
                    <a:lnTo>
                      <a:pt x="468" y="4721"/>
                    </a:lnTo>
                    <a:lnTo>
                      <a:pt x="336" y="4733"/>
                    </a:lnTo>
                    <a:lnTo>
                      <a:pt x="224" y="4740"/>
                    </a:lnTo>
                    <a:lnTo>
                      <a:pt x="135" y="4745"/>
                    </a:lnTo>
                    <a:lnTo>
                      <a:pt x="67" y="4746"/>
                    </a:lnTo>
                    <a:lnTo>
                      <a:pt x="1" y="4748"/>
                    </a:lnTo>
                    <a:lnTo>
                      <a:pt x="1" y="47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3">
                <a:extLst>
                  <a:ext uri="{FF2B5EF4-FFF2-40B4-BE49-F238E27FC236}">
                    <a16:creationId xmlns:a16="http://schemas.microsoft.com/office/drawing/2014/main" id="{65D43886-7ED0-6C45-5619-FE763DB9AC91}"/>
                  </a:ext>
                </a:extLst>
              </p:cNvPr>
              <p:cNvSpPr>
                <a:spLocks/>
              </p:cNvSpPr>
              <p:nvPr/>
            </p:nvSpPr>
            <p:spPr bwMode="auto">
              <a:xfrm>
                <a:off x="4124149" y="307210"/>
                <a:ext cx="4283252" cy="1927989"/>
              </a:xfrm>
              <a:custGeom>
                <a:avLst/>
                <a:gdLst/>
                <a:ahLst/>
                <a:cxnLst>
                  <a:cxn ang="0">
                    <a:pos x="0" y="3664"/>
                  </a:cxn>
                  <a:cxn ang="0">
                    <a:pos x="0" y="3664"/>
                  </a:cxn>
                  <a:cxn ang="0">
                    <a:pos x="47" y="3664"/>
                  </a:cxn>
                  <a:cxn ang="0">
                    <a:pos x="106" y="3661"/>
                  </a:cxn>
                  <a:cxn ang="0">
                    <a:pos x="186" y="3658"/>
                  </a:cxn>
                  <a:cxn ang="0">
                    <a:pos x="286" y="3651"/>
                  </a:cxn>
                  <a:cxn ang="0">
                    <a:pos x="408" y="3641"/>
                  </a:cxn>
                  <a:cxn ang="0">
                    <a:pos x="549" y="3626"/>
                  </a:cxn>
                  <a:cxn ang="0">
                    <a:pos x="709" y="3607"/>
                  </a:cxn>
                  <a:cxn ang="0">
                    <a:pos x="887" y="3582"/>
                  </a:cxn>
                  <a:cxn ang="0">
                    <a:pos x="1082" y="3552"/>
                  </a:cxn>
                  <a:cxn ang="0">
                    <a:pos x="1186" y="3536"/>
                  </a:cxn>
                  <a:cxn ang="0">
                    <a:pos x="1293" y="3516"/>
                  </a:cxn>
                  <a:cxn ang="0">
                    <a:pos x="1405" y="3495"/>
                  </a:cxn>
                  <a:cxn ang="0">
                    <a:pos x="1521" y="3472"/>
                  </a:cxn>
                  <a:cxn ang="0">
                    <a:pos x="1639" y="3447"/>
                  </a:cxn>
                  <a:cxn ang="0">
                    <a:pos x="1762" y="3419"/>
                  </a:cxn>
                  <a:cxn ang="0">
                    <a:pos x="1889" y="3390"/>
                  </a:cxn>
                  <a:cxn ang="0">
                    <a:pos x="2017" y="3358"/>
                  </a:cxn>
                  <a:cxn ang="0">
                    <a:pos x="2151" y="3323"/>
                  </a:cxn>
                  <a:cxn ang="0">
                    <a:pos x="2287" y="3288"/>
                  </a:cxn>
                  <a:cxn ang="0">
                    <a:pos x="2427" y="3248"/>
                  </a:cxn>
                  <a:cxn ang="0">
                    <a:pos x="2569" y="3206"/>
                  </a:cxn>
                  <a:cxn ang="0">
                    <a:pos x="2715" y="3163"/>
                  </a:cxn>
                  <a:cxn ang="0">
                    <a:pos x="2862" y="3116"/>
                  </a:cxn>
                  <a:cxn ang="0">
                    <a:pos x="3013" y="3066"/>
                  </a:cxn>
                  <a:cxn ang="0">
                    <a:pos x="3167" y="3012"/>
                  </a:cxn>
                  <a:cxn ang="0">
                    <a:pos x="3324" y="2957"/>
                  </a:cxn>
                  <a:cxn ang="0">
                    <a:pos x="3481" y="2898"/>
                  </a:cxn>
                  <a:cxn ang="0">
                    <a:pos x="3642" y="2835"/>
                  </a:cxn>
                  <a:cxn ang="0">
                    <a:pos x="3805" y="2770"/>
                  </a:cxn>
                  <a:cxn ang="0">
                    <a:pos x="3971" y="2701"/>
                  </a:cxn>
                  <a:cxn ang="0">
                    <a:pos x="4138" y="2629"/>
                  </a:cxn>
                  <a:cxn ang="0">
                    <a:pos x="4307" y="2554"/>
                  </a:cxn>
                  <a:cxn ang="0">
                    <a:pos x="4478" y="2474"/>
                  </a:cxn>
                  <a:cxn ang="0">
                    <a:pos x="4652" y="2392"/>
                  </a:cxn>
                  <a:cxn ang="0">
                    <a:pos x="4826" y="2305"/>
                  </a:cxn>
                  <a:cxn ang="0">
                    <a:pos x="5001" y="2213"/>
                  </a:cxn>
                  <a:cxn ang="0">
                    <a:pos x="5180" y="2119"/>
                  </a:cxn>
                  <a:cxn ang="0">
                    <a:pos x="5359" y="2020"/>
                  </a:cxn>
                  <a:cxn ang="0">
                    <a:pos x="5538" y="1917"/>
                  </a:cxn>
                  <a:cxn ang="0">
                    <a:pos x="5721" y="1811"/>
                  </a:cxn>
                  <a:cxn ang="0">
                    <a:pos x="5903" y="1699"/>
                  </a:cxn>
                  <a:cxn ang="0">
                    <a:pos x="6087" y="1584"/>
                  </a:cxn>
                  <a:cxn ang="0">
                    <a:pos x="6271" y="1463"/>
                  </a:cxn>
                  <a:cxn ang="0">
                    <a:pos x="6455" y="1340"/>
                  </a:cxn>
                  <a:cxn ang="0">
                    <a:pos x="6640" y="1209"/>
                  </a:cxn>
                  <a:cxn ang="0">
                    <a:pos x="6828" y="1075"/>
                  </a:cxn>
                  <a:cxn ang="0">
                    <a:pos x="7015" y="937"/>
                  </a:cxn>
                  <a:cxn ang="0">
                    <a:pos x="7202" y="794"/>
                  </a:cxn>
                  <a:cxn ang="0">
                    <a:pos x="7390" y="646"/>
                  </a:cxn>
                  <a:cxn ang="0">
                    <a:pos x="7577" y="492"/>
                  </a:cxn>
                  <a:cxn ang="0">
                    <a:pos x="7764" y="333"/>
                  </a:cxn>
                  <a:cxn ang="0">
                    <a:pos x="7953" y="169"/>
                  </a:cxn>
                  <a:cxn ang="0">
                    <a:pos x="8047" y="85"/>
                  </a:cxn>
                  <a:cxn ang="0">
                    <a:pos x="8141" y="0"/>
                  </a:cxn>
                </a:cxnLst>
                <a:rect l="0" t="0" r="r" b="b"/>
                <a:pathLst>
                  <a:path w="8141" h="3664">
                    <a:moveTo>
                      <a:pt x="0" y="3664"/>
                    </a:moveTo>
                    <a:lnTo>
                      <a:pt x="0" y="3664"/>
                    </a:lnTo>
                    <a:lnTo>
                      <a:pt x="47" y="3664"/>
                    </a:lnTo>
                    <a:lnTo>
                      <a:pt x="106" y="3661"/>
                    </a:lnTo>
                    <a:lnTo>
                      <a:pt x="186" y="3658"/>
                    </a:lnTo>
                    <a:lnTo>
                      <a:pt x="286" y="3651"/>
                    </a:lnTo>
                    <a:lnTo>
                      <a:pt x="408" y="3641"/>
                    </a:lnTo>
                    <a:lnTo>
                      <a:pt x="549" y="3626"/>
                    </a:lnTo>
                    <a:lnTo>
                      <a:pt x="709" y="3607"/>
                    </a:lnTo>
                    <a:lnTo>
                      <a:pt x="887" y="3582"/>
                    </a:lnTo>
                    <a:lnTo>
                      <a:pt x="1082" y="3552"/>
                    </a:lnTo>
                    <a:lnTo>
                      <a:pt x="1186" y="3536"/>
                    </a:lnTo>
                    <a:lnTo>
                      <a:pt x="1293" y="3516"/>
                    </a:lnTo>
                    <a:lnTo>
                      <a:pt x="1405" y="3495"/>
                    </a:lnTo>
                    <a:lnTo>
                      <a:pt x="1521" y="3472"/>
                    </a:lnTo>
                    <a:lnTo>
                      <a:pt x="1639" y="3447"/>
                    </a:lnTo>
                    <a:lnTo>
                      <a:pt x="1762" y="3419"/>
                    </a:lnTo>
                    <a:lnTo>
                      <a:pt x="1889" y="3390"/>
                    </a:lnTo>
                    <a:lnTo>
                      <a:pt x="2017" y="3358"/>
                    </a:lnTo>
                    <a:lnTo>
                      <a:pt x="2151" y="3323"/>
                    </a:lnTo>
                    <a:lnTo>
                      <a:pt x="2287" y="3288"/>
                    </a:lnTo>
                    <a:lnTo>
                      <a:pt x="2427" y="3248"/>
                    </a:lnTo>
                    <a:lnTo>
                      <a:pt x="2569" y="3206"/>
                    </a:lnTo>
                    <a:lnTo>
                      <a:pt x="2715" y="3163"/>
                    </a:lnTo>
                    <a:lnTo>
                      <a:pt x="2862" y="3116"/>
                    </a:lnTo>
                    <a:lnTo>
                      <a:pt x="3013" y="3066"/>
                    </a:lnTo>
                    <a:lnTo>
                      <a:pt x="3167" y="3012"/>
                    </a:lnTo>
                    <a:lnTo>
                      <a:pt x="3324" y="2957"/>
                    </a:lnTo>
                    <a:lnTo>
                      <a:pt x="3481" y="2898"/>
                    </a:lnTo>
                    <a:lnTo>
                      <a:pt x="3642" y="2835"/>
                    </a:lnTo>
                    <a:lnTo>
                      <a:pt x="3805" y="2770"/>
                    </a:lnTo>
                    <a:lnTo>
                      <a:pt x="3971" y="2701"/>
                    </a:lnTo>
                    <a:lnTo>
                      <a:pt x="4138" y="2629"/>
                    </a:lnTo>
                    <a:lnTo>
                      <a:pt x="4307" y="2554"/>
                    </a:lnTo>
                    <a:lnTo>
                      <a:pt x="4478" y="2474"/>
                    </a:lnTo>
                    <a:lnTo>
                      <a:pt x="4652" y="2392"/>
                    </a:lnTo>
                    <a:lnTo>
                      <a:pt x="4826" y="2305"/>
                    </a:lnTo>
                    <a:lnTo>
                      <a:pt x="5001" y="2213"/>
                    </a:lnTo>
                    <a:lnTo>
                      <a:pt x="5180" y="2119"/>
                    </a:lnTo>
                    <a:lnTo>
                      <a:pt x="5359" y="2020"/>
                    </a:lnTo>
                    <a:lnTo>
                      <a:pt x="5538" y="1917"/>
                    </a:lnTo>
                    <a:lnTo>
                      <a:pt x="5721" y="1811"/>
                    </a:lnTo>
                    <a:lnTo>
                      <a:pt x="5903" y="1699"/>
                    </a:lnTo>
                    <a:lnTo>
                      <a:pt x="6087" y="1584"/>
                    </a:lnTo>
                    <a:lnTo>
                      <a:pt x="6271" y="1463"/>
                    </a:lnTo>
                    <a:lnTo>
                      <a:pt x="6455" y="1340"/>
                    </a:lnTo>
                    <a:lnTo>
                      <a:pt x="6640" y="1209"/>
                    </a:lnTo>
                    <a:lnTo>
                      <a:pt x="6828" y="1075"/>
                    </a:lnTo>
                    <a:lnTo>
                      <a:pt x="7015" y="937"/>
                    </a:lnTo>
                    <a:lnTo>
                      <a:pt x="7202" y="794"/>
                    </a:lnTo>
                    <a:lnTo>
                      <a:pt x="7390" y="646"/>
                    </a:lnTo>
                    <a:lnTo>
                      <a:pt x="7577" y="492"/>
                    </a:lnTo>
                    <a:lnTo>
                      <a:pt x="7764" y="333"/>
                    </a:lnTo>
                    <a:lnTo>
                      <a:pt x="7953" y="169"/>
                    </a:lnTo>
                    <a:lnTo>
                      <a:pt x="8047" y="85"/>
                    </a:lnTo>
                    <a:lnTo>
                      <a:pt x="8141" y="0"/>
                    </a:lnTo>
                  </a:path>
                </a:pathLst>
              </a:cu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54" name="Group 53">
              <a:extLst>
                <a:ext uri="{FF2B5EF4-FFF2-40B4-BE49-F238E27FC236}">
                  <a16:creationId xmlns:a16="http://schemas.microsoft.com/office/drawing/2014/main" id="{93F86B5F-A45B-F315-03F2-75528CDFADCC}"/>
                </a:ext>
              </a:extLst>
            </p:cNvPr>
            <p:cNvGrpSpPr/>
            <p:nvPr/>
          </p:nvGrpSpPr>
          <p:grpSpPr>
            <a:xfrm>
              <a:off x="3427412" y="51870"/>
              <a:ext cx="4533671" cy="2513530"/>
              <a:chOff x="4120728" y="51870"/>
              <a:chExt cx="4533671" cy="2513530"/>
            </a:xfrm>
            <a:grpFill/>
          </p:grpSpPr>
          <p:sp>
            <p:nvSpPr>
              <p:cNvPr id="58" name="Freeform 7">
                <a:extLst>
                  <a:ext uri="{FF2B5EF4-FFF2-40B4-BE49-F238E27FC236}">
                    <a16:creationId xmlns:a16="http://schemas.microsoft.com/office/drawing/2014/main" id="{ACAD1C5D-3A35-6DB7-79BE-7E87E4F0D4FC}"/>
                  </a:ext>
                </a:extLst>
              </p:cNvPr>
              <p:cNvSpPr>
                <a:spLocks/>
              </p:cNvSpPr>
              <p:nvPr/>
            </p:nvSpPr>
            <p:spPr bwMode="auto">
              <a:xfrm>
                <a:off x="4120728" y="51870"/>
                <a:ext cx="4533671" cy="2513530"/>
              </a:xfrm>
              <a:custGeom>
                <a:avLst/>
                <a:gdLst/>
                <a:ahLst/>
                <a:cxnLst>
                  <a:cxn ang="0">
                    <a:pos x="1" y="3501"/>
                  </a:cxn>
                  <a:cxn ang="0">
                    <a:pos x="0" y="3501"/>
                  </a:cxn>
                  <a:cxn ang="0">
                    <a:pos x="105" y="3497"/>
                  </a:cxn>
                  <a:cxn ang="0">
                    <a:pos x="281" y="3485"/>
                  </a:cxn>
                  <a:cxn ang="0">
                    <a:pos x="532" y="3460"/>
                  </a:cxn>
                  <a:cxn ang="0">
                    <a:pos x="853" y="3417"/>
                  </a:cxn>
                  <a:cxn ang="0">
                    <a:pos x="1137" y="3370"/>
                  </a:cxn>
                  <a:cxn ang="0">
                    <a:pos x="1344" y="3330"/>
                  </a:cxn>
                  <a:cxn ang="0">
                    <a:pos x="1565" y="3283"/>
                  </a:cxn>
                  <a:cxn ang="0">
                    <a:pos x="1801" y="3230"/>
                  </a:cxn>
                  <a:cxn ang="0">
                    <a:pos x="2049" y="3166"/>
                  </a:cxn>
                  <a:cxn ang="0">
                    <a:pos x="2308" y="3094"/>
                  </a:cxn>
                  <a:cxn ang="0">
                    <a:pos x="2442" y="3054"/>
                  </a:cxn>
                  <a:cxn ang="0">
                    <a:pos x="2698" y="2974"/>
                  </a:cxn>
                  <a:cxn ang="0">
                    <a:pos x="2968" y="2882"/>
                  </a:cxn>
                  <a:cxn ang="0">
                    <a:pos x="3253" y="2776"/>
                  </a:cxn>
                  <a:cxn ang="0">
                    <a:pos x="3549" y="2661"/>
                  </a:cxn>
                  <a:cxn ang="0">
                    <a:pos x="3858" y="2531"/>
                  </a:cxn>
                  <a:cxn ang="0">
                    <a:pos x="4176" y="2385"/>
                  </a:cxn>
                  <a:cxn ang="0">
                    <a:pos x="4504" y="2226"/>
                  </a:cxn>
                  <a:cxn ang="0">
                    <a:pos x="4842" y="2051"/>
                  </a:cxn>
                  <a:cxn ang="0">
                    <a:pos x="5186" y="1858"/>
                  </a:cxn>
                  <a:cxn ang="0">
                    <a:pos x="5538" y="1651"/>
                  </a:cxn>
                  <a:cxn ang="0">
                    <a:pos x="5894" y="1423"/>
                  </a:cxn>
                  <a:cxn ang="0">
                    <a:pos x="6253" y="1179"/>
                  </a:cxn>
                  <a:cxn ang="0">
                    <a:pos x="6618" y="915"/>
                  </a:cxn>
                  <a:cxn ang="0">
                    <a:pos x="6984" y="631"/>
                  </a:cxn>
                  <a:cxn ang="0">
                    <a:pos x="7352" y="326"/>
                  </a:cxn>
                  <a:cxn ang="0">
                    <a:pos x="7536" y="166"/>
                  </a:cxn>
                  <a:cxn ang="0">
                    <a:pos x="7720" y="0"/>
                  </a:cxn>
                  <a:cxn ang="0">
                    <a:pos x="8563" y="920"/>
                  </a:cxn>
                  <a:cxn ang="0">
                    <a:pos x="8202" y="1241"/>
                  </a:cxn>
                  <a:cxn ang="0">
                    <a:pos x="7834" y="1549"/>
                  </a:cxn>
                  <a:cxn ang="0">
                    <a:pos x="7458" y="1845"/>
                  </a:cxn>
                  <a:cxn ang="0">
                    <a:pos x="7075" y="2127"/>
                  </a:cxn>
                  <a:cxn ang="0">
                    <a:pos x="6685" y="2397"/>
                  </a:cxn>
                  <a:cxn ang="0">
                    <a:pos x="6289" y="2654"/>
                  </a:cxn>
                  <a:cxn ang="0">
                    <a:pos x="5885" y="2897"/>
                  </a:cxn>
                  <a:cxn ang="0">
                    <a:pos x="5477" y="3128"/>
                  </a:cxn>
                  <a:cxn ang="0">
                    <a:pos x="5312" y="3216"/>
                  </a:cxn>
                  <a:cxn ang="0">
                    <a:pos x="4979" y="3385"/>
                  </a:cxn>
                  <a:cxn ang="0">
                    <a:pos x="4643" y="3546"/>
                  </a:cxn>
                  <a:cxn ang="0">
                    <a:pos x="4303" y="3698"/>
                  </a:cxn>
                  <a:cxn ang="0">
                    <a:pos x="3962" y="3840"/>
                  </a:cxn>
                  <a:cxn ang="0">
                    <a:pos x="3617" y="3974"/>
                  </a:cxn>
                  <a:cxn ang="0">
                    <a:pos x="3271" y="4098"/>
                  </a:cxn>
                  <a:cxn ang="0">
                    <a:pos x="2923" y="4211"/>
                  </a:cxn>
                  <a:cxn ang="0">
                    <a:pos x="2748" y="4265"/>
                  </a:cxn>
                  <a:cxn ang="0">
                    <a:pos x="2453" y="4348"/>
                  </a:cxn>
                  <a:cxn ang="0">
                    <a:pos x="2172" y="4422"/>
                  </a:cxn>
                  <a:cxn ang="0">
                    <a:pos x="1903" y="4487"/>
                  </a:cxn>
                  <a:cxn ang="0">
                    <a:pos x="1649" y="4542"/>
                  </a:cxn>
                  <a:cxn ang="0">
                    <a:pos x="1410" y="4589"/>
                  </a:cxn>
                  <a:cxn ang="0">
                    <a:pos x="1187" y="4628"/>
                  </a:cxn>
                  <a:cxn ang="0">
                    <a:pos x="980" y="4660"/>
                  </a:cxn>
                  <a:cxn ang="0">
                    <a:pos x="620" y="4706"/>
                  </a:cxn>
                  <a:cxn ang="0">
                    <a:pos x="336" y="4733"/>
                  </a:cxn>
                  <a:cxn ang="0">
                    <a:pos x="135" y="4745"/>
                  </a:cxn>
                  <a:cxn ang="0">
                    <a:pos x="1" y="4748"/>
                  </a:cxn>
                </a:cxnLst>
                <a:rect l="0" t="0" r="r" b="b"/>
                <a:pathLst>
                  <a:path w="8563" h="4748">
                    <a:moveTo>
                      <a:pt x="1" y="4748"/>
                    </a:moveTo>
                    <a:lnTo>
                      <a:pt x="1" y="3501"/>
                    </a:lnTo>
                    <a:lnTo>
                      <a:pt x="0" y="3501"/>
                    </a:lnTo>
                    <a:lnTo>
                      <a:pt x="0" y="3501"/>
                    </a:lnTo>
                    <a:lnTo>
                      <a:pt x="48" y="3501"/>
                    </a:lnTo>
                    <a:lnTo>
                      <a:pt x="105" y="3497"/>
                    </a:lnTo>
                    <a:lnTo>
                      <a:pt x="182" y="3492"/>
                    </a:lnTo>
                    <a:lnTo>
                      <a:pt x="281" y="3485"/>
                    </a:lnTo>
                    <a:lnTo>
                      <a:pt x="396" y="3475"/>
                    </a:lnTo>
                    <a:lnTo>
                      <a:pt x="532" y="3460"/>
                    </a:lnTo>
                    <a:lnTo>
                      <a:pt x="684" y="3442"/>
                    </a:lnTo>
                    <a:lnTo>
                      <a:pt x="853" y="3417"/>
                    </a:lnTo>
                    <a:lnTo>
                      <a:pt x="1038" y="3387"/>
                    </a:lnTo>
                    <a:lnTo>
                      <a:pt x="1137" y="3370"/>
                    </a:lnTo>
                    <a:lnTo>
                      <a:pt x="1239" y="3352"/>
                    </a:lnTo>
                    <a:lnTo>
                      <a:pt x="1344" y="3330"/>
                    </a:lnTo>
                    <a:lnTo>
                      <a:pt x="1453" y="3308"/>
                    </a:lnTo>
                    <a:lnTo>
                      <a:pt x="1565" y="3283"/>
                    </a:lnTo>
                    <a:lnTo>
                      <a:pt x="1682" y="3258"/>
                    </a:lnTo>
                    <a:lnTo>
                      <a:pt x="1801" y="3230"/>
                    </a:lnTo>
                    <a:lnTo>
                      <a:pt x="1923" y="3200"/>
                    </a:lnTo>
                    <a:lnTo>
                      <a:pt x="2049" y="3166"/>
                    </a:lnTo>
                    <a:lnTo>
                      <a:pt x="2177" y="3131"/>
                    </a:lnTo>
                    <a:lnTo>
                      <a:pt x="2308" y="3094"/>
                    </a:lnTo>
                    <a:lnTo>
                      <a:pt x="2442" y="3054"/>
                    </a:lnTo>
                    <a:lnTo>
                      <a:pt x="2442" y="3054"/>
                    </a:lnTo>
                    <a:lnTo>
                      <a:pt x="2567" y="3016"/>
                    </a:lnTo>
                    <a:lnTo>
                      <a:pt x="2698" y="2974"/>
                    </a:lnTo>
                    <a:lnTo>
                      <a:pt x="2831" y="2929"/>
                    </a:lnTo>
                    <a:lnTo>
                      <a:pt x="2968" y="2882"/>
                    </a:lnTo>
                    <a:lnTo>
                      <a:pt x="3109" y="2832"/>
                    </a:lnTo>
                    <a:lnTo>
                      <a:pt x="3253" y="2776"/>
                    </a:lnTo>
                    <a:lnTo>
                      <a:pt x="3400" y="2720"/>
                    </a:lnTo>
                    <a:lnTo>
                      <a:pt x="3549" y="2661"/>
                    </a:lnTo>
                    <a:lnTo>
                      <a:pt x="3703" y="2597"/>
                    </a:lnTo>
                    <a:lnTo>
                      <a:pt x="3858" y="2531"/>
                    </a:lnTo>
                    <a:lnTo>
                      <a:pt x="4016" y="2459"/>
                    </a:lnTo>
                    <a:lnTo>
                      <a:pt x="4176" y="2385"/>
                    </a:lnTo>
                    <a:lnTo>
                      <a:pt x="4340" y="2306"/>
                    </a:lnTo>
                    <a:lnTo>
                      <a:pt x="4504" y="2226"/>
                    </a:lnTo>
                    <a:lnTo>
                      <a:pt x="4673" y="2139"/>
                    </a:lnTo>
                    <a:lnTo>
                      <a:pt x="4842" y="2051"/>
                    </a:lnTo>
                    <a:lnTo>
                      <a:pt x="5012" y="1957"/>
                    </a:lnTo>
                    <a:lnTo>
                      <a:pt x="5186" y="1858"/>
                    </a:lnTo>
                    <a:lnTo>
                      <a:pt x="5360" y="1756"/>
                    </a:lnTo>
                    <a:lnTo>
                      <a:pt x="5538" y="1651"/>
                    </a:lnTo>
                    <a:lnTo>
                      <a:pt x="5715" y="1539"/>
                    </a:lnTo>
                    <a:lnTo>
                      <a:pt x="5894" y="1423"/>
                    </a:lnTo>
                    <a:lnTo>
                      <a:pt x="6073" y="1303"/>
                    </a:lnTo>
                    <a:lnTo>
                      <a:pt x="6253" y="1179"/>
                    </a:lnTo>
                    <a:lnTo>
                      <a:pt x="6436" y="1049"/>
                    </a:lnTo>
                    <a:lnTo>
                      <a:pt x="6618" y="915"/>
                    </a:lnTo>
                    <a:lnTo>
                      <a:pt x="6800" y="776"/>
                    </a:lnTo>
                    <a:lnTo>
                      <a:pt x="6984" y="631"/>
                    </a:lnTo>
                    <a:lnTo>
                      <a:pt x="7168" y="482"/>
                    </a:lnTo>
                    <a:lnTo>
                      <a:pt x="7352" y="326"/>
                    </a:lnTo>
                    <a:lnTo>
                      <a:pt x="7444" y="248"/>
                    </a:lnTo>
                    <a:lnTo>
                      <a:pt x="7536" y="166"/>
                    </a:lnTo>
                    <a:lnTo>
                      <a:pt x="7628" y="84"/>
                    </a:lnTo>
                    <a:lnTo>
                      <a:pt x="7720" y="0"/>
                    </a:lnTo>
                    <a:lnTo>
                      <a:pt x="8563" y="920"/>
                    </a:lnTo>
                    <a:lnTo>
                      <a:pt x="8563" y="920"/>
                    </a:lnTo>
                    <a:lnTo>
                      <a:pt x="8384" y="1082"/>
                    </a:lnTo>
                    <a:lnTo>
                      <a:pt x="8202" y="1241"/>
                    </a:lnTo>
                    <a:lnTo>
                      <a:pt x="8020" y="1397"/>
                    </a:lnTo>
                    <a:lnTo>
                      <a:pt x="7834" y="1549"/>
                    </a:lnTo>
                    <a:lnTo>
                      <a:pt x="7647" y="1698"/>
                    </a:lnTo>
                    <a:lnTo>
                      <a:pt x="7458" y="1845"/>
                    </a:lnTo>
                    <a:lnTo>
                      <a:pt x="7267" y="1987"/>
                    </a:lnTo>
                    <a:lnTo>
                      <a:pt x="7075" y="2127"/>
                    </a:lnTo>
                    <a:lnTo>
                      <a:pt x="6881" y="2265"/>
                    </a:lnTo>
                    <a:lnTo>
                      <a:pt x="6685" y="2397"/>
                    </a:lnTo>
                    <a:lnTo>
                      <a:pt x="6488" y="2527"/>
                    </a:lnTo>
                    <a:lnTo>
                      <a:pt x="6289" y="2654"/>
                    </a:lnTo>
                    <a:lnTo>
                      <a:pt x="6088" y="2778"/>
                    </a:lnTo>
                    <a:lnTo>
                      <a:pt x="5885" y="2897"/>
                    </a:lnTo>
                    <a:lnTo>
                      <a:pt x="5683" y="3014"/>
                    </a:lnTo>
                    <a:lnTo>
                      <a:pt x="5477" y="3128"/>
                    </a:lnTo>
                    <a:lnTo>
                      <a:pt x="5477" y="3128"/>
                    </a:lnTo>
                    <a:lnTo>
                      <a:pt x="5312" y="3216"/>
                    </a:lnTo>
                    <a:lnTo>
                      <a:pt x="5146" y="3302"/>
                    </a:lnTo>
                    <a:lnTo>
                      <a:pt x="4979" y="3385"/>
                    </a:lnTo>
                    <a:lnTo>
                      <a:pt x="4812" y="3467"/>
                    </a:lnTo>
                    <a:lnTo>
                      <a:pt x="4643" y="3546"/>
                    </a:lnTo>
                    <a:lnTo>
                      <a:pt x="4474" y="3623"/>
                    </a:lnTo>
                    <a:lnTo>
                      <a:pt x="4303" y="3698"/>
                    </a:lnTo>
                    <a:lnTo>
                      <a:pt x="4133" y="3770"/>
                    </a:lnTo>
                    <a:lnTo>
                      <a:pt x="3962" y="3840"/>
                    </a:lnTo>
                    <a:lnTo>
                      <a:pt x="3790" y="3909"/>
                    </a:lnTo>
                    <a:lnTo>
                      <a:pt x="3617" y="3974"/>
                    </a:lnTo>
                    <a:lnTo>
                      <a:pt x="3445" y="4036"/>
                    </a:lnTo>
                    <a:lnTo>
                      <a:pt x="3271" y="4098"/>
                    </a:lnTo>
                    <a:lnTo>
                      <a:pt x="3097" y="4154"/>
                    </a:lnTo>
                    <a:lnTo>
                      <a:pt x="2923" y="4211"/>
                    </a:lnTo>
                    <a:lnTo>
                      <a:pt x="2748" y="4265"/>
                    </a:lnTo>
                    <a:lnTo>
                      <a:pt x="2748" y="4265"/>
                    </a:lnTo>
                    <a:lnTo>
                      <a:pt x="2599" y="4308"/>
                    </a:lnTo>
                    <a:lnTo>
                      <a:pt x="2453" y="4348"/>
                    </a:lnTo>
                    <a:lnTo>
                      <a:pt x="2311" y="4387"/>
                    </a:lnTo>
                    <a:lnTo>
                      <a:pt x="2172" y="4422"/>
                    </a:lnTo>
                    <a:lnTo>
                      <a:pt x="2035" y="4455"/>
                    </a:lnTo>
                    <a:lnTo>
                      <a:pt x="1903" y="4487"/>
                    </a:lnTo>
                    <a:lnTo>
                      <a:pt x="1774" y="4516"/>
                    </a:lnTo>
                    <a:lnTo>
                      <a:pt x="1649" y="4542"/>
                    </a:lnTo>
                    <a:lnTo>
                      <a:pt x="1528" y="4566"/>
                    </a:lnTo>
                    <a:lnTo>
                      <a:pt x="1410" y="4589"/>
                    </a:lnTo>
                    <a:lnTo>
                      <a:pt x="1296" y="4609"/>
                    </a:lnTo>
                    <a:lnTo>
                      <a:pt x="1187" y="4628"/>
                    </a:lnTo>
                    <a:lnTo>
                      <a:pt x="1082" y="4644"/>
                    </a:lnTo>
                    <a:lnTo>
                      <a:pt x="980" y="4660"/>
                    </a:lnTo>
                    <a:lnTo>
                      <a:pt x="791" y="4686"/>
                    </a:lnTo>
                    <a:lnTo>
                      <a:pt x="620" y="4706"/>
                    </a:lnTo>
                    <a:lnTo>
                      <a:pt x="468" y="4721"/>
                    </a:lnTo>
                    <a:lnTo>
                      <a:pt x="336" y="4733"/>
                    </a:lnTo>
                    <a:lnTo>
                      <a:pt x="224" y="4740"/>
                    </a:lnTo>
                    <a:lnTo>
                      <a:pt x="135" y="4745"/>
                    </a:lnTo>
                    <a:lnTo>
                      <a:pt x="67" y="4746"/>
                    </a:lnTo>
                    <a:lnTo>
                      <a:pt x="1" y="4748"/>
                    </a:lnTo>
                    <a:lnTo>
                      <a:pt x="1" y="47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13">
                <a:extLst>
                  <a:ext uri="{FF2B5EF4-FFF2-40B4-BE49-F238E27FC236}">
                    <a16:creationId xmlns:a16="http://schemas.microsoft.com/office/drawing/2014/main" id="{7CAB5489-C31B-80E0-0400-281A64A156C6}"/>
                  </a:ext>
                </a:extLst>
              </p:cNvPr>
              <p:cNvSpPr>
                <a:spLocks/>
              </p:cNvSpPr>
              <p:nvPr/>
            </p:nvSpPr>
            <p:spPr bwMode="auto">
              <a:xfrm>
                <a:off x="4124149" y="307210"/>
                <a:ext cx="4283252" cy="1927989"/>
              </a:xfrm>
              <a:custGeom>
                <a:avLst/>
                <a:gdLst/>
                <a:ahLst/>
                <a:cxnLst>
                  <a:cxn ang="0">
                    <a:pos x="0" y="3664"/>
                  </a:cxn>
                  <a:cxn ang="0">
                    <a:pos x="0" y="3664"/>
                  </a:cxn>
                  <a:cxn ang="0">
                    <a:pos x="47" y="3664"/>
                  </a:cxn>
                  <a:cxn ang="0">
                    <a:pos x="106" y="3661"/>
                  </a:cxn>
                  <a:cxn ang="0">
                    <a:pos x="186" y="3658"/>
                  </a:cxn>
                  <a:cxn ang="0">
                    <a:pos x="286" y="3651"/>
                  </a:cxn>
                  <a:cxn ang="0">
                    <a:pos x="408" y="3641"/>
                  </a:cxn>
                  <a:cxn ang="0">
                    <a:pos x="549" y="3626"/>
                  </a:cxn>
                  <a:cxn ang="0">
                    <a:pos x="709" y="3607"/>
                  </a:cxn>
                  <a:cxn ang="0">
                    <a:pos x="887" y="3582"/>
                  </a:cxn>
                  <a:cxn ang="0">
                    <a:pos x="1082" y="3552"/>
                  </a:cxn>
                  <a:cxn ang="0">
                    <a:pos x="1186" y="3536"/>
                  </a:cxn>
                  <a:cxn ang="0">
                    <a:pos x="1293" y="3516"/>
                  </a:cxn>
                  <a:cxn ang="0">
                    <a:pos x="1405" y="3495"/>
                  </a:cxn>
                  <a:cxn ang="0">
                    <a:pos x="1521" y="3472"/>
                  </a:cxn>
                  <a:cxn ang="0">
                    <a:pos x="1639" y="3447"/>
                  </a:cxn>
                  <a:cxn ang="0">
                    <a:pos x="1762" y="3419"/>
                  </a:cxn>
                  <a:cxn ang="0">
                    <a:pos x="1889" y="3390"/>
                  </a:cxn>
                  <a:cxn ang="0">
                    <a:pos x="2017" y="3358"/>
                  </a:cxn>
                  <a:cxn ang="0">
                    <a:pos x="2151" y="3323"/>
                  </a:cxn>
                  <a:cxn ang="0">
                    <a:pos x="2287" y="3288"/>
                  </a:cxn>
                  <a:cxn ang="0">
                    <a:pos x="2427" y="3248"/>
                  </a:cxn>
                  <a:cxn ang="0">
                    <a:pos x="2569" y="3206"/>
                  </a:cxn>
                  <a:cxn ang="0">
                    <a:pos x="2715" y="3163"/>
                  </a:cxn>
                  <a:cxn ang="0">
                    <a:pos x="2862" y="3116"/>
                  </a:cxn>
                  <a:cxn ang="0">
                    <a:pos x="3013" y="3066"/>
                  </a:cxn>
                  <a:cxn ang="0">
                    <a:pos x="3167" y="3012"/>
                  </a:cxn>
                  <a:cxn ang="0">
                    <a:pos x="3324" y="2957"/>
                  </a:cxn>
                  <a:cxn ang="0">
                    <a:pos x="3481" y="2898"/>
                  </a:cxn>
                  <a:cxn ang="0">
                    <a:pos x="3642" y="2835"/>
                  </a:cxn>
                  <a:cxn ang="0">
                    <a:pos x="3805" y="2770"/>
                  </a:cxn>
                  <a:cxn ang="0">
                    <a:pos x="3971" y="2701"/>
                  </a:cxn>
                  <a:cxn ang="0">
                    <a:pos x="4138" y="2629"/>
                  </a:cxn>
                  <a:cxn ang="0">
                    <a:pos x="4307" y="2554"/>
                  </a:cxn>
                  <a:cxn ang="0">
                    <a:pos x="4478" y="2474"/>
                  </a:cxn>
                  <a:cxn ang="0">
                    <a:pos x="4652" y="2392"/>
                  </a:cxn>
                  <a:cxn ang="0">
                    <a:pos x="4826" y="2305"/>
                  </a:cxn>
                  <a:cxn ang="0">
                    <a:pos x="5001" y="2213"/>
                  </a:cxn>
                  <a:cxn ang="0">
                    <a:pos x="5180" y="2119"/>
                  </a:cxn>
                  <a:cxn ang="0">
                    <a:pos x="5359" y="2020"/>
                  </a:cxn>
                  <a:cxn ang="0">
                    <a:pos x="5538" y="1917"/>
                  </a:cxn>
                  <a:cxn ang="0">
                    <a:pos x="5721" y="1811"/>
                  </a:cxn>
                  <a:cxn ang="0">
                    <a:pos x="5903" y="1699"/>
                  </a:cxn>
                  <a:cxn ang="0">
                    <a:pos x="6087" y="1584"/>
                  </a:cxn>
                  <a:cxn ang="0">
                    <a:pos x="6271" y="1463"/>
                  </a:cxn>
                  <a:cxn ang="0">
                    <a:pos x="6455" y="1340"/>
                  </a:cxn>
                  <a:cxn ang="0">
                    <a:pos x="6640" y="1209"/>
                  </a:cxn>
                  <a:cxn ang="0">
                    <a:pos x="6828" y="1075"/>
                  </a:cxn>
                  <a:cxn ang="0">
                    <a:pos x="7015" y="937"/>
                  </a:cxn>
                  <a:cxn ang="0">
                    <a:pos x="7202" y="794"/>
                  </a:cxn>
                  <a:cxn ang="0">
                    <a:pos x="7390" y="646"/>
                  </a:cxn>
                  <a:cxn ang="0">
                    <a:pos x="7577" y="492"/>
                  </a:cxn>
                  <a:cxn ang="0">
                    <a:pos x="7764" y="333"/>
                  </a:cxn>
                  <a:cxn ang="0">
                    <a:pos x="7953" y="169"/>
                  </a:cxn>
                  <a:cxn ang="0">
                    <a:pos x="8047" y="85"/>
                  </a:cxn>
                  <a:cxn ang="0">
                    <a:pos x="8141" y="0"/>
                  </a:cxn>
                </a:cxnLst>
                <a:rect l="0" t="0" r="r" b="b"/>
                <a:pathLst>
                  <a:path w="8141" h="3664">
                    <a:moveTo>
                      <a:pt x="0" y="3664"/>
                    </a:moveTo>
                    <a:lnTo>
                      <a:pt x="0" y="3664"/>
                    </a:lnTo>
                    <a:lnTo>
                      <a:pt x="47" y="3664"/>
                    </a:lnTo>
                    <a:lnTo>
                      <a:pt x="106" y="3661"/>
                    </a:lnTo>
                    <a:lnTo>
                      <a:pt x="186" y="3658"/>
                    </a:lnTo>
                    <a:lnTo>
                      <a:pt x="286" y="3651"/>
                    </a:lnTo>
                    <a:lnTo>
                      <a:pt x="408" y="3641"/>
                    </a:lnTo>
                    <a:lnTo>
                      <a:pt x="549" y="3626"/>
                    </a:lnTo>
                    <a:lnTo>
                      <a:pt x="709" y="3607"/>
                    </a:lnTo>
                    <a:lnTo>
                      <a:pt x="887" y="3582"/>
                    </a:lnTo>
                    <a:lnTo>
                      <a:pt x="1082" y="3552"/>
                    </a:lnTo>
                    <a:lnTo>
                      <a:pt x="1186" y="3536"/>
                    </a:lnTo>
                    <a:lnTo>
                      <a:pt x="1293" y="3516"/>
                    </a:lnTo>
                    <a:lnTo>
                      <a:pt x="1405" y="3495"/>
                    </a:lnTo>
                    <a:lnTo>
                      <a:pt x="1521" y="3472"/>
                    </a:lnTo>
                    <a:lnTo>
                      <a:pt x="1639" y="3447"/>
                    </a:lnTo>
                    <a:lnTo>
                      <a:pt x="1762" y="3419"/>
                    </a:lnTo>
                    <a:lnTo>
                      <a:pt x="1889" y="3390"/>
                    </a:lnTo>
                    <a:lnTo>
                      <a:pt x="2017" y="3358"/>
                    </a:lnTo>
                    <a:lnTo>
                      <a:pt x="2151" y="3323"/>
                    </a:lnTo>
                    <a:lnTo>
                      <a:pt x="2287" y="3288"/>
                    </a:lnTo>
                    <a:lnTo>
                      <a:pt x="2427" y="3248"/>
                    </a:lnTo>
                    <a:lnTo>
                      <a:pt x="2569" y="3206"/>
                    </a:lnTo>
                    <a:lnTo>
                      <a:pt x="2715" y="3163"/>
                    </a:lnTo>
                    <a:lnTo>
                      <a:pt x="2862" y="3116"/>
                    </a:lnTo>
                    <a:lnTo>
                      <a:pt x="3013" y="3066"/>
                    </a:lnTo>
                    <a:lnTo>
                      <a:pt x="3167" y="3012"/>
                    </a:lnTo>
                    <a:lnTo>
                      <a:pt x="3324" y="2957"/>
                    </a:lnTo>
                    <a:lnTo>
                      <a:pt x="3481" y="2898"/>
                    </a:lnTo>
                    <a:lnTo>
                      <a:pt x="3642" y="2835"/>
                    </a:lnTo>
                    <a:lnTo>
                      <a:pt x="3805" y="2770"/>
                    </a:lnTo>
                    <a:lnTo>
                      <a:pt x="3971" y="2701"/>
                    </a:lnTo>
                    <a:lnTo>
                      <a:pt x="4138" y="2629"/>
                    </a:lnTo>
                    <a:lnTo>
                      <a:pt x="4307" y="2554"/>
                    </a:lnTo>
                    <a:lnTo>
                      <a:pt x="4478" y="2474"/>
                    </a:lnTo>
                    <a:lnTo>
                      <a:pt x="4652" y="2392"/>
                    </a:lnTo>
                    <a:lnTo>
                      <a:pt x="4826" y="2305"/>
                    </a:lnTo>
                    <a:lnTo>
                      <a:pt x="5001" y="2213"/>
                    </a:lnTo>
                    <a:lnTo>
                      <a:pt x="5180" y="2119"/>
                    </a:lnTo>
                    <a:lnTo>
                      <a:pt x="5359" y="2020"/>
                    </a:lnTo>
                    <a:lnTo>
                      <a:pt x="5538" y="1917"/>
                    </a:lnTo>
                    <a:lnTo>
                      <a:pt x="5721" y="1811"/>
                    </a:lnTo>
                    <a:lnTo>
                      <a:pt x="5903" y="1699"/>
                    </a:lnTo>
                    <a:lnTo>
                      <a:pt x="6087" y="1584"/>
                    </a:lnTo>
                    <a:lnTo>
                      <a:pt x="6271" y="1463"/>
                    </a:lnTo>
                    <a:lnTo>
                      <a:pt x="6455" y="1340"/>
                    </a:lnTo>
                    <a:lnTo>
                      <a:pt x="6640" y="1209"/>
                    </a:lnTo>
                    <a:lnTo>
                      <a:pt x="6828" y="1075"/>
                    </a:lnTo>
                    <a:lnTo>
                      <a:pt x="7015" y="937"/>
                    </a:lnTo>
                    <a:lnTo>
                      <a:pt x="7202" y="794"/>
                    </a:lnTo>
                    <a:lnTo>
                      <a:pt x="7390" y="646"/>
                    </a:lnTo>
                    <a:lnTo>
                      <a:pt x="7577" y="492"/>
                    </a:lnTo>
                    <a:lnTo>
                      <a:pt x="7764" y="333"/>
                    </a:lnTo>
                    <a:lnTo>
                      <a:pt x="7953" y="169"/>
                    </a:lnTo>
                    <a:lnTo>
                      <a:pt x="8047" y="85"/>
                    </a:lnTo>
                    <a:lnTo>
                      <a:pt x="8141" y="0"/>
                    </a:lnTo>
                  </a:path>
                </a:pathLst>
              </a:cu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55" name="Group 54">
              <a:extLst>
                <a:ext uri="{FF2B5EF4-FFF2-40B4-BE49-F238E27FC236}">
                  <a16:creationId xmlns:a16="http://schemas.microsoft.com/office/drawing/2014/main" id="{0393720D-3E64-883B-FB96-BF86AA73E938}"/>
                </a:ext>
              </a:extLst>
            </p:cNvPr>
            <p:cNvGrpSpPr/>
            <p:nvPr/>
          </p:nvGrpSpPr>
          <p:grpSpPr>
            <a:xfrm>
              <a:off x="3122612" y="1905000"/>
              <a:ext cx="4800600" cy="660284"/>
              <a:chOff x="379412" y="277337"/>
              <a:chExt cx="2209800" cy="660284"/>
            </a:xfrm>
            <a:grpFill/>
          </p:grpSpPr>
          <p:sp>
            <p:nvSpPr>
              <p:cNvPr id="56" name="Rectangle 17">
                <a:extLst>
                  <a:ext uri="{FF2B5EF4-FFF2-40B4-BE49-F238E27FC236}">
                    <a16:creationId xmlns:a16="http://schemas.microsoft.com/office/drawing/2014/main" id="{D2D3097D-07C9-0EE4-6B41-CF5460FC4413}"/>
                  </a:ext>
                </a:extLst>
              </p:cNvPr>
              <p:cNvSpPr>
                <a:spLocks noChangeArrowheads="1"/>
              </p:cNvSpPr>
              <p:nvPr/>
            </p:nvSpPr>
            <p:spPr bwMode="auto">
              <a:xfrm>
                <a:off x="379412" y="277337"/>
                <a:ext cx="2209800" cy="66028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 name="Line 24">
                <a:extLst>
                  <a:ext uri="{FF2B5EF4-FFF2-40B4-BE49-F238E27FC236}">
                    <a16:creationId xmlns:a16="http://schemas.microsoft.com/office/drawing/2014/main" id="{184A212F-71D1-9995-303C-759788262E13}"/>
                  </a:ext>
                </a:extLst>
              </p:cNvPr>
              <p:cNvSpPr>
                <a:spLocks noChangeShapeType="1"/>
              </p:cNvSpPr>
              <p:nvPr/>
            </p:nvSpPr>
            <p:spPr bwMode="auto">
              <a:xfrm>
                <a:off x="379412" y="609600"/>
                <a:ext cx="2209800" cy="0"/>
              </a:xfrm>
              <a:prstGeom prst="line">
                <a:avLst/>
              </a:pr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grpSp>
        <p:nvGrpSpPr>
          <p:cNvPr id="62" name="Group 61" descr="Road going in circle">
            <a:extLst>
              <a:ext uri="{FF2B5EF4-FFF2-40B4-BE49-F238E27FC236}">
                <a16:creationId xmlns:a16="http://schemas.microsoft.com/office/drawing/2014/main" id="{CC03E648-6D3D-0EEC-70CC-B2FDB4863D58}"/>
              </a:ext>
            </a:extLst>
          </p:cNvPr>
          <p:cNvGrpSpPr/>
          <p:nvPr/>
        </p:nvGrpSpPr>
        <p:grpSpPr>
          <a:xfrm>
            <a:off x="5881687" y="6320005"/>
            <a:ext cx="2456752" cy="2466989"/>
            <a:chOff x="4951412" y="4191000"/>
            <a:chExt cx="2456752" cy="2466989"/>
          </a:xfrm>
          <a:solidFill>
            <a:schemeClr val="accent3">
              <a:lumMod val="25000"/>
            </a:schemeClr>
          </a:solidFill>
        </p:grpSpPr>
        <p:grpSp>
          <p:nvGrpSpPr>
            <p:cNvPr id="63" name="Group 62">
              <a:extLst>
                <a:ext uri="{FF2B5EF4-FFF2-40B4-BE49-F238E27FC236}">
                  <a16:creationId xmlns:a16="http://schemas.microsoft.com/office/drawing/2014/main" id="{8B0F856E-F832-E557-B32D-E44DAC4E9789}"/>
                </a:ext>
              </a:extLst>
            </p:cNvPr>
            <p:cNvGrpSpPr/>
            <p:nvPr/>
          </p:nvGrpSpPr>
          <p:grpSpPr>
            <a:xfrm>
              <a:off x="4951412" y="4191000"/>
              <a:ext cx="1232788" cy="2466989"/>
              <a:chOff x="292799" y="3047985"/>
              <a:chExt cx="1232788" cy="2466989"/>
            </a:xfrm>
            <a:grpFill/>
          </p:grpSpPr>
          <p:sp>
            <p:nvSpPr>
              <p:cNvPr id="67" name="Freeform 5">
                <a:extLst>
                  <a:ext uri="{FF2B5EF4-FFF2-40B4-BE49-F238E27FC236}">
                    <a16:creationId xmlns:a16="http://schemas.microsoft.com/office/drawing/2014/main" id="{363BA35B-F998-71A8-479D-1089B11A609B}"/>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27">
                <a:extLst>
                  <a:ext uri="{FF2B5EF4-FFF2-40B4-BE49-F238E27FC236}">
                    <a16:creationId xmlns:a16="http://schemas.microsoft.com/office/drawing/2014/main" id="{4C4D7D9A-AE3A-93CD-DD20-C0340F5289B2}"/>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64" name="Group 63">
              <a:extLst>
                <a:ext uri="{FF2B5EF4-FFF2-40B4-BE49-F238E27FC236}">
                  <a16:creationId xmlns:a16="http://schemas.microsoft.com/office/drawing/2014/main" id="{F2A2440E-74AF-E3D2-06EE-7088C51A8236}"/>
                </a:ext>
              </a:extLst>
            </p:cNvPr>
            <p:cNvGrpSpPr/>
            <p:nvPr/>
          </p:nvGrpSpPr>
          <p:grpSpPr>
            <a:xfrm rot="10800000">
              <a:off x="6175376" y="4191000"/>
              <a:ext cx="1232788" cy="2466989"/>
              <a:chOff x="292799" y="3047985"/>
              <a:chExt cx="1232788" cy="2466989"/>
            </a:xfrm>
            <a:grpFill/>
          </p:grpSpPr>
          <p:sp>
            <p:nvSpPr>
              <p:cNvPr id="65" name="Freeform 5">
                <a:extLst>
                  <a:ext uri="{FF2B5EF4-FFF2-40B4-BE49-F238E27FC236}">
                    <a16:creationId xmlns:a16="http://schemas.microsoft.com/office/drawing/2014/main" id="{4916C68B-DA7B-B646-556D-D0438328A40C}"/>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27">
                <a:extLst>
                  <a:ext uri="{FF2B5EF4-FFF2-40B4-BE49-F238E27FC236}">
                    <a16:creationId xmlns:a16="http://schemas.microsoft.com/office/drawing/2014/main" id="{98F2483F-1552-C5E6-A310-1A98DB47D626}"/>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grpSp>
        <p:nvGrpSpPr>
          <p:cNvPr id="69" name="Group 68" descr="Road curve">
            <a:extLst>
              <a:ext uri="{FF2B5EF4-FFF2-40B4-BE49-F238E27FC236}">
                <a16:creationId xmlns:a16="http://schemas.microsoft.com/office/drawing/2014/main" id="{424D491D-EC34-F79D-508D-2C3D4DB9344E}"/>
              </a:ext>
            </a:extLst>
          </p:cNvPr>
          <p:cNvGrpSpPr/>
          <p:nvPr/>
        </p:nvGrpSpPr>
        <p:grpSpPr>
          <a:xfrm>
            <a:off x="8970376" y="2357605"/>
            <a:ext cx="1235604" cy="1235032"/>
            <a:chOff x="2663825" y="0"/>
            <a:chExt cx="6861176" cy="6858001"/>
          </a:xfrm>
          <a:solidFill>
            <a:schemeClr val="accent3">
              <a:lumMod val="25000"/>
            </a:schemeClr>
          </a:solidFill>
        </p:grpSpPr>
        <p:sp>
          <p:nvSpPr>
            <p:cNvPr id="70" name="Freeform 5">
              <a:extLst>
                <a:ext uri="{FF2B5EF4-FFF2-40B4-BE49-F238E27FC236}">
                  <a16:creationId xmlns:a16="http://schemas.microsoft.com/office/drawing/2014/main" id="{32D653E8-1773-FFCA-D105-733079829A1A}"/>
                </a:ext>
              </a:extLst>
            </p:cNvPr>
            <p:cNvSpPr>
              <a:spLocks/>
            </p:cNvSpPr>
            <p:nvPr/>
          </p:nvSpPr>
          <p:spPr bwMode="auto">
            <a:xfrm>
              <a:off x="2663825" y="0"/>
              <a:ext cx="6861175" cy="6858000"/>
            </a:xfrm>
            <a:custGeom>
              <a:avLst/>
              <a:gdLst/>
              <a:ahLst/>
              <a:cxnLst>
                <a:cxn ang="0">
                  <a:pos x="0" y="4320"/>
                </a:cxn>
                <a:cxn ang="0">
                  <a:pos x="12" y="3988"/>
                </a:cxn>
                <a:cxn ang="0">
                  <a:pos x="50" y="3663"/>
                </a:cxn>
                <a:cxn ang="0">
                  <a:pos x="111" y="3346"/>
                </a:cxn>
                <a:cxn ang="0">
                  <a:pos x="195" y="3037"/>
                </a:cxn>
                <a:cxn ang="0">
                  <a:pos x="301" y="2738"/>
                </a:cxn>
                <a:cxn ang="0">
                  <a:pos x="427" y="2449"/>
                </a:cxn>
                <a:cxn ang="0">
                  <a:pos x="574" y="2171"/>
                </a:cxn>
                <a:cxn ang="0">
                  <a:pos x="739" y="1907"/>
                </a:cxn>
                <a:cxn ang="0">
                  <a:pos x="923" y="1654"/>
                </a:cxn>
                <a:cxn ang="0">
                  <a:pos x="1124" y="1417"/>
                </a:cxn>
                <a:cxn ang="0">
                  <a:pos x="1342" y="1194"/>
                </a:cxn>
                <a:cxn ang="0">
                  <a:pos x="1574" y="987"/>
                </a:cxn>
                <a:cxn ang="0">
                  <a:pos x="1821" y="797"/>
                </a:cxn>
                <a:cxn ang="0">
                  <a:pos x="2082" y="626"/>
                </a:cxn>
                <a:cxn ang="0">
                  <a:pos x="2355" y="473"/>
                </a:cxn>
                <a:cxn ang="0">
                  <a:pos x="2641" y="340"/>
                </a:cxn>
                <a:cxn ang="0">
                  <a:pos x="2937" y="227"/>
                </a:cxn>
                <a:cxn ang="0">
                  <a:pos x="3242" y="135"/>
                </a:cxn>
                <a:cxn ang="0">
                  <a:pos x="3558" y="67"/>
                </a:cxn>
                <a:cxn ang="0">
                  <a:pos x="3880" y="22"/>
                </a:cxn>
                <a:cxn ang="0">
                  <a:pos x="4210" y="1"/>
                </a:cxn>
                <a:cxn ang="0">
                  <a:pos x="4322" y="2310"/>
                </a:cxn>
                <a:cxn ang="0">
                  <a:pos x="4167" y="2315"/>
                </a:cxn>
                <a:cxn ang="0">
                  <a:pos x="4015" y="2333"/>
                </a:cxn>
                <a:cxn ang="0">
                  <a:pos x="3869" y="2361"/>
                </a:cxn>
                <a:cxn ang="0">
                  <a:pos x="3724" y="2401"/>
                </a:cxn>
                <a:cxn ang="0">
                  <a:pos x="3585" y="2449"/>
                </a:cxn>
                <a:cxn ang="0">
                  <a:pos x="3450" y="2508"/>
                </a:cxn>
                <a:cxn ang="0">
                  <a:pos x="3322" y="2576"/>
                </a:cxn>
                <a:cxn ang="0">
                  <a:pos x="3198" y="2653"/>
                </a:cxn>
                <a:cxn ang="0">
                  <a:pos x="3081" y="2739"/>
                </a:cxn>
                <a:cxn ang="0">
                  <a:pos x="2970" y="2833"/>
                </a:cxn>
                <a:cxn ang="0">
                  <a:pos x="2866" y="2934"/>
                </a:cxn>
                <a:cxn ang="0">
                  <a:pos x="2770" y="3042"/>
                </a:cxn>
                <a:cxn ang="0">
                  <a:pos x="2682" y="3157"/>
                </a:cxn>
                <a:cxn ang="0">
                  <a:pos x="2603" y="3279"/>
                </a:cxn>
                <a:cxn ang="0">
                  <a:pos x="2531" y="3406"/>
                </a:cxn>
                <a:cxn ang="0">
                  <a:pos x="2468" y="3539"/>
                </a:cxn>
                <a:cxn ang="0">
                  <a:pos x="2416" y="3677"/>
                </a:cxn>
                <a:cxn ang="0">
                  <a:pos x="2374" y="3818"/>
                </a:cxn>
                <a:cxn ang="0">
                  <a:pos x="2342" y="3965"/>
                </a:cxn>
                <a:cxn ang="0">
                  <a:pos x="2321" y="4115"/>
                </a:cxn>
                <a:cxn ang="0">
                  <a:pos x="2311" y="4269"/>
                </a:cxn>
              </a:cxnLst>
              <a:rect l="0" t="0" r="r" b="b"/>
              <a:pathLst>
                <a:path w="4322" h="4320">
                  <a:moveTo>
                    <a:pt x="2311" y="4320"/>
                  </a:moveTo>
                  <a:lnTo>
                    <a:pt x="0" y="4320"/>
                  </a:lnTo>
                  <a:lnTo>
                    <a:pt x="0" y="4320"/>
                  </a:lnTo>
                  <a:lnTo>
                    <a:pt x="1" y="4209"/>
                  </a:lnTo>
                  <a:lnTo>
                    <a:pt x="6" y="4099"/>
                  </a:lnTo>
                  <a:lnTo>
                    <a:pt x="12" y="3988"/>
                  </a:lnTo>
                  <a:lnTo>
                    <a:pt x="22" y="3879"/>
                  </a:lnTo>
                  <a:lnTo>
                    <a:pt x="35" y="3771"/>
                  </a:lnTo>
                  <a:lnTo>
                    <a:pt x="50" y="3663"/>
                  </a:lnTo>
                  <a:lnTo>
                    <a:pt x="67" y="3556"/>
                  </a:lnTo>
                  <a:lnTo>
                    <a:pt x="88" y="3451"/>
                  </a:lnTo>
                  <a:lnTo>
                    <a:pt x="111" y="3346"/>
                  </a:lnTo>
                  <a:lnTo>
                    <a:pt x="137" y="3242"/>
                  </a:lnTo>
                  <a:lnTo>
                    <a:pt x="164" y="3139"/>
                  </a:lnTo>
                  <a:lnTo>
                    <a:pt x="195" y="3037"/>
                  </a:lnTo>
                  <a:lnTo>
                    <a:pt x="227" y="2936"/>
                  </a:lnTo>
                  <a:lnTo>
                    <a:pt x="262" y="2837"/>
                  </a:lnTo>
                  <a:lnTo>
                    <a:pt x="301" y="2738"/>
                  </a:lnTo>
                  <a:lnTo>
                    <a:pt x="340" y="2641"/>
                  </a:lnTo>
                  <a:lnTo>
                    <a:pt x="383" y="2544"/>
                  </a:lnTo>
                  <a:lnTo>
                    <a:pt x="427" y="2449"/>
                  </a:lnTo>
                  <a:lnTo>
                    <a:pt x="473" y="2355"/>
                  </a:lnTo>
                  <a:lnTo>
                    <a:pt x="522" y="2263"/>
                  </a:lnTo>
                  <a:lnTo>
                    <a:pt x="574" y="2171"/>
                  </a:lnTo>
                  <a:lnTo>
                    <a:pt x="626" y="2082"/>
                  </a:lnTo>
                  <a:lnTo>
                    <a:pt x="682" y="1994"/>
                  </a:lnTo>
                  <a:lnTo>
                    <a:pt x="739" y="1907"/>
                  </a:lnTo>
                  <a:lnTo>
                    <a:pt x="799" y="1821"/>
                  </a:lnTo>
                  <a:lnTo>
                    <a:pt x="860" y="1736"/>
                  </a:lnTo>
                  <a:lnTo>
                    <a:pt x="923" y="1654"/>
                  </a:lnTo>
                  <a:lnTo>
                    <a:pt x="988" y="1574"/>
                  </a:lnTo>
                  <a:lnTo>
                    <a:pt x="1055" y="1494"/>
                  </a:lnTo>
                  <a:lnTo>
                    <a:pt x="1124" y="1417"/>
                  </a:lnTo>
                  <a:lnTo>
                    <a:pt x="1195" y="1340"/>
                  </a:lnTo>
                  <a:lnTo>
                    <a:pt x="1267" y="1267"/>
                  </a:lnTo>
                  <a:lnTo>
                    <a:pt x="1342" y="1194"/>
                  </a:lnTo>
                  <a:lnTo>
                    <a:pt x="1417" y="1123"/>
                  </a:lnTo>
                  <a:lnTo>
                    <a:pt x="1495" y="1055"/>
                  </a:lnTo>
                  <a:lnTo>
                    <a:pt x="1574" y="987"/>
                  </a:lnTo>
                  <a:lnTo>
                    <a:pt x="1655" y="923"/>
                  </a:lnTo>
                  <a:lnTo>
                    <a:pt x="1738" y="860"/>
                  </a:lnTo>
                  <a:lnTo>
                    <a:pt x="1821" y="797"/>
                  </a:lnTo>
                  <a:lnTo>
                    <a:pt x="1907" y="739"/>
                  </a:lnTo>
                  <a:lnTo>
                    <a:pt x="1994" y="682"/>
                  </a:lnTo>
                  <a:lnTo>
                    <a:pt x="2082" y="626"/>
                  </a:lnTo>
                  <a:lnTo>
                    <a:pt x="2173" y="573"/>
                  </a:lnTo>
                  <a:lnTo>
                    <a:pt x="2263" y="522"/>
                  </a:lnTo>
                  <a:lnTo>
                    <a:pt x="2355" y="473"/>
                  </a:lnTo>
                  <a:lnTo>
                    <a:pt x="2450" y="426"/>
                  </a:lnTo>
                  <a:lnTo>
                    <a:pt x="2544" y="381"/>
                  </a:lnTo>
                  <a:lnTo>
                    <a:pt x="2641" y="340"/>
                  </a:lnTo>
                  <a:lnTo>
                    <a:pt x="2738" y="299"/>
                  </a:lnTo>
                  <a:lnTo>
                    <a:pt x="2837" y="262"/>
                  </a:lnTo>
                  <a:lnTo>
                    <a:pt x="2937" y="227"/>
                  </a:lnTo>
                  <a:lnTo>
                    <a:pt x="3037" y="194"/>
                  </a:lnTo>
                  <a:lnTo>
                    <a:pt x="3139" y="164"/>
                  </a:lnTo>
                  <a:lnTo>
                    <a:pt x="3242" y="135"/>
                  </a:lnTo>
                  <a:lnTo>
                    <a:pt x="3347" y="111"/>
                  </a:lnTo>
                  <a:lnTo>
                    <a:pt x="3451" y="88"/>
                  </a:lnTo>
                  <a:lnTo>
                    <a:pt x="3558" y="67"/>
                  </a:lnTo>
                  <a:lnTo>
                    <a:pt x="3665" y="50"/>
                  </a:lnTo>
                  <a:lnTo>
                    <a:pt x="3772" y="35"/>
                  </a:lnTo>
                  <a:lnTo>
                    <a:pt x="3880" y="22"/>
                  </a:lnTo>
                  <a:lnTo>
                    <a:pt x="3989" y="12"/>
                  </a:lnTo>
                  <a:lnTo>
                    <a:pt x="4100" y="5"/>
                  </a:lnTo>
                  <a:lnTo>
                    <a:pt x="4210" y="1"/>
                  </a:lnTo>
                  <a:lnTo>
                    <a:pt x="4322" y="0"/>
                  </a:lnTo>
                  <a:lnTo>
                    <a:pt x="4322" y="2310"/>
                  </a:lnTo>
                  <a:lnTo>
                    <a:pt x="4322" y="2310"/>
                  </a:lnTo>
                  <a:lnTo>
                    <a:pt x="4270" y="2310"/>
                  </a:lnTo>
                  <a:lnTo>
                    <a:pt x="4218" y="2313"/>
                  </a:lnTo>
                  <a:lnTo>
                    <a:pt x="4167" y="2315"/>
                  </a:lnTo>
                  <a:lnTo>
                    <a:pt x="4116" y="2320"/>
                  </a:lnTo>
                  <a:lnTo>
                    <a:pt x="4066" y="2326"/>
                  </a:lnTo>
                  <a:lnTo>
                    <a:pt x="4015" y="2333"/>
                  </a:lnTo>
                  <a:lnTo>
                    <a:pt x="3965" y="2341"/>
                  </a:lnTo>
                  <a:lnTo>
                    <a:pt x="3917" y="2351"/>
                  </a:lnTo>
                  <a:lnTo>
                    <a:pt x="3869" y="2361"/>
                  </a:lnTo>
                  <a:lnTo>
                    <a:pt x="3820" y="2374"/>
                  </a:lnTo>
                  <a:lnTo>
                    <a:pt x="3772" y="2386"/>
                  </a:lnTo>
                  <a:lnTo>
                    <a:pt x="3724" y="2401"/>
                  </a:lnTo>
                  <a:lnTo>
                    <a:pt x="3677" y="2416"/>
                  </a:lnTo>
                  <a:lnTo>
                    <a:pt x="3631" y="2432"/>
                  </a:lnTo>
                  <a:lnTo>
                    <a:pt x="3585" y="2449"/>
                  </a:lnTo>
                  <a:lnTo>
                    <a:pt x="3539" y="2468"/>
                  </a:lnTo>
                  <a:lnTo>
                    <a:pt x="3495" y="2488"/>
                  </a:lnTo>
                  <a:lnTo>
                    <a:pt x="3450" y="2508"/>
                  </a:lnTo>
                  <a:lnTo>
                    <a:pt x="3406" y="2530"/>
                  </a:lnTo>
                  <a:lnTo>
                    <a:pt x="3364" y="2553"/>
                  </a:lnTo>
                  <a:lnTo>
                    <a:pt x="3322" y="2576"/>
                  </a:lnTo>
                  <a:lnTo>
                    <a:pt x="3280" y="2601"/>
                  </a:lnTo>
                  <a:lnTo>
                    <a:pt x="3239" y="2627"/>
                  </a:lnTo>
                  <a:lnTo>
                    <a:pt x="3198" y="2653"/>
                  </a:lnTo>
                  <a:lnTo>
                    <a:pt x="3158" y="2682"/>
                  </a:lnTo>
                  <a:lnTo>
                    <a:pt x="3119" y="2710"/>
                  </a:lnTo>
                  <a:lnTo>
                    <a:pt x="3081" y="2739"/>
                  </a:lnTo>
                  <a:lnTo>
                    <a:pt x="3044" y="2770"/>
                  </a:lnTo>
                  <a:lnTo>
                    <a:pt x="3006" y="2801"/>
                  </a:lnTo>
                  <a:lnTo>
                    <a:pt x="2970" y="2833"/>
                  </a:lnTo>
                  <a:lnTo>
                    <a:pt x="2934" y="2866"/>
                  </a:lnTo>
                  <a:lnTo>
                    <a:pt x="2901" y="2899"/>
                  </a:lnTo>
                  <a:lnTo>
                    <a:pt x="2866" y="2934"/>
                  </a:lnTo>
                  <a:lnTo>
                    <a:pt x="2834" y="2970"/>
                  </a:lnTo>
                  <a:lnTo>
                    <a:pt x="2801" y="3006"/>
                  </a:lnTo>
                  <a:lnTo>
                    <a:pt x="2770" y="3042"/>
                  </a:lnTo>
                  <a:lnTo>
                    <a:pt x="2741" y="3080"/>
                  </a:lnTo>
                  <a:lnTo>
                    <a:pt x="2711" y="3118"/>
                  </a:lnTo>
                  <a:lnTo>
                    <a:pt x="2682" y="3157"/>
                  </a:lnTo>
                  <a:lnTo>
                    <a:pt x="2655" y="3197"/>
                  </a:lnTo>
                  <a:lnTo>
                    <a:pt x="2627" y="3237"/>
                  </a:lnTo>
                  <a:lnTo>
                    <a:pt x="2603" y="3279"/>
                  </a:lnTo>
                  <a:lnTo>
                    <a:pt x="2578" y="3320"/>
                  </a:lnTo>
                  <a:lnTo>
                    <a:pt x="2554" y="3362"/>
                  </a:lnTo>
                  <a:lnTo>
                    <a:pt x="2531" y="3406"/>
                  </a:lnTo>
                  <a:lnTo>
                    <a:pt x="2509" y="3449"/>
                  </a:lnTo>
                  <a:lnTo>
                    <a:pt x="2488" y="3494"/>
                  </a:lnTo>
                  <a:lnTo>
                    <a:pt x="2468" y="3539"/>
                  </a:lnTo>
                  <a:lnTo>
                    <a:pt x="2450" y="3583"/>
                  </a:lnTo>
                  <a:lnTo>
                    <a:pt x="2432" y="3629"/>
                  </a:lnTo>
                  <a:lnTo>
                    <a:pt x="2416" y="3677"/>
                  </a:lnTo>
                  <a:lnTo>
                    <a:pt x="2401" y="3724"/>
                  </a:lnTo>
                  <a:lnTo>
                    <a:pt x="2386" y="3771"/>
                  </a:lnTo>
                  <a:lnTo>
                    <a:pt x="2374" y="3818"/>
                  </a:lnTo>
                  <a:lnTo>
                    <a:pt x="2362" y="3867"/>
                  </a:lnTo>
                  <a:lnTo>
                    <a:pt x="2352" y="3916"/>
                  </a:lnTo>
                  <a:lnTo>
                    <a:pt x="2342" y="3965"/>
                  </a:lnTo>
                  <a:lnTo>
                    <a:pt x="2334" y="4014"/>
                  </a:lnTo>
                  <a:lnTo>
                    <a:pt x="2327" y="4064"/>
                  </a:lnTo>
                  <a:lnTo>
                    <a:pt x="2321" y="4115"/>
                  </a:lnTo>
                  <a:lnTo>
                    <a:pt x="2317" y="4166"/>
                  </a:lnTo>
                  <a:lnTo>
                    <a:pt x="2313" y="4217"/>
                  </a:lnTo>
                  <a:lnTo>
                    <a:pt x="2311" y="4269"/>
                  </a:lnTo>
                  <a:lnTo>
                    <a:pt x="2311" y="4320"/>
                  </a:lnTo>
                  <a:lnTo>
                    <a:pt x="2311" y="432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6">
              <a:extLst>
                <a:ext uri="{FF2B5EF4-FFF2-40B4-BE49-F238E27FC236}">
                  <a16:creationId xmlns:a16="http://schemas.microsoft.com/office/drawing/2014/main" id="{9B1734D0-4E78-7E13-987D-BDCC2CF94B85}"/>
                </a:ext>
              </a:extLst>
            </p:cNvPr>
            <p:cNvSpPr>
              <a:spLocks/>
            </p:cNvSpPr>
            <p:nvPr/>
          </p:nvSpPr>
          <p:spPr bwMode="auto">
            <a:xfrm>
              <a:off x="4497388" y="1833563"/>
              <a:ext cx="5027613" cy="5024438"/>
            </a:xfrm>
            <a:custGeom>
              <a:avLst/>
              <a:gdLst/>
              <a:ahLst/>
              <a:cxnLst>
                <a:cxn ang="0">
                  <a:pos x="0" y="3165"/>
                </a:cxn>
                <a:cxn ang="0">
                  <a:pos x="4" y="3002"/>
                </a:cxn>
                <a:cxn ang="0">
                  <a:pos x="16" y="2842"/>
                </a:cxn>
                <a:cxn ang="0">
                  <a:pos x="36" y="2683"/>
                </a:cxn>
                <a:cxn ang="0">
                  <a:pos x="65" y="2528"/>
                </a:cxn>
                <a:cxn ang="0">
                  <a:pos x="100" y="2374"/>
                </a:cxn>
                <a:cxn ang="0">
                  <a:pos x="143" y="2223"/>
                </a:cxn>
                <a:cxn ang="0">
                  <a:pos x="193" y="2077"/>
                </a:cxn>
                <a:cxn ang="0">
                  <a:pos x="249" y="1933"/>
                </a:cxn>
                <a:cxn ang="0">
                  <a:pos x="312" y="1792"/>
                </a:cxn>
                <a:cxn ang="0">
                  <a:pos x="383" y="1656"/>
                </a:cxn>
                <a:cxn ang="0">
                  <a:pos x="459" y="1524"/>
                </a:cxn>
                <a:cxn ang="0">
                  <a:pos x="541" y="1395"/>
                </a:cxn>
                <a:cxn ang="0">
                  <a:pos x="629" y="1271"/>
                </a:cxn>
                <a:cxn ang="0">
                  <a:pos x="723" y="1152"/>
                </a:cxn>
                <a:cxn ang="0">
                  <a:pos x="823" y="1037"/>
                </a:cxn>
                <a:cxn ang="0">
                  <a:pos x="927" y="927"/>
                </a:cxn>
                <a:cxn ang="0">
                  <a:pos x="1038" y="822"/>
                </a:cxn>
                <a:cxn ang="0">
                  <a:pos x="1152" y="723"/>
                </a:cxn>
                <a:cxn ang="0">
                  <a:pos x="1272" y="629"/>
                </a:cxn>
                <a:cxn ang="0">
                  <a:pos x="1397" y="540"/>
                </a:cxn>
                <a:cxn ang="0">
                  <a:pos x="1525" y="458"/>
                </a:cxn>
                <a:cxn ang="0">
                  <a:pos x="1658" y="381"/>
                </a:cxn>
                <a:cxn ang="0">
                  <a:pos x="1794" y="312"/>
                </a:cxn>
                <a:cxn ang="0">
                  <a:pos x="1935" y="249"/>
                </a:cxn>
                <a:cxn ang="0">
                  <a:pos x="2077" y="191"/>
                </a:cxn>
                <a:cxn ang="0">
                  <a:pos x="2225" y="142"/>
                </a:cxn>
                <a:cxn ang="0">
                  <a:pos x="2376" y="100"/>
                </a:cxn>
                <a:cxn ang="0">
                  <a:pos x="2528" y="63"/>
                </a:cxn>
                <a:cxn ang="0">
                  <a:pos x="2685" y="36"/>
                </a:cxn>
                <a:cxn ang="0">
                  <a:pos x="2843" y="16"/>
                </a:cxn>
                <a:cxn ang="0">
                  <a:pos x="3004" y="4"/>
                </a:cxn>
                <a:cxn ang="0">
                  <a:pos x="3167" y="0"/>
                </a:cxn>
              </a:cxnLst>
              <a:rect l="0" t="0" r="r" b="b"/>
              <a:pathLst>
                <a:path w="3167" h="3165">
                  <a:moveTo>
                    <a:pt x="0" y="3165"/>
                  </a:moveTo>
                  <a:lnTo>
                    <a:pt x="0" y="3165"/>
                  </a:lnTo>
                  <a:lnTo>
                    <a:pt x="2" y="3084"/>
                  </a:lnTo>
                  <a:lnTo>
                    <a:pt x="4" y="3002"/>
                  </a:lnTo>
                  <a:lnTo>
                    <a:pt x="9" y="2922"/>
                  </a:lnTo>
                  <a:lnTo>
                    <a:pt x="16" y="2842"/>
                  </a:lnTo>
                  <a:lnTo>
                    <a:pt x="25" y="2763"/>
                  </a:lnTo>
                  <a:lnTo>
                    <a:pt x="36" y="2683"/>
                  </a:lnTo>
                  <a:lnTo>
                    <a:pt x="50" y="2605"/>
                  </a:lnTo>
                  <a:lnTo>
                    <a:pt x="65" y="2528"/>
                  </a:lnTo>
                  <a:lnTo>
                    <a:pt x="81" y="2451"/>
                  </a:lnTo>
                  <a:lnTo>
                    <a:pt x="100" y="2374"/>
                  </a:lnTo>
                  <a:lnTo>
                    <a:pt x="121" y="2299"/>
                  </a:lnTo>
                  <a:lnTo>
                    <a:pt x="143" y="2223"/>
                  </a:lnTo>
                  <a:lnTo>
                    <a:pt x="167" y="2150"/>
                  </a:lnTo>
                  <a:lnTo>
                    <a:pt x="193" y="2077"/>
                  </a:lnTo>
                  <a:lnTo>
                    <a:pt x="220" y="2005"/>
                  </a:lnTo>
                  <a:lnTo>
                    <a:pt x="249" y="1933"/>
                  </a:lnTo>
                  <a:lnTo>
                    <a:pt x="280" y="1862"/>
                  </a:lnTo>
                  <a:lnTo>
                    <a:pt x="312" y="1792"/>
                  </a:lnTo>
                  <a:lnTo>
                    <a:pt x="347" y="1724"/>
                  </a:lnTo>
                  <a:lnTo>
                    <a:pt x="383" y="1656"/>
                  </a:lnTo>
                  <a:lnTo>
                    <a:pt x="420" y="1590"/>
                  </a:lnTo>
                  <a:lnTo>
                    <a:pt x="459" y="1524"/>
                  </a:lnTo>
                  <a:lnTo>
                    <a:pt x="499" y="1460"/>
                  </a:lnTo>
                  <a:lnTo>
                    <a:pt x="541" y="1395"/>
                  </a:lnTo>
                  <a:lnTo>
                    <a:pt x="584" y="1333"/>
                  </a:lnTo>
                  <a:lnTo>
                    <a:pt x="629" y="1271"/>
                  </a:lnTo>
                  <a:lnTo>
                    <a:pt x="676" y="1211"/>
                  </a:lnTo>
                  <a:lnTo>
                    <a:pt x="723" y="1152"/>
                  </a:lnTo>
                  <a:lnTo>
                    <a:pt x="772" y="1093"/>
                  </a:lnTo>
                  <a:lnTo>
                    <a:pt x="823" y="1037"/>
                  </a:lnTo>
                  <a:lnTo>
                    <a:pt x="875" y="981"/>
                  </a:lnTo>
                  <a:lnTo>
                    <a:pt x="927" y="927"/>
                  </a:lnTo>
                  <a:lnTo>
                    <a:pt x="982" y="873"/>
                  </a:lnTo>
                  <a:lnTo>
                    <a:pt x="1038" y="822"/>
                  </a:lnTo>
                  <a:lnTo>
                    <a:pt x="1095" y="771"/>
                  </a:lnTo>
                  <a:lnTo>
                    <a:pt x="1152" y="723"/>
                  </a:lnTo>
                  <a:lnTo>
                    <a:pt x="1212" y="675"/>
                  </a:lnTo>
                  <a:lnTo>
                    <a:pt x="1272" y="629"/>
                  </a:lnTo>
                  <a:lnTo>
                    <a:pt x="1333" y="584"/>
                  </a:lnTo>
                  <a:lnTo>
                    <a:pt x="1397" y="540"/>
                  </a:lnTo>
                  <a:lnTo>
                    <a:pt x="1460" y="498"/>
                  </a:lnTo>
                  <a:lnTo>
                    <a:pt x="1525" y="458"/>
                  </a:lnTo>
                  <a:lnTo>
                    <a:pt x="1591" y="419"/>
                  </a:lnTo>
                  <a:lnTo>
                    <a:pt x="1658" y="381"/>
                  </a:lnTo>
                  <a:lnTo>
                    <a:pt x="1725" y="345"/>
                  </a:lnTo>
                  <a:lnTo>
                    <a:pt x="1794" y="312"/>
                  </a:lnTo>
                  <a:lnTo>
                    <a:pt x="1864" y="280"/>
                  </a:lnTo>
                  <a:lnTo>
                    <a:pt x="1935" y="249"/>
                  </a:lnTo>
                  <a:lnTo>
                    <a:pt x="2005" y="219"/>
                  </a:lnTo>
                  <a:lnTo>
                    <a:pt x="2077" y="191"/>
                  </a:lnTo>
                  <a:lnTo>
                    <a:pt x="2151" y="167"/>
                  </a:lnTo>
                  <a:lnTo>
                    <a:pt x="2225" y="142"/>
                  </a:lnTo>
                  <a:lnTo>
                    <a:pt x="2300" y="119"/>
                  </a:lnTo>
                  <a:lnTo>
                    <a:pt x="2376" y="100"/>
                  </a:lnTo>
                  <a:lnTo>
                    <a:pt x="2451" y="81"/>
                  </a:lnTo>
                  <a:lnTo>
                    <a:pt x="2528" y="63"/>
                  </a:lnTo>
                  <a:lnTo>
                    <a:pt x="2605" y="49"/>
                  </a:lnTo>
                  <a:lnTo>
                    <a:pt x="2685" y="36"/>
                  </a:lnTo>
                  <a:lnTo>
                    <a:pt x="2763" y="25"/>
                  </a:lnTo>
                  <a:lnTo>
                    <a:pt x="2843" y="16"/>
                  </a:lnTo>
                  <a:lnTo>
                    <a:pt x="2924" y="9"/>
                  </a:lnTo>
                  <a:lnTo>
                    <a:pt x="3004" y="4"/>
                  </a:lnTo>
                  <a:lnTo>
                    <a:pt x="3085" y="0"/>
                  </a:lnTo>
                  <a:lnTo>
                    <a:pt x="3167" y="0"/>
                  </a:lnTo>
                </a:path>
              </a:pathLst>
            </a:custGeom>
            <a:grp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p>
          </p:txBody>
        </p:sp>
      </p:grpSp>
      <p:grpSp>
        <p:nvGrpSpPr>
          <p:cNvPr id="72" name="Group 71" descr="Icon of car">
            <a:extLst>
              <a:ext uri="{FF2B5EF4-FFF2-40B4-BE49-F238E27FC236}">
                <a16:creationId xmlns:a16="http://schemas.microsoft.com/office/drawing/2014/main" id="{94458349-FB9E-8F4F-19C6-098034401504}"/>
              </a:ext>
            </a:extLst>
          </p:cNvPr>
          <p:cNvGrpSpPr/>
          <p:nvPr/>
        </p:nvGrpSpPr>
        <p:grpSpPr>
          <a:xfrm rot="10800000">
            <a:off x="3540264" y="2410787"/>
            <a:ext cx="568815" cy="399708"/>
            <a:chOff x="8340054" y="2449652"/>
            <a:chExt cx="819143" cy="575614"/>
          </a:xfrm>
          <a:solidFill>
            <a:schemeClr val="accent3">
              <a:lumMod val="25000"/>
            </a:schemeClr>
          </a:solidFill>
        </p:grpSpPr>
        <p:sp>
          <p:nvSpPr>
            <p:cNvPr id="73" name="Freeform: Shape 72">
              <a:extLst>
                <a:ext uri="{FF2B5EF4-FFF2-40B4-BE49-F238E27FC236}">
                  <a16:creationId xmlns:a16="http://schemas.microsoft.com/office/drawing/2014/main" id="{FE76989D-9E23-B1BB-48AB-E25163B1323B}"/>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8FFECE41-FD92-9286-3473-286D4787B846}"/>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D59C51DC-DC25-0F5F-B205-C9EF65B407EC}"/>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569FAA27-D347-F424-D62E-D4751CECF623}"/>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sp>
        <p:nvSpPr>
          <p:cNvPr id="4" name="Footer Placeholder 3">
            <a:extLst>
              <a:ext uri="{FF2B5EF4-FFF2-40B4-BE49-F238E27FC236}">
                <a16:creationId xmlns:a16="http://schemas.microsoft.com/office/drawing/2014/main" id="{18BC3382-6CAF-A62F-EDA5-D43D6A5689BB}"/>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9A955669-4FFE-104C-9850-20646638D64B}"/>
              </a:ext>
            </a:extLst>
          </p:cNvPr>
          <p:cNvSpPr>
            <a:spLocks noGrp="1"/>
          </p:cNvSpPr>
          <p:nvPr>
            <p:ph type="dt" sz="half" idx="10"/>
          </p:nvPr>
        </p:nvSpPr>
        <p:spPr/>
        <p:txBody>
          <a:bodyPr/>
          <a:lstStyle/>
          <a:p>
            <a:fld id="{DE65AEA9-0D74-4AC0-B075-08DF52A3EAFE}" type="datetime1">
              <a:rPr lang="en-US" smtClean="0"/>
              <a:t>8/18/2026</a:t>
            </a:fld>
            <a:endParaRPr lang="en-US"/>
          </a:p>
        </p:txBody>
      </p:sp>
    </p:spTree>
    <p:extLst>
      <p:ext uri="{BB962C8B-B14F-4D97-AF65-F5344CB8AC3E}">
        <p14:creationId xmlns:p14="http://schemas.microsoft.com/office/powerpoint/2010/main" val="33555342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EA7EC1F-7186-BDAD-61EA-F1AC850F75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C893F9-4880-6EBD-6CED-787D9A9DF8A3}"/>
              </a:ext>
            </a:extLst>
          </p:cNvPr>
          <p:cNvSpPr>
            <a:spLocks noGrp="1"/>
          </p:cNvSpPr>
          <p:nvPr>
            <p:ph type="title"/>
          </p:nvPr>
        </p:nvSpPr>
        <p:spPr/>
        <p:txBody>
          <a:bodyPr anchor="ctr">
            <a:normAutofit/>
          </a:bodyPr>
          <a:lstStyle/>
          <a:p>
            <a:pPr algn="ctr"/>
            <a:r>
              <a:rPr lang="en-US" sz="7200">
                <a:latin typeface="Arial" panose="020B0604020202020204" pitchFamily="34" charset="0"/>
                <a:cs typeface="Arial" panose="020B0604020202020204" pitchFamily="34" charset="0"/>
              </a:rPr>
              <a:t>Moving to the Breakout Rooms</a:t>
            </a:r>
          </a:p>
        </p:txBody>
      </p:sp>
      <p:sp>
        <p:nvSpPr>
          <p:cNvPr id="3" name="Subtitle 2">
            <a:extLst>
              <a:ext uri="{FF2B5EF4-FFF2-40B4-BE49-F238E27FC236}">
                <a16:creationId xmlns:a16="http://schemas.microsoft.com/office/drawing/2014/main" id="{66B20B77-6692-8935-FFD8-EF22FB305803}"/>
              </a:ext>
            </a:extLst>
          </p:cNvPr>
          <p:cNvSpPr>
            <a:spLocks noGrp="1"/>
          </p:cNvSpPr>
          <p:nvPr>
            <p:ph type="body" idx="1"/>
          </p:nvPr>
        </p:nvSpPr>
        <p:spPr/>
        <p:txBody>
          <a:bodyPr vert="horz" lIns="91440" tIns="45720" rIns="91440" bIns="45720" rtlCol="0" anchor="t">
            <a:noAutofit/>
          </a:bodyPr>
          <a:lstStyle/>
          <a:p>
            <a:pPr algn="ctr"/>
            <a:r>
              <a:rPr lang="en-US" sz="3600" u="sng">
                <a:latin typeface="Arial" panose="020B0604020202020204" pitchFamily="34" charset="0"/>
                <a:cs typeface="Arial" panose="020B0604020202020204" pitchFamily="34" charset="0"/>
              </a:rPr>
              <a:t>How to work in this room:</a:t>
            </a:r>
          </a:p>
        </p:txBody>
      </p:sp>
      <p:sp>
        <p:nvSpPr>
          <p:cNvPr id="4" name="Content Placeholder 3">
            <a:extLst>
              <a:ext uri="{FF2B5EF4-FFF2-40B4-BE49-F238E27FC236}">
                <a16:creationId xmlns:a16="http://schemas.microsoft.com/office/drawing/2014/main" id="{FF7F9CB5-7AEE-B716-2AC7-9575208097CA}"/>
              </a:ext>
            </a:extLst>
          </p:cNvPr>
          <p:cNvSpPr>
            <a:spLocks noGrp="1"/>
          </p:cNvSpPr>
          <p:nvPr>
            <p:ph sz="half" idx="2"/>
          </p:nvPr>
        </p:nvSpPr>
        <p:spPr/>
        <p:txBody>
          <a:bodyPr>
            <a:noAutofit/>
          </a:bodyPr>
          <a:lstStyle/>
          <a:p>
            <a:r>
              <a:rPr lang="en-US">
                <a:latin typeface="Arial" panose="020B0604020202020204" pitchFamily="34" charset="0"/>
                <a:cs typeface="Arial" panose="020B0604020202020204" pitchFamily="34" charset="0"/>
              </a:rPr>
              <a:t>Use your Training Guide to go through the steps of the scenario we are currently working on.</a:t>
            </a:r>
          </a:p>
          <a:p>
            <a:r>
              <a:rPr lang="en-US">
                <a:latin typeface="Arial" panose="020B0604020202020204" pitchFamily="34" charset="0"/>
                <a:cs typeface="Arial" panose="020B0604020202020204" pitchFamily="34" charset="0"/>
              </a:rPr>
              <a:t>Please do not work ahead in the Training Guide.</a:t>
            </a:r>
          </a:p>
          <a:p>
            <a:r>
              <a:rPr lang="en-US">
                <a:latin typeface="Arial" panose="020B0604020202020204" pitchFamily="34" charset="0"/>
                <a:cs typeface="Arial" panose="020B0604020202020204" pitchFamily="34" charset="0"/>
              </a:rPr>
              <a:t>If you complete the scenario before our allotted time expires, please exit the breakout room to the main meeting room, or you can stay here until the time expires and you are automatically sent to the main meeting room.</a:t>
            </a:r>
          </a:p>
        </p:txBody>
      </p:sp>
      <p:sp>
        <p:nvSpPr>
          <p:cNvPr id="7" name="Text Placeholder 6">
            <a:extLst>
              <a:ext uri="{FF2B5EF4-FFF2-40B4-BE49-F238E27FC236}">
                <a16:creationId xmlns:a16="http://schemas.microsoft.com/office/drawing/2014/main" id="{9A5B9D54-99A3-A42F-C7FA-F6384755A6CA}"/>
              </a:ext>
            </a:extLst>
          </p:cNvPr>
          <p:cNvSpPr>
            <a:spLocks noGrp="1"/>
          </p:cNvSpPr>
          <p:nvPr>
            <p:ph type="body" sz="quarter" idx="3"/>
          </p:nvPr>
        </p:nvSpPr>
        <p:spPr/>
        <p:txBody>
          <a:bodyPr>
            <a:noAutofit/>
          </a:bodyPr>
          <a:lstStyle/>
          <a:p>
            <a:pPr algn="ctr"/>
            <a:r>
              <a:rPr lang="en-US" sz="3600" u="sng">
                <a:latin typeface="Arial" panose="020B0604020202020204" pitchFamily="34" charset="0"/>
                <a:cs typeface="Arial" panose="020B0604020202020204" pitchFamily="34" charset="0"/>
              </a:rPr>
              <a:t>If you have a question or get stuck:</a:t>
            </a:r>
          </a:p>
        </p:txBody>
      </p:sp>
      <p:sp>
        <p:nvSpPr>
          <p:cNvPr id="8" name="Content Placeholder 7">
            <a:extLst>
              <a:ext uri="{FF2B5EF4-FFF2-40B4-BE49-F238E27FC236}">
                <a16:creationId xmlns:a16="http://schemas.microsoft.com/office/drawing/2014/main" id="{0474AA16-2F86-EB7C-6973-FBA227BBB592}"/>
              </a:ext>
            </a:extLst>
          </p:cNvPr>
          <p:cNvSpPr>
            <a:spLocks noGrp="1"/>
          </p:cNvSpPr>
          <p:nvPr>
            <p:ph sz="quarter" idx="4"/>
          </p:nvPr>
        </p:nvSpPr>
        <p:spPr/>
        <p:txBody>
          <a:bodyPr>
            <a:noAutofit/>
          </a:bodyPr>
          <a:lstStyle/>
          <a:p>
            <a:r>
              <a:rPr lang="en-US">
                <a:latin typeface="Arial" panose="020B0604020202020204" pitchFamily="34" charset="0"/>
                <a:cs typeface="Arial" panose="020B0604020202020204" pitchFamily="34" charset="0"/>
              </a:rPr>
              <a:t>Come off mute in this room and let the breakout room moderator know you are experiencing an issue.</a:t>
            </a:r>
          </a:p>
          <a:p>
            <a:r>
              <a:rPr lang="en-US">
                <a:latin typeface="Arial" panose="020B0604020202020204" pitchFamily="34" charset="0"/>
                <a:cs typeface="Arial" panose="020B0604020202020204" pitchFamily="34" charset="0"/>
              </a:rPr>
              <a:t>Be prepared to share your screen and demonstrate the step you are attempting so the moderator can help you and so that others in the room can see the solution for when they get to that point in the scenario.</a:t>
            </a:r>
          </a:p>
          <a:p>
            <a:r>
              <a:rPr lang="en-US">
                <a:latin typeface="Arial" panose="020B0604020202020204" pitchFamily="34" charset="0"/>
                <a:cs typeface="Arial" panose="020B0604020202020204" pitchFamily="34" charset="0"/>
              </a:rPr>
              <a:t>You are not required to finish the scenario before time expires. Getting familiar with the system for actual testing is our goal.</a:t>
            </a:r>
          </a:p>
          <a:p>
            <a:endParaRPr lang="en-US">
              <a:latin typeface="Arial" panose="020B0604020202020204" pitchFamily="34" charset="0"/>
              <a:cs typeface="Arial" panose="020B0604020202020204" pitchFamily="34" charset="0"/>
            </a:endParaRPr>
          </a:p>
        </p:txBody>
      </p:sp>
      <p:sp>
        <p:nvSpPr>
          <p:cNvPr id="6" name="Date Placeholder 5">
            <a:extLst>
              <a:ext uri="{FF2B5EF4-FFF2-40B4-BE49-F238E27FC236}">
                <a16:creationId xmlns:a16="http://schemas.microsoft.com/office/drawing/2014/main" id="{BB7586D3-7A0E-9687-6F40-CEF8EF44AC3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11/21/2025</a:t>
            </a:r>
          </a:p>
        </p:txBody>
      </p:sp>
    </p:spTree>
    <p:extLst>
      <p:ext uri="{BB962C8B-B14F-4D97-AF65-F5344CB8AC3E}">
        <p14:creationId xmlns:p14="http://schemas.microsoft.com/office/powerpoint/2010/main" val="2793883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6196-1A44-4C49-B463-CD5DC39D442E}"/>
              </a:ext>
            </a:extLst>
          </p:cNvPr>
          <p:cNvSpPr>
            <a:spLocks noGrp="1"/>
          </p:cNvSpPr>
          <p:nvPr>
            <p:ph type="title"/>
          </p:nvPr>
        </p:nvSpPr>
        <p:spPr>
          <a:xfrm>
            <a:off x="722313" y="4268647"/>
            <a:ext cx="14022387" cy="1278682"/>
          </a:xfrm>
        </p:spPr>
        <p:txBody>
          <a:bodyPr anchor="t">
            <a:normAutofit/>
          </a:bodyPr>
          <a:lstStyle/>
          <a:p>
            <a:r>
              <a:rPr lang="en-US" kern="1200"/>
              <a:t>Meet Your Facilitators!</a:t>
            </a:r>
          </a:p>
        </p:txBody>
      </p:sp>
      <p:sp>
        <p:nvSpPr>
          <p:cNvPr id="21" name="Slide Number Placeholder 5">
            <a:extLst>
              <a:ext uri="{FF2B5EF4-FFF2-40B4-BE49-F238E27FC236}">
                <a16:creationId xmlns:a16="http://schemas.microsoft.com/office/drawing/2014/main" id="{C1C475D2-2269-2BD2-6D0D-58F0DA7B19AF}"/>
              </a:ext>
            </a:extLst>
          </p:cNvPr>
          <p:cNvSpPr>
            <a:spLocks noGrp="1"/>
          </p:cNvSpPr>
          <p:nvPr>
            <p:ph type="sldNum" sz="quarter" idx="12"/>
          </p:nvPr>
        </p:nvSpPr>
        <p:spPr>
          <a:xfrm>
            <a:off x="14859000" y="9486898"/>
            <a:ext cx="514350" cy="365125"/>
          </a:xfrm>
        </p:spPr>
        <p:txBody>
          <a:bodyPr/>
          <a:lstStyle/>
          <a:p>
            <a:pPr>
              <a:spcAft>
                <a:spcPts val="600"/>
              </a:spcAft>
            </a:pPr>
            <a:fld id="{B6F15528-21DE-4FAA-801E-634DDDAF4B2B}" type="slidenum">
              <a:rPr lang="en-US" smtClean="0"/>
              <a:pPr>
                <a:spcAft>
                  <a:spcPts val="600"/>
                </a:spcAft>
              </a:pPr>
              <a:t>6</a:t>
            </a:fld>
            <a:endParaRPr lang="en-US"/>
          </a:p>
        </p:txBody>
      </p:sp>
      <p:sp>
        <p:nvSpPr>
          <p:cNvPr id="19" name="Date Placeholder 3">
            <a:extLst>
              <a:ext uri="{FF2B5EF4-FFF2-40B4-BE49-F238E27FC236}">
                <a16:creationId xmlns:a16="http://schemas.microsoft.com/office/drawing/2014/main" id="{243A7BC8-1285-3EF5-07E6-E83DFD14E8D8}"/>
              </a:ext>
            </a:extLst>
          </p:cNvPr>
          <p:cNvSpPr>
            <a:spLocks noGrp="1"/>
          </p:cNvSpPr>
          <p:nvPr>
            <p:ph type="dt" sz="half" idx="10"/>
          </p:nvPr>
        </p:nvSpPr>
        <p:spPr>
          <a:xfrm>
            <a:off x="914400" y="9486900"/>
            <a:ext cx="2362200" cy="365123"/>
          </a:xfrm>
        </p:spPr>
        <p:txBody>
          <a:bodyPr/>
          <a:lstStyle/>
          <a:p>
            <a:pPr>
              <a:spcAft>
                <a:spcPts val="600"/>
              </a:spcAft>
            </a:pPr>
            <a:r>
              <a:rPr lang="en-US"/>
              <a:t>2026</a:t>
            </a:r>
          </a:p>
        </p:txBody>
      </p:sp>
    </p:spTree>
    <p:extLst>
      <p:ext uri="{BB962C8B-B14F-4D97-AF65-F5344CB8AC3E}">
        <p14:creationId xmlns:p14="http://schemas.microsoft.com/office/powerpoint/2010/main" val="4256127222"/>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AA99-43CA-9096-8FB2-A9202A864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31D94-0EF4-EAC2-791A-588CE7FBE3FD}"/>
              </a:ext>
            </a:extLst>
          </p:cNvPr>
          <p:cNvSpPr>
            <a:spLocks noGrp="1"/>
          </p:cNvSpPr>
          <p:nvPr>
            <p:ph type="title"/>
          </p:nvPr>
        </p:nvSpPr>
        <p:spPr>
          <a:xfrm>
            <a:off x="914400" y="434976"/>
            <a:ext cx="14673805" cy="1147380"/>
          </a:xfrm>
        </p:spPr>
        <p:txBody>
          <a:bodyPr/>
          <a:lstStyle/>
          <a:p>
            <a:r>
              <a:rPr lang="en-US">
                <a:latin typeface="Arial"/>
                <a:cs typeface="Arial"/>
              </a:rPr>
              <a:t>Course Objectives</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C054786-7F2D-0B0C-40EC-D09757624BD3}"/>
              </a:ext>
            </a:extLst>
          </p:cNvPr>
          <p:cNvGraphicFramePr/>
          <p:nvPr>
            <p:extLst>
              <p:ext uri="{D42A27DB-BD31-4B8C-83A1-F6EECF244321}">
                <p14:modId xmlns:p14="http://schemas.microsoft.com/office/powerpoint/2010/main" val="43993484"/>
              </p:ext>
            </p:extLst>
          </p:nvPr>
        </p:nvGraphicFramePr>
        <p:xfrm>
          <a:off x="1082040" y="2011680"/>
          <a:ext cx="14160996" cy="6401310"/>
        </p:xfrm>
        <a:graphic>
          <a:graphicData uri="http://schemas.openxmlformats.org/drawingml/2006/table">
            <a:tbl>
              <a:tblPr firstRow="1" bandRow="1">
                <a:tableStyleId>{7E9639D4-E3E2-4D34-9284-5A2195B3D0D7}</a:tableStyleId>
              </a:tblPr>
              <a:tblGrid>
                <a:gridCol w="1105581">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60767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1116095">
                <a:tc>
                  <a:txBody>
                    <a:bodyPr/>
                    <a:lstStyle/>
                    <a:p>
                      <a:pPr marL="0" lvl="0" indent="0" algn="ctr">
                        <a:buFont typeface="+mj-lt"/>
                        <a:buNone/>
                      </a:pPr>
                      <a:r>
                        <a:rPr lang="en-US" sz="2000">
                          <a:solidFill>
                            <a:schemeClr val="tx1"/>
                          </a:solidFill>
                          <a:latin typeface="Arial" panose="020B0604020202020204" pitchFamily="34" charset="0"/>
                          <a:cs typeface="Arial" panose="020B0604020202020204" pitchFamily="34" charset="0"/>
                        </a:rPr>
                        <a:t>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the key components and processes for viewing child-level payment data in CWS-CARES, including</a:t>
                      </a:r>
                      <a:r>
                        <a:rPr lang="en-US" sz="2000" b="0" i="0" u="none" strike="noStrike" noProof="0">
                          <a:solidFill>
                            <a:schemeClr val="tx1"/>
                          </a:solidFill>
                          <a:highlight>
                            <a:srgbClr val="FFFFFF"/>
                          </a:highlight>
                          <a:latin typeface="Arial"/>
                          <a:cs typeface="Arial"/>
                        </a:rPr>
                        <a:t>:</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Authorization and issuance data from </a:t>
                      </a:r>
                      <a:r>
                        <a:rPr lang="en-US" sz="2000" b="0" i="0" u="none" strike="noStrike" noProof="0" err="1">
                          <a:solidFill>
                            <a:schemeClr val="tx1"/>
                          </a:solidFill>
                          <a:highlight>
                            <a:srgbClr val="FFFFFF"/>
                          </a:highlight>
                          <a:latin typeface="Arial"/>
                          <a:cs typeface="Arial"/>
                        </a:rPr>
                        <a:t>CalSAWS</a:t>
                      </a:r>
                      <a:r>
                        <a:rPr lang="en-US" sz="2000" b="0" i="0" u="none" strike="noStrike" noProof="0">
                          <a:solidFill>
                            <a:schemeClr val="tx1"/>
                          </a:solidFill>
                          <a:highlight>
                            <a:srgbClr val="FFFFFF"/>
                          </a:highlight>
                          <a:latin typeface="Arial"/>
                          <a:cs typeface="Arial"/>
                        </a:rPr>
                        <a:t> interface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Payment data from the county-specific supplemental form (CA-800CSF)</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770199"/>
                  </a:ext>
                </a:extLst>
              </a:tr>
              <a:tr h="976580">
                <a:tc>
                  <a:txBody>
                    <a:bodyPr/>
                    <a:lstStyle/>
                    <a:p>
                      <a:pPr lvl="0" algn="ctr">
                        <a:buNone/>
                      </a:pPr>
                      <a:r>
                        <a:rPr lang="en-US" sz="200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the key components and processes for viewing county-specific DFA600 data in CWS-CARES via the CECRIS interface.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042432"/>
                  </a:ext>
                </a:extLst>
              </a:tr>
              <a:tr h="976580">
                <a:tc>
                  <a:txBody>
                    <a:bodyPr/>
                    <a:lstStyle/>
                    <a:p>
                      <a:pPr lvl="0" algn="ctr">
                        <a:buNone/>
                      </a:pPr>
                      <a:r>
                        <a:rPr lang="en-US" sz="200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the key components and processes for viewing statewide and county-specific rate tables in CWS-CARES.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646943"/>
                  </a:ext>
                </a:extLst>
              </a:tr>
              <a:tr h="976580">
                <a:tc>
                  <a:txBody>
                    <a:bodyPr/>
                    <a:lstStyle/>
                    <a:p>
                      <a:pPr lvl="0" algn="ctr">
                        <a:buNone/>
                      </a:pPr>
                      <a:r>
                        <a:rPr lang="en-US" sz="2000">
                          <a:solidFill>
                            <a:schemeClr val="tx1"/>
                          </a:solidFill>
                          <a:latin typeface="Arial" panose="020B0604020202020204" pitchFamily="34" charset="0"/>
                          <a:cs typeface="Arial" panose="020B0604020202020204" pitchFamily="34" charset="0"/>
                        </a:rPr>
                        <a:t>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dirty="0">
                          <a:solidFill>
                            <a:schemeClr val="tx1"/>
                          </a:solidFill>
                          <a:highlight>
                            <a:srgbClr val="FFFFFF"/>
                          </a:highlight>
                          <a:latin typeface="Arial"/>
                          <a:cs typeface="Arial"/>
                        </a:rPr>
                        <a:t>Understand the key components and processes for service cost tracking to support FFPSA in CWS-CARES, including:</a:t>
                      </a:r>
                    </a:p>
                    <a:p>
                      <a:pPr marL="285750" lvl="0" indent="-285750" algn="l">
                        <a:lnSpc>
                          <a:spcPct val="100000"/>
                        </a:lnSpc>
                        <a:spcBef>
                          <a:spcPts val="0"/>
                        </a:spcBef>
                        <a:spcAft>
                          <a:spcPts val="0"/>
                        </a:spcAft>
                        <a:buFont typeface="Symbol"/>
                        <a:buChar char="•"/>
                      </a:pPr>
                      <a:r>
                        <a:rPr lang="en-US" sz="2000" b="0" i="0" u="none" strike="noStrike" noProof="0" dirty="0">
                          <a:solidFill>
                            <a:schemeClr val="tx1"/>
                          </a:solidFill>
                          <a:highlight>
                            <a:srgbClr val="FFFFFF"/>
                          </a:highlight>
                          <a:latin typeface="Arial"/>
                          <a:cs typeface="Arial"/>
                        </a:rPr>
                        <a:t>Creating FFPSA cost-tracking reports</a:t>
                      </a:r>
                    </a:p>
                    <a:p>
                      <a:pPr marL="285750" lvl="0" indent="-285750" algn="l">
                        <a:lnSpc>
                          <a:spcPct val="100000"/>
                        </a:lnSpc>
                        <a:spcBef>
                          <a:spcPts val="0"/>
                        </a:spcBef>
                        <a:spcAft>
                          <a:spcPts val="0"/>
                        </a:spcAft>
                        <a:buFont typeface="Symbol"/>
                        <a:buChar char="•"/>
                      </a:pPr>
                      <a:r>
                        <a:rPr lang="en-US" sz="2000" b="0" i="0" u="none" strike="noStrike" noProof="0" dirty="0">
                          <a:solidFill>
                            <a:schemeClr val="tx1"/>
                          </a:solidFill>
                          <a:highlight>
                            <a:srgbClr val="FFFFFF"/>
                          </a:highlight>
                          <a:latin typeface="Arial"/>
                          <a:cs typeface="Arial"/>
                        </a:rPr>
                        <a:t>Reviewing and approving FFPSA Cost-Tracking Reports submitted via the portal</a:t>
                      </a:r>
                    </a:p>
                    <a:p>
                      <a:pPr marL="285750" lvl="0" indent="-285750" algn="l">
                        <a:lnSpc>
                          <a:spcPct val="100000"/>
                        </a:lnSpc>
                        <a:spcBef>
                          <a:spcPts val="0"/>
                        </a:spcBef>
                        <a:spcAft>
                          <a:spcPts val="0"/>
                        </a:spcAft>
                        <a:buFont typeface="Symbol"/>
                        <a:buChar char="•"/>
                      </a:pPr>
                      <a:r>
                        <a:rPr lang="en-US" sz="2000" b="0" i="0" u="none" strike="noStrike" noProof="0" dirty="0">
                          <a:solidFill>
                            <a:schemeClr val="tx1"/>
                          </a:solidFill>
                          <a:highlight>
                            <a:srgbClr val="FFFFFF"/>
                          </a:highlight>
                          <a:latin typeface="Arial"/>
                          <a:cs typeface="Arial"/>
                        </a:rPr>
                        <a:t>Reviewing and approving Ongoing/Final Federal Reports submitted via the portal</a:t>
                      </a:r>
                    </a:p>
                    <a:p>
                      <a:pPr marL="285750" lvl="0" indent="-285750" algn="l">
                        <a:lnSpc>
                          <a:spcPct val="100000"/>
                        </a:lnSpc>
                        <a:spcBef>
                          <a:spcPts val="0"/>
                        </a:spcBef>
                        <a:spcAft>
                          <a:spcPts val="0"/>
                        </a:spcAft>
                        <a:buFont typeface="Symbol"/>
                        <a:buChar char="•"/>
                      </a:pPr>
                      <a:r>
                        <a:rPr lang="en-US" sz="2000" b="0" i="0" u="none" strike="noStrike" noProof="0" dirty="0">
                          <a:solidFill>
                            <a:schemeClr val="tx1"/>
                          </a:solidFill>
                          <a:highlight>
                            <a:srgbClr val="FFFFFF"/>
                          </a:highlight>
                          <a:latin typeface="Arial"/>
                          <a:cs typeface="Arial"/>
                        </a:rPr>
                        <a:t>Reviewing and monitoring missing/overdue cost-tracking reports</a:t>
                      </a:r>
                    </a:p>
                    <a:p>
                      <a:pPr lvl="0" algn="l">
                        <a:lnSpc>
                          <a:spcPct val="100000"/>
                        </a:lnSpc>
                        <a:spcBef>
                          <a:spcPts val="0"/>
                        </a:spcBef>
                        <a:spcAft>
                          <a:spcPts val="0"/>
                        </a:spcAft>
                        <a:buNone/>
                      </a:pPr>
                      <a:endParaRPr lang="en-US" sz="2000" b="1" u="none" strike="noStrike" noProof="0" dirty="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6976501"/>
                  </a:ext>
                </a:extLst>
              </a:tr>
            </a:tbl>
          </a:graphicData>
        </a:graphic>
      </p:graphicFrame>
      <p:sp>
        <p:nvSpPr>
          <p:cNvPr id="8" name="Slide Number Placeholder 7">
            <a:extLst>
              <a:ext uri="{FF2B5EF4-FFF2-40B4-BE49-F238E27FC236}">
                <a16:creationId xmlns:a16="http://schemas.microsoft.com/office/drawing/2014/main" id="{A23E8D65-7615-26E1-4944-E12631756FB4}"/>
              </a:ext>
            </a:extLst>
          </p:cNvPr>
          <p:cNvSpPr>
            <a:spLocks noGrp="1"/>
          </p:cNvSpPr>
          <p:nvPr>
            <p:ph type="sldNum" sz="quarter" idx="12"/>
          </p:nvPr>
        </p:nvSpPr>
        <p:spPr/>
        <p:txBody>
          <a:bodyPr/>
          <a:lstStyle/>
          <a:p>
            <a:fld id="{B6F15528-21DE-4FAA-801E-634DDDAF4B2B}" type="slidenum">
              <a:rPr lang="en-US" smtClean="0"/>
              <a:pPr/>
              <a:t>7</a:t>
            </a:fld>
            <a:endParaRPr lang="en-US"/>
          </a:p>
        </p:txBody>
      </p:sp>
      <p:sp>
        <p:nvSpPr>
          <p:cNvPr id="23" name="Freeform 3">
            <a:extLst>
              <a:ext uri="{FF2B5EF4-FFF2-40B4-BE49-F238E27FC236}">
                <a16:creationId xmlns:a16="http://schemas.microsoft.com/office/drawing/2014/main" id="{B3E05D7D-D604-E461-A183-31E4069E0FE2}"/>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AutoShape 2">
            <a:extLst>
              <a:ext uri="{FF2B5EF4-FFF2-40B4-BE49-F238E27FC236}">
                <a16:creationId xmlns:a16="http://schemas.microsoft.com/office/drawing/2014/main" id="{6135BE38-4354-5A22-ED6A-D1B0FD9977CD}"/>
              </a:ext>
              <a:ext uri="{C183D7F6-B498-43B3-948B-1728B52AA6E4}">
                <adec:decorative xmlns:adec="http://schemas.microsoft.com/office/drawing/2017/decorative" val="1"/>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spTree>
    <p:extLst>
      <p:ext uri="{BB962C8B-B14F-4D97-AF65-F5344CB8AC3E}">
        <p14:creationId xmlns:p14="http://schemas.microsoft.com/office/powerpoint/2010/main" val="3135309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75A3-C04A-164D-EA5A-535571E91E88}"/>
              </a:ext>
            </a:extLst>
          </p:cNvPr>
          <p:cNvSpPr>
            <a:spLocks noGrp="1"/>
          </p:cNvSpPr>
          <p:nvPr>
            <p:ph type="title"/>
          </p:nvPr>
        </p:nvSpPr>
        <p:spPr>
          <a:xfrm>
            <a:off x="594094" y="317803"/>
            <a:ext cx="8305800" cy="1162050"/>
          </a:xfrm>
        </p:spPr>
        <p:txBody>
          <a:bodyPr/>
          <a:lstStyle/>
          <a:p>
            <a:r>
              <a:rPr lang="en-US" sz="4800">
                <a:latin typeface="Arial"/>
                <a:cs typeface="Arial"/>
              </a:rPr>
              <a:t>Course Agenda</a:t>
            </a:r>
          </a:p>
        </p:txBody>
      </p:sp>
      <p:graphicFrame>
        <p:nvGraphicFramePr>
          <p:cNvPr id="6" name="Table 5">
            <a:extLst>
              <a:ext uri="{FF2B5EF4-FFF2-40B4-BE49-F238E27FC236}">
                <a16:creationId xmlns:a16="http://schemas.microsoft.com/office/drawing/2014/main" id="{80A7BF7A-2FE1-5851-3546-48417A17779A}"/>
              </a:ext>
            </a:extLst>
          </p:cNvPr>
          <p:cNvGraphicFramePr/>
          <p:nvPr>
            <p:extLst>
              <p:ext uri="{D42A27DB-BD31-4B8C-83A1-F6EECF244321}">
                <p14:modId xmlns:p14="http://schemas.microsoft.com/office/powerpoint/2010/main" val="4217128163"/>
              </p:ext>
            </p:extLst>
          </p:nvPr>
        </p:nvGraphicFramePr>
        <p:xfrm>
          <a:off x="1386840" y="1981200"/>
          <a:ext cx="8498875" cy="6383085"/>
        </p:xfrm>
        <a:graphic>
          <a:graphicData uri="http://schemas.openxmlformats.org/drawingml/2006/table">
            <a:tbl>
              <a:tblPr firstRow="1" bandRow="1">
                <a:tableStyleId>{5C22544A-7EE6-4342-B048-85BDC9FD1C3A}</a:tableStyleId>
              </a:tblPr>
              <a:tblGrid>
                <a:gridCol w="5988281">
                  <a:extLst>
                    <a:ext uri="{9D8B030D-6E8A-4147-A177-3AD203B41FA5}">
                      <a16:colId xmlns:a16="http://schemas.microsoft.com/office/drawing/2014/main" val="3348809164"/>
                    </a:ext>
                  </a:extLst>
                </a:gridCol>
                <a:gridCol w="2510594">
                  <a:extLst>
                    <a:ext uri="{9D8B030D-6E8A-4147-A177-3AD203B41FA5}">
                      <a16:colId xmlns:a16="http://schemas.microsoft.com/office/drawing/2014/main" val="2496405819"/>
                    </a:ext>
                  </a:extLst>
                </a:gridCol>
              </a:tblGrid>
              <a:tr h="469965">
                <a:tc>
                  <a:txBody>
                    <a:bodyPr/>
                    <a:lstStyle/>
                    <a:p>
                      <a:pPr algn="l"/>
                      <a:r>
                        <a:rPr lang="en-US" sz="2400">
                          <a:solidFill>
                            <a:schemeClr val="tx1"/>
                          </a:solidFill>
                          <a:latin typeface="Arial" panose="020B0604020202020204" pitchFamily="34" charset="0"/>
                          <a:cs typeface="Arial" panose="020B0604020202020204" pitchFamily="34" charset="0"/>
                        </a:rPr>
                        <a:t>Activity</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a:solidFill>
                            <a:schemeClr val="tx1"/>
                          </a:solidFill>
                          <a:latin typeface="Arial" panose="020B0604020202020204" pitchFamily="34" charset="0"/>
                          <a:cs typeface="Arial" panose="020B0604020202020204" pitchFamily="34" charset="0"/>
                        </a:rPr>
                        <a:t>Duration</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3823"/>
                  </a:ext>
                </a:extLst>
              </a:tr>
              <a:tr h="537101">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Welcome</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404243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Lesson 1: Review Activity</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15min</a:t>
                      </a:r>
                      <a:endParaRPr lang="en-US" dirty="0"/>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997521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2: Supplemental Form Uploads</a:t>
                      </a:r>
                      <a:endParaRPr lang="en-US"/>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5566886"/>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Break</a:t>
                      </a:r>
                      <a:endParaRPr lang="en-US"/>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67094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3: Gathering Data for CB-496 Reporting</a:t>
                      </a:r>
                      <a:endParaRPr lang="en-US" sz="2000" b="1" i="1" u="none" strike="noStrike" noProof="0">
                        <a:solidFill>
                          <a:srgbClr val="053D53"/>
                        </a:solidFill>
                        <a:latin typeface="Arial" panose="020B0604020202020204" pitchFamily="34" charset="0"/>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71881"/>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4: Maintaining Rate Tables in CWS-CARES</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901745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Review/Questions/Wrap-up</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20min</a:t>
                      </a:r>
                      <a:endParaRPr lang="en-US" sz="2000" b="0" i="0" u="none" strike="noStrike" noProof="0" dirty="0">
                        <a:solidFill>
                          <a:srgbClr val="053D53"/>
                        </a:solidFill>
                        <a:latin typeface="Arial"/>
                        <a:cs typeface="Arial"/>
                      </a:endParaRP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246042"/>
                  </a:ext>
                </a:extLst>
              </a:tr>
              <a:tr h="537100">
                <a:tc>
                  <a:txBody>
                    <a:bodyPr/>
                    <a:lstStyle/>
                    <a:p>
                      <a:pPr lvl="0" algn="l">
                        <a:lnSpc>
                          <a:spcPct val="100000"/>
                        </a:lnSpc>
                        <a:spcBef>
                          <a:spcPts val="0"/>
                        </a:spcBef>
                        <a:spcAft>
                          <a:spcPts val="0"/>
                        </a:spcAft>
                        <a:buNone/>
                      </a:pPr>
                      <a:r>
                        <a:rPr lang="en-US" sz="2000" b="1" i="0" u="none" strike="noStrike" noProof="0">
                          <a:solidFill>
                            <a:schemeClr val="accent2"/>
                          </a:solidFill>
                          <a:latin typeface="Arial" panose="020B0604020202020204" pitchFamily="34" charset="0"/>
                          <a:cs typeface="Arial" panose="020B0604020202020204" pitchFamily="34" charset="0"/>
                        </a:rPr>
                        <a:t>Estimated Total Duration</a:t>
                      </a:r>
                    </a:p>
                    <a:p>
                      <a:pPr lvl="0" algn="l">
                        <a:buNone/>
                      </a:pPr>
                      <a:endParaRPr lang="en-US" sz="2000" b="1" i="1">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1" i="0" u="none" strike="noStrike" noProof="0">
                          <a:solidFill>
                            <a:schemeClr val="accent2"/>
                          </a:solidFill>
                          <a:latin typeface="Arial"/>
                          <a:cs typeface="Arial"/>
                        </a:rPr>
                        <a:t>2 Hours</a:t>
                      </a:r>
                    </a:p>
                    <a:p>
                      <a:pPr lvl="0">
                        <a:buNone/>
                      </a:pPr>
                      <a:endParaRPr lang="en-US" sz="2000" dirty="0">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182123"/>
                  </a:ext>
                </a:extLst>
              </a:tr>
            </a:tbl>
          </a:graphicData>
        </a:graphic>
      </p:graphicFrame>
      <p:sp>
        <p:nvSpPr>
          <p:cNvPr id="3" name="Slide Number Placeholder 7">
            <a:extLst>
              <a:ext uri="{FF2B5EF4-FFF2-40B4-BE49-F238E27FC236}">
                <a16:creationId xmlns:a16="http://schemas.microsoft.com/office/drawing/2014/main" id="{026D4FA0-1F43-2395-5E5C-FD5DD6841A7E}"/>
              </a:ext>
            </a:extLst>
          </p:cNvPr>
          <p:cNvSpPr txBox="1">
            <a:spLocks/>
          </p:cNvSpPr>
          <p:nvPr/>
        </p:nvSpPr>
        <p:spPr>
          <a:xfrm>
            <a:off x="17027237" y="9486900"/>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7</a:t>
            </a:r>
          </a:p>
        </p:txBody>
      </p:sp>
      <p:sp>
        <p:nvSpPr>
          <p:cNvPr id="4" name="Date Placeholder 3">
            <a:extLst>
              <a:ext uri="{FF2B5EF4-FFF2-40B4-BE49-F238E27FC236}">
                <a16:creationId xmlns:a16="http://schemas.microsoft.com/office/drawing/2014/main" id="{5D5B0F1A-5BAE-B5DD-9CD1-A8D14CBA9423}"/>
              </a:ext>
            </a:extLst>
          </p:cNvPr>
          <p:cNvSpPr>
            <a:spLocks noGrp="1"/>
          </p:cNvSpPr>
          <p:nvPr>
            <p:ph type="dt" sz="half" idx="10"/>
          </p:nvPr>
        </p:nvSpPr>
        <p:spPr>
          <a:xfrm>
            <a:off x="914400" y="9486900"/>
            <a:ext cx="2362200" cy="365123"/>
          </a:xfrm>
        </p:spPr>
        <p:txBody>
          <a:bodyPr/>
          <a:lstStyle/>
          <a:p>
            <a:r>
              <a:rPr lang="en-US"/>
              <a:t>2026</a:t>
            </a:r>
          </a:p>
        </p:txBody>
      </p:sp>
    </p:spTree>
    <p:extLst>
      <p:ext uri="{BB962C8B-B14F-4D97-AF65-F5344CB8AC3E}">
        <p14:creationId xmlns:p14="http://schemas.microsoft.com/office/powerpoint/2010/main" val="1172745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44B4-6FAA-1C6E-8C7D-A92B8BB9B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F6D3-AE5D-3B79-1C33-1AEB4A68AF7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Logging in to CWS-CARES</a:t>
            </a:r>
          </a:p>
        </p:txBody>
      </p:sp>
      <p:sp>
        <p:nvSpPr>
          <p:cNvPr id="5" name="Slide Number Placeholder 4">
            <a:extLst>
              <a:ext uri="{FF2B5EF4-FFF2-40B4-BE49-F238E27FC236}">
                <a16:creationId xmlns:a16="http://schemas.microsoft.com/office/drawing/2014/main" id="{52897F50-C048-CCF1-D894-42CD29799288}"/>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4" name="Date Placeholder 3">
            <a:extLst>
              <a:ext uri="{FF2B5EF4-FFF2-40B4-BE49-F238E27FC236}">
                <a16:creationId xmlns:a16="http://schemas.microsoft.com/office/drawing/2014/main" id="{B3673FA6-C29B-EB6B-6E18-8736E9D97B6A}"/>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442264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ry this">
      <a:dk1>
        <a:srgbClr val="053D53"/>
      </a:dk1>
      <a:lt1>
        <a:sysClr val="window" lastClr="FFFFFF"/>
      </a:lt1>
      <a:dk2>
        <a:srgbClr val="002060"/>
      </a:dk2>
      <a:lt2>
        <a:srgbClr val="E7E6E6"/>
      </a:lt2>
      <a:accent1>
        <a:srgbClr val="4472C4"/>
      </a:accent1>
      <a:accent2>
        <a:srgbClr val="92D050"/>
      </a:accent2>
      <a:accent3>
        <a:srgbClr val="E7E6E6"/>
      </a:accent3>
      <a:accent4>
        <a:srgbClr val="FFC000"/>
      </a:accent4>
      <a:accent5>
        <a:srgbClr val="ED7D31"/>
      </a:accent5>
      <a:accent6>
        <a:srgbClr val="7030A0"/>
      </a:accent6>
      <a:hlink>
        <a:srgbClr val="0563C1"/>
      </a:hlink>
      <a:folHlink>
        <a:srgbClr val="0563C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lternate with Dark Mode Slides" id="{F63D7693-49D5-49F9-AA76-93CBF7508FC8}" vid="{5E4780F5-3C48-4EDD-AF5F-E2FF6CE070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E7C280-1C06-4304-9392-EBEE817B937A}">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6426B96481C9664D9A87DD43BEC0EDF3" ma:contentTypeVersion="14" ma:contentTypeDescription="Create a new document." ma:contentTypeScope="" ma:versionID="016526c95bb4a60eb1f6b7870b63103f">
  <xsd:schema xmlns:xsd="http://www.w3.org/2001/XMLSchema" xmlns:xs="http://www.w3.org/2001/XMLSchema" xmlns:p="http://schemas.microsoft.com/office/2006/metadata/properties" xmlns:ns2="500343c0-af67-4d55-b6f3-a7838e163d14" xmlns:ns3="94cd0665-381a-4015-9256-769fcceda643" xmlns:ns4="4eb7c661-5355-418f-a04b-13b4df5d1a0a" targetNamespace="http://schemas.microsoft.com/office/2006/metadata/properties" ma:root="true" ma:fieldsID="a8277036dbcd4dcb3e8773e6a9deebf6" ns2:_="" ns3:_="" ns4:_="">
    <xsd:import namespace="500343c0-af67-4d55-b6f3-a7838e163d14"/>
    <xsd:import namespace="94cd0665-381a-4015-9256-769fcceda643"/>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cd0665-381a-4015-9256-769fcceda6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RCJ5YXZNKWNZ-1068808933-49317</_dlc_DocId>
    <_dlc_DocIdUrl xmlns="500343c0-af67-4d55-b6f3-a7838e163d14">
      <Url>https://osicagov.sharepoint.com/sites/CWDS/Implementation/_layouts/15/DocIdRedir.aspx?ID=RCJ5YXZNKWNZ-1068808933-49317</Url>
      <Description>RCJ5YXZNKWNZ-1068808933-49317</Description>
    </_dlc_DocIdUrl>
    <lcf76f155ced4ddcb4097134ff3c332f xmlns="94cd0665-381a-4015-9256-769fcceda643">
      <Terms xmlns="http://schemas.microsoft.com/office/infopath/2007/PartnerControls"/>
    </lcf76f155ced4ddcb4097134ff3c332f>
    <TaxCatchAll xmlns="4eb7c661-5355-418f-a04b-13b4df5d1a0a"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haredContentType xmlns="Microsoft.SharePoint.Taxonomy.ContentTypeSync" SourceId="5bce90d6-5a2c-47e0-8337-aac7acda0e97" ContentTypeId="0x0101" PreviousValue="false" LastSyncTimeStamp="2017-02-08T00:21:31.923Z"/>
</file>

<file path=customXml/itemProps1.xml><?xml version="1.0" encoding="utf-8"?>
<ds:datastoreItem xmlns:ds="http://schemas.openxmlformats.org/officeDocument/2006/customXml" ds:itemID="{3015F76B-3E21-4CD7-8F12-AF49D5FADF1F}">
  <ds:schemaRefs>
    <ds:schemaRef ds:uri="http://schemas.microsoft.com/sharepoint/events"/>
  </ds:schemaRefs>
</ds:datastoreItem>
</file>

<file path=customXml/itemProps2.xml><?xml version="1.0" encoding="utf-8"?>
<ds:datastoreItem xmlns:ds="http://schemas.openxmlformats.org/officeDocument/2006/customXml" ds:itemID="{EBA07A2F-5CE3-4680-8BEA-453B1D7F18BD}">
  <ds:schemaRefs>
    <ds:schemaRef ds:uri="4eb7c661-5355-418f-a04b-13b4df5d1a0a"/>
    <ds:schemaRef ds:uri="500343c0-af67-4d55-b6f3-a7838e163d14"/>
    <ds:schemaRef ds:uri="94cd0665-381a-4015-9256-769fcceda6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3AAB9CB-6A14-48A8-B140-7D4DFF71AA8C}">
  <ds:schemaRefs>
    <ds:schemaRef ds:uri="http://purl.org/dc/dcmitype/"/>
    <ds:schemaRef ds:uri="http://schemas.microsoft.com/office/2006/metadata/properties"/>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500343c0-af67-4d55-b6f3-a7838e163d14"/>
    <ds:schemaRef ds:uri="4eb7c661-5355-418f-a04b-13b4df5d1a0a"/>
    <ds:schemaRef ds:uri="94cd0665-381a-4015-9256-769fcceda643"/>
    <ds:schemaRef ds:uri="http://www.w3.org/XML/1998/namespace"/>
    <ds:schemaRef ds:uri="http://purl.org/dc/elements/1.1/"/>
  </ds:schemaRefs>
</ds:datastoreItem>
</file>

<file path=customXml/itemProps4.xml><?xml version="1.0" encoding="utf-8"?>
<ds:datastoreItem xmlns:ds="http://schemas.openxmlformats.org/officeDocument/2006/customXml" ds:itemID="{F77D542E-928D-404C-BAB8-333B04011A47}">
  <ds:schemaRefs>
    <ds:schemaRef ds:uri="http://schemas.microsoft.com/sharepoint/v3/contenttype/forms"/>
  </ds:schemaRefs>
</ds:datastoreItem>
</file>

<file path=customXml/itemProps5.xml><?xml version="1.0" encoding="utf-8"?>
<ds:datastoreItem xmlns:ds="http://schemas.openxmlformats.org/officeDocument/2006/customXml" ds:itemID="{7298FA97-9313-4CA3-83E0-1257411BBDF1}">
  <ds:schemaRefs>
    <ds:schemaRef ds:uri="Microsoft.SharePoint.Taxonomy.ContentTypeSync"/>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Alternate with Dark Mode Slides</Template>
  <TotalTime>1166</TotalTime>
  <Words>2148</Words>
  <Application>Microsoft Office PowerPoint</Application>
  <PresentationFormat>Custom</PresentationFormat>
  <Paragraphs>404</Paragraphs>
  <Slides>54</Slides>
  <Notes>50</Notes>
  <HiddenSlides>20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CWS-CARES Trainer</vt:lpstr>
      <vt:lpstr>Course Introduction</vt:lpstr>
      <vt:lpstr>Training Introduction</vt:lpstr>
      <vt:lpstr>Ground Rules &amp; Housekeeping</vt:lpstr>
      <vt:lpstr>About This Course</vt:lpstr>
      <vt:lpstr>Meet Your Facilitators!</vt:lpstr>
      <vt:lpstr>Course Objectives</vt:lpstr>
      <vt:lpstr>Course Agenda</vt:lpstr>
      <vt:lpstr>Logging in to CWS-CARES</vt:lpstr>
      <vt:lpstr>Logging into CWS-CARES</vt:lpstr>
      <vt:lpstr>Accessing the CARES Training Environment (104)</vt:lpstr>
      <vt:lpstr>How to Know You're In the Right Place: CWS-CARES</vt:lpstr>
      <vt:lpstr>Navigation Menu</vt:lpstr>
      <vt:lpstr>Action Launcher &amp; Quick Links</vt:lpstr>
      <vt:lpstr>Global Search</vt:lpstr>
      <vt:lpstr>Lesson 1: Review Activity</vt:lpstr>
      <vt:lpstr>Accessing Pre-Seeded Cases for this Scenario</vt:lpstr>
      <vt:lpstr>Lesson 2: Supplemental Form Uploads</vt:lpstr>
      <vt:lpstr>Scenario: Assistance Costs in CWS-CARES </vt:lpstr>
      <vt:lpstr>Lesson 2 </vt:lpstr>
      <vt:lpstr>Assistance Cost Demo Video</vt:lpstr>
      <vt:lpstr>Viewing Assistance Payment on a Case Record  </vt:lpstr>
      <vt:lpstr>Viewing Assistance Payment on a Case Record Cont.  </vt:lpstr>
      <vt:lpstr>Lesson 2 Follow-Up</vt:lpstr>
      <vt:lpstr>Lesson 3: Gathering Data for CB-496 Reporting</vt:lpstr>
      <vt:lpstr>Scenario: Administrative Claims in CWS-CARES </vt:lpstr>
      <vt:lpstr>Lesson 3</vt:lpstr>
      <vt:lpstr>Lesson 3 Follow-Up</vt:lpstr>
      <vt:lpstr>Lesson 4: Maintaining Rate Tables in CWS-CARES</vt:lpstr>
      <vt:lpstr>Scenario: Rate Tables in CWS-CARES</vt:lpstr>
      <vt:lpstr>Lesson 4</vt:lpstr>
      <vt:lpstr>Lesson 4 Follow-Up</vt:lpstr>
      <vt:lpstr>Let’s Take a Break!</vt:lpstr>
      <vt:lpstr>Welcome Back!</vt:lpstr>
      <vt:lpstr>Lesson 5: FFPSA Service Cost-Tracking</vt:lpstr>
      <vt:lpstr>Scenario: FFPSA Service Cost-Tracking</vt:lpstr>
      <vt:lpstr>Lesson 5</vt:lpstr>
      <vt:lpstr>Lesson 5 Follow-Up</vt:lpstr>
      <vt:lpstr>Course Survey </vt:lpstr>
      <vt:lpstr>Thank you!</vt:lpstr>
      <vt:lpstr>Introduction to CWS-CARES Navigation Terms</vt:lpstr>
      <vt:lpstr>App Launcher</vt:lpstr>
      <vt:lpstr>Notifications and Profile</vt:lpstr>
      <vt:lpstr>Profile</vt:lpstr>
      <vt:lpstr>Sections of Home Page</vt:lpstr>
      <vt:lpstr>App Launcher</vt:lpstr>
      <vt:lpstr>My Caseload Assignments</vt:lpstr>
      <vt:lpstr>Follow-Up</vt:lpstr>
      <vt:lpstr>Illustrations</vt:lpstr>
      <vt:lpstr>Circles</vt:lpstr>
      <vt:lpstr>Numbered Steps</vt:lpstr>
      <vt:lpstr>Doodles</vt:lpstr>
      <vt:lpstr>Road Graphics</vt:lpstr>
      <vt:lpstr>Moving to the Breakout Rooms</vt:lpstr>
    </vt:vector>
  </TitlesOfParts>
  <Company>OTSI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Garrett, Steve@OTSI</dc:creator>
  <cp:lastModifiedBy>Tounisi, Faissal@OTSI</cp:lastModifiedBy>
  <cp:revision>74</cp:revision>
  <dcterms:created xsi:type="dcterms:W3CDTF">2025-09-23T17:55:59Z</dcterms:created>
  <dcterms:modified xsi:type="dcterms:W3CDTF">2026-08-18T17:31:39Z</dcterms:modified>
  <dc:identifier>DAGg-NHgZ8E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0x0101006426B96481C9664D9A87DD43BEC0EDF3</vt:lpwstr>
  </property>
  <property fmtid="{D5CDD505-2E9C-101B-9397-08002B2CF9AE}" pid="3" name="_dlc_DocIdItemGuid">
    <vt:lpwstr>75e12a65-368a-4d18-a3f9-9239d2619419</vt:lpwstr>
  </property>
  <property fmtid="{D5CDD505-2E9C-101B-9397-08002B2CF9AE}" pid="4" name="Doc_x0020_Category">
    <vt:lpwstr/>
  </property>
  <property fmtid="{D5CDD505-2E9C-101B-9397-08002B2CF9AE}" pid="5" name="MediaServiceImageTags">
    <vt:lpwstr/>
  </property>
  <property fmtid="{D5CDD505-2E9C-101B-9397-08002B2CF9AE}" pid="6" name="osiProject">
    <vt:lpwstr/>
  </property>
  <property fmtid="{D5CDD505-2E9C-101B-9397-08002B2CF9AE}" pid="7" name="Doc_x0020_Status">
    <vt:lpwstr/>
  </property>
  <property fmtid="{D5CDD505-2E9C-101B-9397-08002B2CF9AE}" pid="8" name="Functional_x0020_Area">
    <vt:lpwstr/>
  </property>
  <property fmtid="{D5CDD505-2E9C-101B-9397-08002B2CF9AE}" pid="9" name="Doc Category">
    <vt:lpwstr/>
  </property>
  <property fmtid="{D5CDD505-2E9C-101B-9397-08002B2CF9AE}" pid="10" name="Doc Status">
    <vt:lpwstr/>
  </property>
  <property fmtid="{D5CDD505-2E9C-101B-9397-08002B2CF9AE}" pid="11" name="Functional Area">
    <vt:lpwstr/>
  </property>
  <property fmtid="{D5CDD505-2E9C-101B-9397-08002B2CF9AE}" pid="12" name="_ExtendedDescription">
    <vt:lpwstr/>
  </property>
</Properties>
</file>