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6"/>
  </p:sldMasterIdLst>
  <p:notesMasterIdLst>
    <p:notesMasterId r:id="rId24"/>
  </p:notesMasterIdLst>
  <p:sldIdLst>
    <p:sldId id="739" r:id="rId7"/>
    <p:sldId id="1080" r:id="rId8"/>
    <p:sldId id="258" r:id="rId9"/>
    <p:sldId id="1081" r:id="rId10"/>
    <p:sldId id="257" r:id="rId11"/>
    <p:sldId id="2147483563" r:id="rId12"/>
    <p:sldId id="2147483637" r:id="rId13"/>
    <p:sldId id="2142533230" r:id="rId14"/>
    <p:sldId id="293" r:id="rId15"/>
    <p:sldId id="301" r:id="rId16"/>
    <p:sldId id="4227" r:id="rId17"/>
    <p:sldId id="2147483583" r:id="rId18"/>
    <p:sldId id="302" r:id="rId19"/>
    <p:sldId id="2147483615" r:id="rId20"/>
    <p:sldId id="265" r:id="rId21"/>
    <p:sldId id="2147483614" r:id="rId22"/>
    <p:sldId id="273"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F8C394D-3EBC-4FE0-853C-62F093B0C723}" v="2" dt="2026-08-04T18:33:25.17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93" d="100"/>
          <a:sy n="93" d="100"/>
        </p:scale>
        <p:origin x="77" y="12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notesMaster" Target="notesMasters/notesMaster1.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terink, Hope@OTSI" userId="fa5cd563-4c45-4bf1-b4b0-46f7459b189f" providerId="ADAL" clId="{F4A1E90F-0115-4781-AB5B-F1CB1235006A}"/>
    <pc:docChg chg="custSel addSld delSld modSld delMainMaster">
      <pc:chgData name="Raterink, Hope@OTSI" userId="fa5cd563-4c45-4bf1-b4b0-46f7459b189f" providerId="ADAL" clId="{F4A1E90F-0115-4781-AB5B-F1CB1235006A}" dt="2026-08-04T18:33:25.163" v="26"/>
      <pc:docMkLst>
        <pc:docMk/>
      </pc:docMkLst>
      <pc:sldChg chg="del">
        <pc:chgData name="Raterink, Hope@OTSI" userId="fa5cd563-4c45-4bf1-b4b0-46f7459b189f" providerId="ADAL" clId="{F4A1E90F-0115-4781-AB5B-F1CB1235006A}" dt="2026-08-04T18:32:51.272" v="25" actId="47"/>
        <pc:sldMkLst>
          <pc:docMk/>
          <pc:sldMk cId="109857222" sldId="256"/>
        </pc:sldMkLst>
      </pc:sldChg>
      <pc:sldChg chg="add">
        <pc:chgData name="Raterink, Hope@OTSI" userId="fa5cd563-4c45-4bf1-b4b0-46f7459b189f" providerId="ADAL" clId="{F4A1E90F-0115-4781-AB5B-F1CB1235006A}" dt="2026-08-04T18:32:42.571" v="0"/>
        <pc:sldMkLst>
          <pc:docMk/>
          <pc:sldMk cId="3802630965" sldId="257"/>
        </pc:sldMkLst>
      </pc:sldChg>
      <pc:sldChg chg="add">
        <pc:chgData name="Raterink, Hope@OTSI" userId="fa5cd563-4c45-4bf1-b4b0-46f7459b189f" providerId="ADAL" clId="{F4A1E90F-0115-4781-AB5B-F1CB1235006A}" dt="2026-08-04T18:32:42.571" v="0"/>
        <pc:sldMkLst>
          <pc:docMk/>
          <pc:sldMk cId="3634456066" sldId="258"/>
        </pc:sldMkLst>
      </pc:sldChg>
      <pc:sldChg chg="add">
        <pc:chgData name="Raterink, Hope@OTSI" userId="fa5cd563-4c45-4bf1-b4b0-46f7459b189f" providerId="ADAL" clId="{F4A1E90F-0115-4781-AB5B-F1CB1235006A}" dt="2026-08-04T18:33:25.163" v="26"/>
        <pc:sldMkLst>
          <pc:docMk/>
          <pc:sldMk cId="1608324624" sldId="265"/>
        </pc:sldMkLst>
      </pc:sldChg>
      <pc:sldChg chg="add">
        <pc:chgData name="Raterink, Hope@OTSI" userId="fa5cd563-4c45-4bf1-b4b0-46f7459b189f" providerId="ADAL" clId="{F4A1E90F-0115-4781-AB5B-F1CB1235006A}" dt="2026-08-04T18:33:25.163" v="26"/>
        <pc:sldMkLst>
          <pc:docMk/>
          <pc:sldMk cId="3223537542" sldId="273"/>
        </pc:sldMkLst>
      </pc:sldChg>
      <pc:sldChg chg="add">
        <pc:chgData name="Raterink, Hope@OTSI" userId="fa5cd563-4c45-4bf1-b4b0-46f7459b189f" providerId="ADAL" clId="{F4A1E90F-0115-4781-AB5B-F1CB1235006A}" dt="2026-08-04T18:33:25.163" v="26"/>
        <pc:sldMkLst>
          <pc:docMk/>
          <pc:sldMk cId="2912339740" sldId="293"/>
        </pc:sldMkLst>
      </pc:sldChg>
      <pc:sldChg chg="add">
        <pc:chgData name="Raterink, Hope@OTSI" userId="fa5cd563-4c45-4bf1-b4b0-46f7459b189f" providerId="ADAL" clId="{F4A1E90F-0115-4781-AB5B-F1CB1235006A}" dt="2026-08-04T18:33:25.163" v="26"/>
        <pc:sldMkLst>
          <pc:docMk/>
          <pc:sldMk cId="3939850437" sldId="301"/>
        </pc:sldMkLst>
      </pc:sldChg>
      <pc:sldChg chg="add">
        <pc:chgData name="Raterink, Hope@OTSI" userId="fa5cd563-4c45-4bf1-b4b0-46f7459b189f" providerId="ADAL" clId="{F4A1E90F-0115-4781-AB5B-F1CB1235006A}" dt="2026-08-04T18:33:25.163" v="26"/>
        <pc:sldMkLst>
          <pc:docMk/>
          <pc:sldMk cId="2125109028" sldId="302"/>
        </pc:sldMkLst>
      </pc:sldChg>
      <pc:sldChg chg="modSp add mod">
        <pc:chgData name="Raterink, Hope@OTSI" userId="fa5cd563-4c45-4bf1-b4b0-46f7459b189f" providerId="ADAL" clId="{F4A1E90F-0115-4781-AB5B-F1CB1235006A}" dt="2026-08-04T18:32:48.581" v="24" actId="20577"/>
        <pc:sldMkLst>
          <pc:docMk/>
          <pc:sldMk cId="2660753138" sldId="739"/>
        </pc:sldMkLst>
        <pc:spChg chg="mod">
          <ac:chgData name="Raterink, Hope@OTSI" userId="fa5cd563-4c45-4bf1-b4b0-46f7459b189f" providerId="ADAL" clId="{F4A1E90F-0115-4781-AB5B-F1CB1235006A}" dt="2026-08-04T18:32:48.581" v="24" actId="20577"/>
          <ac:spMkLst>
            <pc:docMk/>
            <pc:sldMk cId="2660753138" sldId="739"/>
            <ac:spMk id="3" creationId="{D50B9F98-4A7B-4345-952D-2A87C13A444B}"/>
          </ac:spMkLst>
        </pc:spChg>
      </pc:sldChg>
      <pc:sldChg chg="add">
        <pc:chgData name="Raterink, Hope@OTSI" userId="fa5cd563-4c45-4bf1-b4b0-46f7459b189f" providerId="ADAL" clId="{F4A1E90F-0115-4781-AB5B-F1CB1235006A}" dt="2026-08-04T18:32:42.571" v="0"/>
        <pc:sldMkLst>
          <pc:docMk/>
          <pc:sldMk cId="353659904" sldId="1080"/>
        </pc:sldMkLst>
      </pc:sldChg>
      <pc:sldChg chg="add">
        <pc:chgData name="Raterink, Hope@OTSI" userId="fa5cd563-4c45-4bf1-b4b0-46f7459b189f" providerId="ADAL" clId="{F4A1E90F-0115-4781-AB5B-F1CB1235006A}" dt="2026-08-04T18:32:42.571" v="0"/>
        <pc:sldMkLst>
          <pc:docMk/>
          <pc:sldMk cId="1215793454" sldId="1081"/>
        </pc:sldMkLst>
      </pc:sldChg>
      <pc:sldChg chg="add">
        <pc:chgData name="Raterink, Hope@OTSI" userId="fa5cd563-4c45-4bf1-b4b0-46f7459b189f" providerId="ADAL" clId="{F4A1E90F-0115-4781-AB5B-F1CB1235006A}" dt="2026-08-04T18:33:25.163" v="26"/>
        <pc:sldMkLst>
          <pc:docMk/>
          <pc:sldMk cId="126814982" sldId="4227"/>
        </pc:sldMkLst>
      </pc:sldChg>
      <pc:sldChg chg="add">
        <pc:chgData name="Raterink, Hope@OTSI" userId="fa5cd563-4c45-4bf1-b4b0-46f7459b189f" providerId="ADAL" clId="{F4A1E90F-0115-4781-AB5B-F1CB1235006A}" dt="2026-08-04T18:33:25.163" v="26"/>
        <pc:sldMkLst>
          <pc:docMk/>
          <pc:sldMk cId="1571453012" sldId="2142533230"/>
        </pc:sldMkLst>
      </pc:sldChg>
      <pc:sldChg chg="add">
        <pc:chgData name="Raterink, Hope@OTSI" userId="fa5cd563-4c45-4bf1-b4b0-46f7459b189f" providerId="ADAL" clId="{F4A1E90F-0115-4781-AB5B-F1CB1235006A}" dt="2026-08-04T18:33:25.163" v="26"/>
        <pc:sldMkLst>
          <pc:docMk/>
          <pc:sldMk cId="1851431826" sldId="2147483563"/>
        </pc:sldMkLst>
      </pc:sldChg>
      <pc:sldChg chg="add">
        <pc:chgData name="Raterink, Hope@OTSI" userId="fa5cd563-4c45-4bf1-b4b0-46f7459b189f" providerId="ADAL" clId="{F4A1E90F-0115-4781-AB5B-F1CB1235006A}" dt="2026-08-04T18:33:25.163" v="26"/>
        <pc:sldMkLst>
          <pc:docMk/>
          <pc:sldMk cId="2647503446" sldId="2147483583"/>
        </pc:sldMkLst>
      </pc:sldChg>
      <pc:sldChg chg="add">
        <pc:chgData name="Raterink, Hope@OTSI" userId="fa5cd563-4c45-4bf1-b4b0-46f7459b189f" providerId="ADAL" clId="{F4A1E90F-0115-4781-AB5B-F1CB1235006A}" dt="2026-08-04T18:33:25.163" v="26"/>
        <pc:sldMkLst>
          <pc:docMk/>
          <pc:sldMk cId="1032833099" sldId="2147483614"/>
        </pc:sldMkLst>
      </pc:sldChg>
      <pc:sldChg chg="add">
        <pc:chgData name="Raterink, Hope@OTSI" userId="fa5cd563-4c45-4bf1-b4b0-46f7459b189f" providerId="ADAL" clId="{F4A1E90F-0115-4781-AB5B-F1CB1235006A}" dt="2026-08-04T18:33:25.163" v="26"/>
        <pc:sldMkLst>
          <pc:docMk/>
          <pc:sldMk cId="2812569389" sldId="2147483615"/>
        </pc:sldMkLst>
      </pc:sldChg>
      <pc:sldChg chg="add">
        <pc:chgData name="Raterink, Hope@OTSI" userId="fa5cd563-4c45-4bf1-b4b0-46f7459b189f" providerId="ADAL" clId="{F4A1E90F-0115-4781-AB5B-F1CB1235006A}" dt="2026-08-04T18:33:25.163" v="26"/>
        <pc:sldMkLst>
          <pc:docMk/>
          <pc:sldMk cId="4039977542" sldId="2147483637"/>
        </pc:sldMkLst>
      </pc:sldChg>
      <pc:sldMasterChg chg="del delSldLayout">
        <pc:chgData name="Raterink, Hope@OTSI" userId="fa5cd563-4c45-4bf1-b4b0-46f7459b189f" providerId="ADAL" clId="{F4A1E90F-0115-4781-AB5B-F1CB1235006A}" dt="2026-08-04T18:32:51.272" v="25" actId="47"/>
        <pc:sldMasterMkLst>
          <pc:docMk/>
          <pc:sldMasterMk cId="2460954070" sldId="2147483660"/>
        </pc:sldMasterMkLst>
        <pc:sldLayoutChg chg="del">
          <pc:chgData name="Raterink, Hope@OTSI" userId="fa5cd563-4c45-4bf1-b4b0-46f7459b189f" providerId="ADAL" clId="{F4A1E90F-0115-4781-AB5B-F1CB1235006A}" dt="2026-08-04T18:32:51.272" v="25" actId="47"/>
          <pc:sldLayoutMkLst>
            <pc:docMk/>
            <pc:sldMasterMk cId="2460954070" sldId="2147483660"/>
            <pc:sldLayoutMk cId="2385387890" sldId="2147483661"/>
          </pc:sldLayoutMkLst>
        </pc:sldLayoutChg>
        <pc:sldLayoutChg chg="del">
          <pc:chgData name="Raterink, Hope@OTSI" userId="fa5cd563-4c45-4bf1-b4b0-46f7459b189f" providerId="ADAL" clId="{F4A1E90F-0115-4781-AB5B-F1CB1235006A}" dt="2026-08-04T18:32:51.272" v="25" actId="47"/>
          <pc:sldLayoutMkLst>
            <pc:docMk/>
            <pc:sldMasterMk cId="2460954070" sldId="2147483660"/>
            <pc:sldLayoutMk cId="949138452" sldId="2147483662"/>
          </pc:sldLayoutMkLst>
        </pc:sldLayoutChg>
        <pc:sldLayoutChg chg="del">
          <pc:chgData name="Raterink, Hope@OTSI" userId="fa5cd563-4c45-4bf1-b4b0-46f7459b189f" providerId="ADAL" clId="{F4A1E90F-0115-4781-AB5B-F1CB1235006A}" dt="2026-08-04T18:32:51.272" v="25" actId="47"/>
          <pc:sldLayoutMkLst>
            <pc:docMk/>
            <pc:sldMasterMk cId="2460954070" sldId="2147483660"/>
            <pc:sldLayoutMk cId="2591524520" sldId="2147483663"/>
          </pc:sldLayoutMkLst>
        </pc:sldLayoutChg>
        <pc:sldLayoutChg chg="del">
          <pc:chgData name="Raterink, Hope@OTSI" userId="fa5cd563-4c45-4bf1-b4b0-46f7459b189f" providerId="ADAL" clId="{F4A1E90F-0115-4781-AB5B-F1CB1235006A}" dt="2026-08-04T18:32:51.272" v="25" actId="47"/>
          <pc:sldLayoutMkLst>
            <pc:docMk/>
            <pc:sldMasterMk cId="2460954070" sldId="2147483660"/>
            <pc:sldLayoutMk cId="1203092039" sldId="2147483664"/>
          </pc:sldLayoutMkLst>
        </pc:sldLayoutChg>
        <pc:sldLayoutChg chg="del">
          <pc:chgData name="Raterink, Hope@OTSI" userId="fa5cd563-4c45-4bf1-b4b0-46f7459b189f" providerId="ADAL" clId="{F4A1E90F-0115-4781-AB5B-F1CB1235006A}" dt="2026-08-04T18:32:51.272" v="25" actId="47"/>
          <pc:sldLayoutMkLst>
            <pc:docMk/>
            <pc:sldMasterMk cId="2460954070" sldId="2147483660"/>
            <pc:sldLayoutMk cId="3733172339" sldId="2147483665"/>
          </pc:sldLayoutMkLst>
        </pc:sldLayoutChg>
        <pc:sldLayoutChg chg="del">
          <pc:chgData name="Raterink, Hope@OTSI" userId="fa5cd563-4c45-4bf1-b4b0-46f7459b189f" providerId="ADAL" clId="{F4A1E90F-0115-4781-AB5B-F1CB1235006A}" dt="2026-08-04T18:32:51.272" v="25" actId="47"/>
          <pc:sldLayoutMkLst>
            <pc:docMk/>
            <pc:sldMasterMk cId="2460954070" sldId="2147483660"/>
            <pc:sldLayoutMk cId="3210312558" sldId="2147483666"/>
          </pc:sldLayoutMkLst>
        </pc:sldLayoutChg>
        <pc:sldLayoutChg chg="del">
          <pc:chgData name="Raterink, Hope@OTSI" userId="fa5cd563-4c45-4bf1-b4b0-46f7459b189f" providerId="ADAL" clId="{F4A1E90F-0115-4781-AB5B-F1CB1235006A}" dt="2026-08-04T18:32:51.272" v="25" actId="47"/>
          <pc:sldLayoutMkLst>
            <pc:docMk/>
            <pc:sldMasterMk cId="2460954070" sldId="2147483660"/>
            <pc:sldLayoutMk cId="3146388984" sldId="2147483667"/>
          </pc:sldLayoutMkLst>
        </pc:sldLayoutChg>
        <pc:sldLayoutChg chg="del">
          <pc:chgData name="Raterink, Hope@OTSI" userId="fa5cd563-4c45-4bf1-b4b0-46f7459b189f" providerId="ADAL" clId="{F4A1E90F-0115-4781-AB5B-F1CB1235006A}" dt="2026-08-04T18:32:51.272" v="25" actId="47"/>
          <pc:sldLayoutMkLst>
            <pc:docMk/>
            <pc:sldMasterMk cId="2460954070" sldId="2147483660"/>
            <pc:sldLayoutMk cId="3171841454" sldId="2147483668"/>
          </pc:sldLayoutMkLst>
        </pc:sldLayoutChg>
        <pc:sldLayoutChg chg="del">
          <pc:chgData name="Raterink, Hope@OTSI" userId="fa5cd563-4c45-4bf1-b4b0-46f7459b189f" providerId="ADAL" clId="{F4A1E90F-0115-4781-AB5B-F1CB1235006A}" dt="2026-08-04T18:32:51.272" v="25" actId="47"/>
          <pc:sldLayoutMkLst>
            <pc:docMk/>
            <pc:sldMasterMk cId="2460954070" sldId="2147483660"/>
            <pc:sldLayoutMk cId="1718958274" sldId="2147483669"/>
          </pc:sldLayoutMkLst>
        </pc:sldLayoutChg>
        <pc:sldLayoutChg chg="del">
          <pc:chgData name="Raterink, Hope@OTSI" userId="fa5cd563-4c45-4bf1-b4b0-46f7459b189f" providerId="ADAL" clId="{F4A1E90F-0115-4781-AB5B-F1CB1235006A}" dt="2026-08-04T18:32:51.272" v="25" actId="47"/>
          <pc:sldLayoutMkLst>
            <pc:docMk/>
            <pc:sldMasterMk cId="2460954070" sldId="2147483660"/>
            <pc:sldLayoutMk cId="2202905451" sldId="2147483670"/>
          </pc:sldLayoutMkLst>
        </pc:sldLayoutChg>
        <pc:sldLayoutChg chg="del">
          <pc:chgData name="Raterink, Hope@OTSI" userId="fa5cd563-4c45-4bf1-b4b0-46f7459b189f" providerId="ADAL" clId="{F4A1E90F-0115-4781-AB5B-F1CB1235006A}" dt="2026-08-04T18:32:51.272" v="25" actId="47"/>
          <pc:sldLayoutMkLst>
            <pc:docMk/>
            <pc:sldMasterMk cId="2460954070" sldId="2147483660"/>
            <pc:sldLayoutMk cId="3479445657" sldId="2147483671"/>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1208C60-C657-48B0-A90F-0DD3AA333C25}" type="doc">
      <dgm:prSet loTypeId="urn:microsoft.com/office/officeart/2005/8/layout/pyramid1" loCatId="pyramid" qsTypeId="urn:microsoft.com/office/officeart/2005/8/quickstyle/simple1" qsCatId="simple" csTypeId="urn:microsoft.com/office/officeart/2005/8/colors/accent1_2" csCatId="accent1" phldr="1"/>
      <dgm:spPr/>
    </dgm:pt>
    <dgm:pt modelId="{66E4FE79-6C6C-41BE-AF31-E34EF111A103}">
      <dgm:prSet phldrT="[Text]"/>
      <dgm:spPr>
        <a:xfrm>
          <a:off x="1414735" y="82957"/>
          <a:ext cx="1445230" cy="1512711"/>
        </a:xfrm>
        <a:prstGeom prst="trapezoid">
          <a:avLst>
            <a:gd name="adj" fmla="val 50000"/>
          </a:avLst>
        </a:prstGeom>
        <a:solidFill>
          <a:sysClr val="window" lastClr="FFFFFF"/>
        </a:solidFill>
        <a:ln w="76200" cap="flat" cmpd="sng" algn="ctr">
          <a:solidFill>
            <a:schemeClr val="accent1"/>
          </a:solidFill>
          <a:prstDash val="solid"/>
        </a:ln>
        <a:effectLst/>
      </dgm:spPr>
      <dgm:t>
        <a:bodyPr/>
        <a:lstStyle/>
        <a:p>
          <a:pPr>
            <a:buNone/>
          </a:pPr>
          <a:endParaRPr lang="en-US">
            <a:solidFill>
              <a:srgbClr val="000000">
                <a:hueOff val="0"/>
                <a:satOff val="0"/>
                <a:lumOff val="0"/>
                <a:alphaOff val="0"/>
              </a:srgbClr>
            </a:solidFill>
            <a:latin typeface="Calibri"/>
            <a:ea typeface="+mn-ea"/>
            <a:cs typeface="+mn-cs"/>
          </a:endParaRPr>
        </a:p>
      </dgm:t>
    </dgm:pt>
    <dgm:pt modelId="{6C116888-101C-4FB6-A6E1-4A2BAECFDE7A}" type="parTrans" cxnId="{D9949C66-D717-4BD8-B3BF-CCF1492EC3BB}">
      <dgm:prSet/>
      <dgm:spPr/>
      <dgm:t>
        <a:bodyPr/>
        <a:lstStyle/>
        <a:p>
          <a:endParaRPr lang="en-US"/>
        </a:p>
      </dgm:t>
    </dgm:pt>
    <dgm:pt modelId="{FE6A3D81-4B3B-40B2-B680-58D80866E077}" type="sibTrans" cxnId="{D9949C66-D717-4BD8-B3BF-CCF1492EC3BB}">
      <dgm:prSet/>
      <dgm:spPr/>
      <dgm:t>
        <a:bodyPr/>
        <a:lstStyle/>
        <a:p>
          <a:endParaRPr lang="en-US"/>
        </a:p>
      </dgm:t>
    </dgm:pt>
    <dgm:pt modelId="{3D4C5E37-D1C6-4BE3-A8A6-3CA4660D162F}">
      <dgm:prSet phldrT="[Text]"/>
      <dgm:spPr>
        <a:xfrm>
          <a:off x="722615" y="1512711"/>
          <a:ext cx="2890460" cy="1512711"/>
        </a:xfrm>
        <a:prstGeom prst="trapezoid">
          <a:avLst>
            <a:gd name="adj" fmla="val 47770"/>
          </a:avLst>
        </a:prstGeom>
        <a:solidFill>
          <a:sysClr val="window" lastClr="FFFFFF"/>
        </a:solidFill>
        <a:ln w="76200" cap="flat" cmpd="sng" algn="ctr">
          <a:solidFill>
            <a:schemeClr val="accent2">
              <a:lumMod val="50000"/>
            </a:schemeClr>
          </a:solidFill>
          <a:prstDash val="solid"/>
        </a:ln>
        <a:effectLst/>
      </dgm:spPr>
      <dgm:t>
        <a:bodyPr/>
        <a:lstStyle/>
        <a:p>
          <a:pPr>
            <a:buNone/>
          </a:pPr>
          <a:endParaRPr lang="en-US">
            <a:solidFill>
              <a:srgbClr val="000000">
                <a:hueOff val="0"/>
                <a:satOff val="0"/>
                <a:lumOff val="0"/>
                <a:alphaOff val="0"/>
              </a:srgbClr>
            </a:solidFill>
            <a:latin typeface="Calibri"/>
            <a:ea typeface="+mn-ea"/>
            <a:cs typeface="+mn-cs"/>
          </a:endParaRPr>
        </a:p>
      </dgm:t>
    </dgm:pt>
    <dgm:pt modelId="{A5C4489D-4C17-4F3B-B744-BDCA1C6E9D82}" type="sibTrans" cxnId="{5AC26521-7DC1-41C8-98DF-D5FB3366E3DB}">
      <dgm:prSet/>
      <dgm:spPr/>
      <dgm:t>
        <a:bodyPr/>
        <a:lstStyle/>
        <a:p>
          <a:endParaRPr lang="en-US"/>
        </a:p>
      </dgm:t>
    </dgm:pt>
    <dgm:pt modelId="{EEED9149-3BB9-499F-81CC-38ED40A7EE99}" type="parTrans" cxnId="{5AC26521-7DC1-41C8-98DF-D5FB3366E3DB}">
      <dgm:prSet/>
      <dgm:spPr/>
      <dgm:t>
        <a:bodyPr/>
        <a:lstStyle/>
        <a:p>
          <a:endParaRPr lang="en-US"/>
        </a:p>
      </dgm:t>
    </dgm:pt>
    <dgm:pt modelId="{8B98685B-BFE4-47FD-AB29-A575E4DF6BE6}">
      <dgm:prSet phldrT="[Text]"/>
      <dgm:spPr>
        <a:xfrm>
          <a:off x="0" y="3025422"/>
          <a:ext cx="4335691" cy="1512711"/>
        </a:xfrm>
        <a:prstGeom prst="trapezoid">
          <a:avLst>
            <a:gd name="adj" fmla="val 47770"/>
          </a:avLst>
        </a:prstGeom>
        <a:solidFill>
          <a:sysClr val="window" lastClr="FFFFFF"/>
        </a:solidFill>
        <a:ln w="76200" cap="flat" cmpd="sng" algn="ctr">
          <a:solidFill>
            <a:schemeClr val="tx2"/>
          </a:solidFill>
          <a:prstDash val="solid"/>
        </a:ln>
        <a:effectLst/>
      </dgm:spPr>
      <dgm:t>
        <a:bodyPr/>
        <a:lstStyle/>
        <a:p>
          <a:pPr>
            <a:buNone/>
          </a:pPr>
          <a:endParaRPr lang="en-US">
            <a:solidFill>
              <a:srgbClr val="000000">
                <a:hueOff val="0"/>
                <a:satOff val="0"/>
                <a:lumOff val="0"/>
                <a:alphaOff val="0"/>
              </a:srgbClr>
            </a:solidFill>
            <a:latin typeface="Calibri"/>
            <a:ea typeface="+mn-ea"/>
            <a:cs typeface="+mn-cs"/>
          </a:endParaRPr>
        </a:p>
      </dgm:t>
    </dgm:pt>
    <dgm:pt modelId="{26EA6664-09D6-4DC1-A2E6-2CE118510E5B}" type="sibTrans" cxnId="{B7B2A1EF-8185-4CB2-93F5-7FDC383FCB21}">
      <dgm:prSet/>
      <dgm:spPr/>
      <dgm:t>
        <a:bodyPr/>
        <a:lstStyle/>
        <a:p>
          <a:endParaRPr lang="en-US"/>
        </a:p>
      </dgm:t>
    </dgm:pt>
    <dgm:pt modelId="{987BCE4A-E5EF-4522-A28F-A8AD1D8076A3}" type="parTrans" cxnId="{B7B2A1EF-8185-4CB2-93F5-7FDC383FCB21}">
      <dgm:prSet/>
      <dgm:spPr/>
      <dgm:t>
        <a:bodyPr/>
        <a:lstStyle/>
        <a:p>
          <a:endParaRPr lang="en-US"/>
        </a:p>
      </dgm:t>
    </dgm:pt>
    <dgm:pt modelId="{8C7900E8-BC5F-4C6F-964C-6AC704535BF0}" type="pres">
      <dgm:prSet presAssocID="{61208C60-C657-48B0-A90F-0DD3AA333C25}" presName="Name0" presStyleCnt="0">
        <dgm:presLayoutVars>
          <dgm:dir/>
          <dgm:animLvl val="lvl"/>
          <dgm:resizeHandles val="exact"/>
        </dgm:presLayoutVars>
      </dgm:prSet>
      <dgm:spPr/>
    </dgm:pt>
    <dgm:pt modelId="{02AD4DDE-5ADD-49C0-B1D0-85EDDA20EBE7}" type="pres">
      <dgm:prSet presAssocID="{66E4FE79-6C6C-41BE-AF31-E34EF111A103}" presName="Name8" presStyleCnt="0"/>
      <dgm:spPr/>
    </dgm:pt>
    <dgm:pt modelId="{33997F85-7F4B-4446-9868-63C8DD75E8A8}" type="pres">
      <dgm:prSet presAssocID="{66E4FE79-6C6C-41BE-AF31-E34EF111A103}" presName="level" presStyleLbl="node1" presStyleIdx="0" presStyleCnt="3" custLinFactNeighborX="-2110" custLinFactNeighborY="5484">
        <dgm:presLayoutVars>
          <dgm:chMax val="1"/>
          <dgm:bulletEnabled val="1"/>
        </dgm:presLayoutVars>
      </dgm:prSet>
      <dgm:spPr/>
    </dgm:pt>
    <dgm:pt modelId="{B166183D-C5B4-45BB-807E-ADBDDC63E6D8}" type="pres">
      <dgm:prSet presAssocID="{66E4FE79-6C6C-41BE-AF31-E34EF111A103}" presName="levelTx" presStyleLbl="revTx" presStyleIdx="0" presStyleCnt="0">
        <dgm:presLayoutVars>
          <dgm:chMax val="1"/>
          <dgm:bulletEnabled val="1"/>
        </dgm:presLayoutVars>
      </dgm:prSet>
      <dgm:spPr/>
    </dgm:pt>
    <dgm:pt modelId="{68485681-58A8-4D60-9271-59578920A62B}" type="pres">
      <dgm:prSet presAssocID="{3D4C5E37-D1C6-4BE3-A8A6-3CA4660D162F}" presName="Name8" presStyleCnt="0"/>
      <dgm:spPr/>
    </dgm:pt>
    <dgm:pt modelId="{EB96B320-B374-42BD-9D94-FFD4A9BE0500}" type="pres">
      <dgm:prSet presAssocID="{3D4C5E37-D1C6-4BE3-A8A6-3CA4660D162F}" presName="level" presStyleLbl="node1" presStyleIdx="1" presStyleCnt="3" custLinFactNeighborX="-980" custLinFactNeighborY="2135">
        <dgm:presLayoutVars>
          <dgm:chMax val="1"/>
          <dgm:bulletEnabled val="1"/>
        </dgm:presLayoutVars>
      </dgm:prSet>
      <dgm:spPr/>
    </dgm:pt>
    <dgm:pt modelId="{87D41A14-32D3-4919-862D-9F55B2915410}" type="pres">
      <dgm:prSet presAssocID="{3D4C5E37-D1C6-4BE3-A8A6-3CA4660D162F}" presName="levelTx" presStyleLbl="revTx" presStyleIdx="0" presStyleCnt="0">
        <dgm:presLayoutVars>
          <dgm:chMax val="1"/>
          <dgm:bulletEnabled val="1"/>
        </dgm:presLayoutVars>
      </dgm:prSet>
      <dgm:spPr/>
    </dgm:pt>
    <dgm:pt modelId="{1B449F1A-1B7D-4263-9AA1-37E1A5F9699C}" type="pres">
      <dgm:prSet presAssocID="{8B98685B-BFE4-47FD-AB29-A575E4DF6BE6}" presName="Name8" presStyleCnt="0"/>
      <dgm:spPr/>
    </dgm:pt>
    <dgm:pt modelId="{1D559E86-2EA6-457E-8C37-E8C071358041}" type="pres">
      <dgm:prSet presAssocID="{8B98685B-BFE4-47FD-AB29-A575E4DF6BE6}" presName="level" presStyleLbl="node1" presStyleIdx="2" presStyleCnt="3">
        <dgm:presLayoutVars>
          <dgm:chMax val="1"/>
          <dgm:bulletEnabled val="1"/>
        </dgm:presLayoutVars>
      </dgm:prSet>
      <dgm:spPr/>
    </dgm:pt>
    <dgm:pt modelId="{C4E26768-98AB-4E41-B088-E3B2BD4BC7F7}" type="pres">
      <dgm:prSet presAssocID="{8B98685B-BFE4-47FD-AB29-A575E4DF6BE6}" presName="levelTx" presStyleLbl="revTx" presStyleIdx="0" presStyleCnt="0">
        <dgm:presLayoutVars>
          <dgm:chMax val="1"/>
          <dgm:bulletEnabled val="1"/>
        </dgm:presLayoutVars>
      </dgm:prSet>
      <dgm:spPr/>
    </dgm:pt>
  </dgm:ptLst>
  <dgm:cxnLst>
    <dgm:cxn modelId="{5AC26521-7DC1-41C8-98DF-D5FB3366E3DB}" srcId="{61208C60-C657-48B0-A90F-0DD3AA333C25}" destId="{3D4C5E37-D1C6-4BE3-A8A6-3CA4660D162F}" srcOrd="1" destOrd="0" parTransId="{EEED9149-3BB9-499F-81CC-38ED40A7EE99}" sibTransId="{A5C4489D-4C17-4F3B-B744-BDCA1C6E9D82}"/>
    <dgm:cxn modelId="{CCE9D03C-647C-4E31-A7EE-5B7C0ECB5B52}" type="presOf" srcId="{66E4FE79-6C6C-41BE-AF31-E34EF111A103}" destId="{B166183D-C5B4-45BB-807E-ADBDDC63E6D8}" srcOrd="1" destOrd="0" presId="urn:microsoft.com/office/officeart/2005/8/layout/pyramid1"/>
    <dgm:cxn modelId="{D9949C66-D717-4BD8-B3BF-CCF1492EC3BB}" srcId="{61208C60-C657-48B0-A90F-0DD3AA333C25}" destId="{66E4FE79-6C6C-41BE-AF31-E34EF111A103}" srcOrd="0" destOrd="0" parTransId="{6C116888-101C-4FB6-A6E1-4A2BAECFDE7A}" sibTransId="{FE6A3D81-4B3B-40B2-B680-58D80866E077}"/>
    <dgm:cxn modelId="{8E0E858F-772F-4ECD-A96E-FCB32F73BDCD}" type="presOf" srcId="{3D4C5E37-D1C6-4BE3-A8A6-3CA4660D162F}" destId="{EB96B320-B374-42BD-9D94-FFD4A9BE0500}" srcOrd="0" destOrd="0" presId="urn:microsoft.com/office/officeart/2005/8/layout/pyramid1"/>
    <dgm:cxn modelId="{4C2F0B94-EE3C-46DC-BE6A-D5711040A632}" type="presOf" srcId="{3D4C5E37-D1C6-4BE3-A8A6-3CA4660D162F}" destId="{87D41A14-32D3-4919-862D-9F55B2915410}" srcOrd="1" destOrd="0" presId="urn:microsoft.com/office/officeart/2005/8/layout/pyramid1"/>
    <dgm:cxn modelId="{4D23A1A0-197C-40AF-8529-1BD9FF781520}" type="presOf" srcId="{66E4FE79-6C6C-41BE-AF31-E34EF111A103}" destId="{33997F85-7F4B-4446-9868-63C8DD75E8A8}" srcOrd="0" destOrd="0" presId="urn:microsoft.com/office/officeart/2005/8/layout/pyramid1"/>
    <dgm:cxn modelId="{622F5FAE-847C-460C-88A5-8E0F5A77854A}" type="presOf" srcId="{8B98685B-BFE4-47FD-AB29-A575E4DF6BE6}" destId="{C4E26768-98AB-4E41-B088-E3B2BD4BC7F7}" srcOrd="1" destOrd="0" presId="urn:microsoft.com/office/officeart/2005/8/layout/pyramid1"/>
    <dgm:cxn modelId="{A3B55EC6-8335-43A3-9153-3853DC4B3670}" type="presOf" srcId="{8B98685B-BFE4-47FD-AB29-A575E4DF6BE6}" destId="{1D559E86-2EA6-457E-8C37-E8C071358041}" srcOrd="0" destOrd="0" presId="urn:microsoft.com/office/officeart/2005/8/layout/pyramid1"/>
    <dgm:cxn modelId="{9B0867CF-D1B4-448C-AE15-AACB679B071C}" type="presOf" srcId="{61208C60-C657-48B0-A90F-0DD3AA333C25}" destId="{8C7900E8-BC5F-4C6F-964C-6AC704535BF0}" srcOrd="0" destOrd="0" presId="urn:microsoft.com/office/officeart/2005/8/layout/pyramid1"/>
    <dgm:cxn modelId="{B7B2A1EF-8185-4CB2-93F5-7FDC383FCB21}" srcId="{61208C60-C657-48B0-A90F-0DD3AA333C25}" destId="{8B98685B-BFE4-47FD-AB29-A575E4DF6BE6}" srcOrd="2" destOrd="0" parTransId="{987BCE4A-E5EF-4522-A28F-A8AD1D8076A3}" sibTransId="{26EA6664-09D6-4DC1-A2E6-2CE118510E5B}"/>
    <dgm:cxn modelId="{6E46A363-7FE7-4350-878A-9DEA09359F70}" type="presParOf" srcId="{8C7900E8-BC5F-4C6F-964C-6AC704535BF0}" destId="{02AD4DDE-5ADD-49C0-B1D0-85EDDA20EBE7}" srcOrd="0" destOrd="0" presId="urn:microsoft.com/office/officeart/2005/8/layout/pyramid1"/>
    <dgm:cxn modelId="{A2109458-8045-4DE9-8E70-82DD822E25F4}" type="presParOf" srcId="{02AD4DDE-5ADD-49C0-B1D0-85EDDA20EBE7}" destId="{33997F85-7F4B-4446-9868-63C8DD75E8A8}" srcOrd="0" destOrd="0" presId="urn:microsoft.com/office/officeart/2005/8/layout/pyramid1"/>
    <dgm:cxn modelId="{08BF1004-0C5E-4CBA-AC7D-89D87FEF3650}" type="presParOf" srcId="{02AD4DDE-5ADD-49C0-B1D0-85EDDA20EBE7}" destId="{B166183D-C5B4-45BB-807E-ADBDDC63E6D8}" srcOrd="1" destOrd="0" presId="urn:microsoft.com/office/officeart/2005/8/layout/pyramid1"/>
    <dgm:cxn modelId="{43DD67E9-5B10-4126-A17E-61C28A9905BD}" type="presParOf" srcId="{8C7900E8-BC5F-4C6F-964C-6AC704535BF0}" destId="{68485681-58A8-4D60-9271-59578920A62B}" srcOrd="1" destOrd="0" presId="urn:microsoft.com/office/officeart/2005/8/layout/pyramid1"/>
    <dgm:cxn modelId="{5B8F704E-D744-4867-BAA7-61550049FCD4}" type="presParOf" srcId="{68485681-58A8-4D60-9271-59578920A62B}" destId="{EB96B320-B374-42BD-9D94-FFD4A9BE0500}" srcOrd="0" destOrd="0" presId="urn:microsoft.com/office/officeart/2005/8/layout/pyramid1"/>
    <dgm:cxn modelId="{8793C71B-CC8A-434D-BBD6-BB061B859198}" type="presParOf" srcId="{68485681-58A8-4D60-9271-59578920A62B}" destId="{87D41A14-32D3-4919-862D-9F55B2915410}" srcOrd="1" destOrd="0" presId="urn:microsoft.com/office/officeart/2005/8/layout/pyramid1"/>
    <dgm:cxn modelId="{A8C23D75-D6BA-44C5-8FD6-D860AB81D88B}" type="presParOf" srcId="{8C7900E8-BC5F-4C6F-964C-6AC704535BF0}" destId="{1B449F1A-1B7D-4263-9AA1-37E1A5F9699C}" srcOrd="2" destOrd="0" presId="urn:microsoft.com/office/officeart/2005/8/layout/pyramid1"/>
    <dgm:cxn modelId="{3C5684CC-0C41-4085-94B1-5E3B4BD34354}" type="presParOf" srcId="{1B449F1A-1B7D-4263-9AA1-37E1A5F9699C}" destId="{1D559E86-2EA6-457E-8C37-E8C071358041}" srcOrd="0" destOrd="0" presId="urn:microsoft.com/office/officeart/2005/8/layout/pyramid1"/>
    <dgm:cxn modelId="{FE7C14C6-1618-42A5-9DA6-3472DCD529DA}" type="presParOf" srcId="{1B449F1A-1B7D-4263-9AA1-37E1A5F9699C}" destId="{C4E26768-98AB-4E41-B088-E3B2BD4BC7F7}" srcOrd="1" destOrd="0" presId="urn:microsoft.com/office/officeart/2005/8/layout/pyramid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997F85-7F4B-4446-9868-63C8DD75E8A8}">
      <dsp:nvSpPr>
        <dsp:cNvPr id="0" name=""/>
        <dsp:cNvSpPr/>
      </dsp:nvSpPr>
      <dsp:spPr>
        <a:xfrm>
          <a:off x="1282985" y="75231"/>
          <a:ext cx="1310640" cy="1371836"/>
        </a:xfrm>
        <a:prstGeom prst="trapezoid">
          <a:avLst>
            <a:gd name="adj" fmla="val 50000"/>
          </a:avLst>
        </a:prstGeom>
        <a:solidFill>
          <a:sysClr val="window" lastClr="FFFFFF"/>
        </a:solidFill>
        <a:ln w="762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0" tIns="69850" rIns="69850" bIns="69850" numCol="1" spcCol="1270" anchor="ctr" anchorCtr="0">
          <a:noAutofit/>
        </a:bodyPr>
        <a:lstStyle/>
        <a:p>
          <a:pPr marL="0" lvl="0" indent="0" algn="ctr" defTabSz="2444750">
            <a:lnSpc>
              <a:spcPct val="90000"/>
            </a:lnSpc>
            <a:spcBef>
              <a:spcPct val="0"/>
            </a:spcBef>
            <a:spcAft>
              <a:spcPct val="35000"/>
            </a:spcAft>
            <a:buNone/>
          </a:pPr>
          <a:endParaRPr lang="en-US" sz="5500" kern="1200">
            <a:solidFill>
              <a:srgbClr val="000000">
                <a:hueOff val="0"/>
                <a:satOff val="0"/>
                <a:lumOff val="0"/>
                <a:alphaOff val="0"/>
              </a:srgbClr>
            </a:solidFill>
            <a:latin typeface="Calibri"/>
            <a:ea typeface="+mn-ea"/>
            <a:cs typeface="+mn-cs"/>
          </a:endParaRPr>
        </a:p>
      </dsp:txBody>
      <dsp:txXfrm>
        <a:off x="1719865" y="532510"/>
        <a:ext cx="436880" cy="914557"/>
      </dsp:txXfrm>
    </dsp:sp>
    <dsp:sp modelId="{EB96B320-B374-42BD-9D94-FFD4A9BE0500}">
      <dsp:nvSpPr>
        <dsp:cNvPr id="0" name=""/>
        <dsp:cNvSpPr/>
      </dsp:nvSpPr>
      <dsp:spPr>
        <a:xfrm>
          <a:off x="629631" y="1401125"/>
          <a:ext cx="2621280" cy="1371836"/>
        </a:xfrm>
        <a:prstGeom prst="trapezoid">
          <a:avLst>
            <a:gd name="adj" fmla="val 47770"/>
          </a:avLst>
        </a:prstGeom>
        <a:solidFill>
          <a:sysClr val="window" lastClr="FFFFFF"/>
        </a:solidFill>
        <a:ln w="76200" cap="flat" cmpd="sng" algn="ctr">
          <a:solidFill>
            <a:schemeClr val="accent2">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7470" tIns="77470" rIns="77470" bIns="77470" numCol="1" spcCol="1270" anchor="ctr" anchorCtr="0">
          <a:noAutofit/>
        </a:bodyPr>
        <a:lstStyle/>
        <a:p>
          <a:pPr marL="0" lvl="0" indent="0" algn="ctr" defTabSz="2711450">
            <a:lnSpc>
              <a:spcPct val="90000"/>
            </a:lnSpc>
            <a:spcBef>
              <a:spcPct val="0"/>
            </a:spcBef>
            <a:spcAft>
              <a:spcPct val="35000"/>
            </a:spcAft>
            <a:buNone/>
          </a:pPr>
          <a:endParaRPr lang="en-US" sz="6100" kern="1200">
            <a:solidFill>
              <a:srgbClr val="000000">
                <a:hueOff val="0"/>
                <a:satOff val="0"/>
                <a:lumOff val="0"/>
                <a:alphaOff val="0"/>
              </a:srgbClr>
            </a:solidFill>
            <a:latin typeface="Calibri"/>
            <a:ea typeface="+mn-ea"/>
            <a:cs typeface="+mn-cs"/>
          </a:endParaRPr>
        </a:p>
      </dsp:txBody>
      <dsp:txXfrm>
        <a:off x="1525239" y="1752881"/>
        <a:ext cx="830064" cy="1020080"/>
      </dsp:txXfrm>
    </dsp:sp>
    <dsp:sp modelId="{1D559E86-2EA6-457E-8C37-E8C071358041}">
      <dsp:nvSpPr>
        <dsp:cNvPr id="0" name=""/>
        <dsp:cNvSpPr/>
      </dsp:nvSpPr>
      <dsp:spPr>
        <a:xfrm>
          <a:off x="0" y="2743672"/>
          <a:ext cx="3931920" cy="1371836"/>
        </a:xfrm>
        <a:prstGeom prst="trapezoid">
          <a:avLst>
            <a:gd name="adj" fmla="val 47770"/>
          </a:avLst>
        </a:prstGeom>
        <a:solidFill>
          <a:sysClr val="window" lastClr="FFFFFF"/>
        </a:solidFill>
        <a:ln w="76200" cap="flat" cmpd="sng" algn="ctr">
          <a:solidFill>
            <a:schemeClr val="tx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endParaRPr lang="en-US" sz="6500" kern="1200">
            <a:solidFill>
              <a:srgbClr val="000000">
                <a:hueOff val="0"/>
                <a:satOff val="0"/>
                <a:lumOff val="0"/>
                <a:alphaOff val="0"/>
              </a:srgbClr>
            </a:solidFill>
            <a:latin typeface="Calibri"/>
            <a:ea typeface="+mn-ea"/>
            <a:cs typeface="+mn-cs"/>
          </a:endParaRPr>
        </a:p>
      </dsp:txBody>
      <dsp:txXfrm>
        <a:off x="1124969" y="2978176"/>
        <a:ext cx="1681980" cy="1137332"/>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969703-E88F-4910-8BDD-CB41161A003A}" type="datetimeFigureOut">
              <a:rPr lang="en-US" smtClean="0"/>
              <a:t>8/4/2026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D73537-0BF7-4233-B8AF-B2EB48299466}" type="slidenum">
              <a:rPr lang="en-US" smtClean="0"/>
              <a:t>‹#›</a:t>
            </a:fld>
            <a:endParaRPr lang="en-US"/>
          </a:p>
        </p:txBody>
      </p:sp>
    </p:spTree>
    <p:extLst>
      <p:ext uri="{BB962C8B-B14F-4D97-AF65-F5344CB8AC3E}">
        <p14:creationId xmlns:p14="http://schemas.microsoft.com/office/powerpoint/2010/main" val="13081760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E4F89FB2-1068-4A81-99C3-A0F6874B0CA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73745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72ACD051-D9E5-4C51-BF32-807B22DFDE6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813741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nSpc>
                <a:spcPct val="150000"/>
              </a:lnSpc>
              <a:spcBef>
                <a:spcPts val="1000"/>
              </a:spcBef>
              <a:buFont typeface="Arial"/>
              <a:buChar char="•"/>
            </a:pPr>
            <a:endParaRPr lang="en-US" b="1">
              <a:cs typeface="Calibri"/>
            </a:endParaRPr>
          </a:p>
        </p:txBody>
      </p:sp>
      <p:sp>
        <p:nvSpPr>
          <p:cNvPr id="4" name="Slide Number Placeholder 3"/>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DFA8B680-C52A-4621-ACB6-59560003F67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0899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EA60C4-73D2-D777-2F35-01F12F3D81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474292-6047-9361-97BB-A4782D881D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62D014-6498-8EE9-C8B9-F8691062389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00D9986-9C49-8C96-971A-8E0EF64FABAC}"/>
              </a:ext>
            </a:extLst>
          </p:cNvPr>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72ACD051-D9E5-4C51-BF32-807B22DFDE6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74175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72ACD051-D9E5-4C51-BF32-807B22DFDE6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331985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39C288-6E25-B46A-6020-270615E0DF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6312E5-0DFF-D20D-67EE-C482E886AF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527E2E-7437-6D6F-49EE-502F3FCF046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737F08C-227F-CE83-D5ED-B1F4E848AC08}"/>
              </a:ext>
            </a:extLst>
          </p:cNvPr>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72ACD051-D9E5-4C51-BF32-807B22DFDE6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071961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42884D-A1C9-1067-D206-62E8579B8A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1A123B-ECDB-7524-4200-2D0CFF7193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DD94C8-C04A-B915-CD81-C0C72AEB5EA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B8C4621-0DB3-F3F3-4B9D-4279FBAFE1DB}"/>
              </a:ext>
            </a:extLst>
          </p:cNvPr>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E4F89FB2-1068-4A81-99C3-A0F6874B0CAC}"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42243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9C593AED-F027-43EB-903D-0CF7358D1D8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124633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endParaRPr lang="en-US"/>
          </a:p>
        </p:txBody>
      </p:sp>
      <p:sp>
        <p:nvSpPr>
          <p:cNvPr id="4" name="Slide Number Placeholder 3"/>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D9FF319B-FC0E-473C-B125-B4728CD25FA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923226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CC8DBA-B792-4EC8-1667-E5DCCEA9F8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6BAAD5-D664-4988-FB8B-0B47B7C19F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9F8B72-B5CC-DA34-A9E8-10A0F929092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C300C70-09A6-661A-925E-002AD23A04BE}"/>
              </a:ext>
            </a:extLst>
          </p:cNvPr>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D9FF319B-FC0E-473C-B125-B4728CD25FA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1962336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 Ligh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358900" y="1122363"/>
            <a:ext cx="9309100" cy="2387600"/>
          </a:xfrm>
        </p:spPr>
        <p:txBody>
          <a:bodyPr anchor="b"/>
          <a:lstStyle>
            <a:lvl1pPr algn="l">
              <a:defRPr sz="6000" b="1" i="0">
                <a:solidFill>
                  <a:schemeClr val="accent4"/>
                </a:solidFill>
                <a:latin typeface="Arial" panose="020B0604020202020204" pitchFamily="34" charset="0"/>
                <a:ea typeface="Source Sans Pro" charset="0"/>
                <a:cs typeface="Arial" panose="020B0604020202020204" pitchFamily="34" charset="0"/>
              </a:defRPr>
            </a:lvl1pPr>
          </a:lstStyle>
          <a:p>
            <a:r>
              <a:rPr lang="en-US"/>
              <a:t>Presentation title</a:t>
            </a:r>
          </a:p>
        </p:txBody>
      </p:sp>
      <p:sp>
        <p:nvSpPr>
          <p:cNvPr id="3" name="Subtitle 2"/>
          <p:cNvSpPr>
            <a:spLocks noGrp="1"/>
          </p:cNvSpPr>
          <p:nvPr>
            <p:ph type="subTitle" idx="1" hasCustomPrompt="1"/>
          </p:nvPr>
        </p:nvSpPr>
        <p:spPr>
          <a:xfrm>
            <a:off x="1358900" y="3602038"/>
            <a:ext cx="9309100" cy="1655762"/>
          </a:xfrm>
        </p:spPr>
        <p:txBody>
          <a:bodyPr/>
          <a:lstStyle>
            <a:lvl1pPr marL="0" indent="0" algn="l">
              <a:buNone/>
              <a:defRPr sz="2400" b="0" i="0">
                <a:solidFill>
                  <a:schemeClr val="tx1"/>
                </a:solidFill>
                <a:latin typeface="Arial" panose="020B0604020202020204" pitchFamily="34" charset="0"/>
                <a:ea typeface="Source Sans Pro"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r="59856"/>
          <a:stretch/>
        </p:blipFill>
        <p:spPr>
          <a:xfrm>
            <a:off x="310804" y="5634640"/>
            <a:ext cx="953951" cy="931259"/>
          </a:xfrm>
          <a:prstGeom prst="rect">
            <a:avLst/>
          </a:prstGeom>
        </p:spPr>
      </p:pic>
      <p:sp>
        <p:nvSpPr>
          <p:cNvPr id="8" name="Subtitle 2"/>
          <p:cNvSpPr txBox="1">
            <a:spLocks/>
          </p:cNvSpPr>
          <p:nvPr userDrawn="1"/>
        </p:nvSpPr>
        <p:spPr>
          <a:xfrm>
            <a:off x="1385477" y="5901914"/>
            <a:ext cx="9282523" cy="564201"/>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a:buNone/>
              <a:defRPr sz="2400" b="0" i="0" kern="1200">
                <a:solidFill>
                  <a:schemeClr val="tx1"/>
                </a:solidFill>
                <a:latin typeface="Source Sans Pro" charset="0"/>
                <a:ea typeface="Source Sans Pro" charset="0"/>
                <a:cs typeface="Source Sans Pro" charset="0"/>
              </a:defRPr>
            </a:lvl1pPr>
            <a:lvl2pPr marL="457200" indent="0" algn="ctr" defTabSz="914400" rtl="0" eaLnBrk="1" latinLnBrk="0" hangingPunct="1">
              <a:lnSpc>
                <a:spcPct val="90000"/>
              </a:lnSpc>
              <a:spcBef>
                <a:spcPts val="500"/>
              </a:spcBef>
              <a:buFont typeface="Arial"/>
              <a:buNone/>
              <a:defRPr sz="2000" b="0" i="0" kern="1200">
                <a:solidFill>
                  <a:schemeClr val="tx1"/>
                </a:solidFill>
                <a:latin typeface="Source Sans Pro" charset="0"/>
                <a:ea typeface="Source Sans Pro" charset="0"/>
                <a:cs typeface="Source Sans Pro" charset="0"/>
              </a:defRPr>
            </a:lvl2pPr>
            <a:lvl3pPr marL="914400" indent="0" algn="ctr" defTabSz="914400" rtl="0" eaLnBrk="1" latinLnBrk="0" hangingPunct="1">
              <a:lnSpc>
                <a:spcPct val="90000"/>
              </a:lnSpc>
              <a:spcBef>
                <a:spcPts val="500"/>
              </a:spcBef>
              <a:buFont typeface="Arial"/>
              <a:buNone/>
              <a:defRPr sz="1800" b="0" i="0" kern="1200">
                <a:solidFill>
                  <a:schemeClr val="tx1"/>
                </a:solidFill>
                <a:latin typeface="Source Sans Pro" charset="0"/>
                <a:ea typeface="Source Sans Pro" charset="0"/>
                <a:cs typeface="Source Sans Pro" charset="0"/>
              </a:defRPr>
            </a:lvl3pPr>
            <a:lvl4pPr marL="1371600" indent="0" algn="ctr" defTabSz="914400" rtl="0" eaLnBrk="1" latinLnBrk="0" hangingPunct="1">
              <a:lnSpc>
                <a:spcPct val="90000"/>
              </a:lnSpc>
              <a:spcBef>
                <a:spcPts val="500"/>
              </a:spcBef>
              <a:buFont typeface="Arial"/>
              <a:buNone/>
              <a:defRPr sz="1600" b="0" i="0" kern="1200">
                <a:solidFill>
                  <a:schemeClr val="tx1"/>
                </a:solidFill>
                <a:latin typeface="Source Sans Pro" charset="0"/>
                <a:ea typeface="Source Sans Pro" charset="0"/>
                <a:cs typeface="Source Sans Pro" charset="0"/>
              </a:defRPr>
            </a:lvl4pPr>
            <a:lvl5pPr marL="1828800" indent="0" algn="ctr" defTabSz="914400" rtl="0" eaLnBrk="1" latinLnBrk="0" hangingPunct="1">
              <a:lnSpc>
                <a:spcPct val="90000"/>
              </a:lnSpc>
              <a:spcBef>
                <a:spcPts val="500"/>
              </a:spcBef>
              <a:buFont typeface="Arial"/>
              <a:buNone/>
              <a:defRPr sz="1600" b="0" i="0" kern="1200">
                <a:solidFill>
                  <a:schemeClr val="tx1"/>
                </a:solidFill>
                <a:latin typeface="Source Sans Pro" charset="0"/>
                <a:ea typeface="Source Sans Pro" charset="0"/>
                <a:cs typeface="Source Sans Pro" charset="0"/>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ct val="120000"/>
              </a:lnSpc>
              <a:spcBef>
                <a:spcPts val="0"/>
              </a:spcBef>
            </a:pPr>
            <a:r>
              <a:rPr lang="en-US" sz="1600" b="1" i="0">
                <a:solidFill>
                  <a:schemeClr val="accent4">
                    <a:lumMod val="75000"/>
                  </a:schemeClr>
                </a:solidFill>
                <a:latin typeface="Calibri" panose="020F0502020204030204" pitchFamily="34" charset="0"/>
                <a:ea typeface="Source Sans Pro" charset="0"/>
                <a:cs typeface="Calibri" panose="020F0502020204030204" pitchFamily="34" charset="0"/>
              </a:rPr>
              <a:t>CWDS</a:t>
            </a:r>
            <a:r>
              <a:rPr lang="en-US" sz="1600" b="1" i="0" baseline="0">
                <a:solidFill>
                  <a:schemeClr val="accent4">
                    <a:lumMod val="75000"/>
                  </a:schemeClr>
                </a:solidFill>
                <a:latin typeface="Calibri" panose="020F0502020204030204" pitchFamily="34" charset="0"/>
                <a:ea typeface="Source Sans Pro" charset="0"/>
                <a:cs typeface="Calibri" panose="020F0502020204030204" pitchFamily="34" charset="0"/>
              </a:rPr>
              <a:t> </a:t>
            </a:r>
            <a:r>
              <a:rPr lang="en-US" sz="1600" b="0" i="0" baseline="0">
                <a:solidFill>
                  <a:schemeClr val="accent4">
                    <a:lumMod val="75000"/>
                  </a:schemeClr>
                </a:solidFill>
                <a:latin typeface="Calibri" panose="020F0502020204030204" pitchFamily="34" charset="0"/>
                <a:ea typeface="Source Sans Pro" charset="0"/>
                <a:cs typeface="Calibri" panose="020F0502020204030204" pitchFamily="34" charset="0"/>
              </a:rPr>
              <a:t>/</a:t>
            </a:r>
            <a:r>
              <a:rPr lang="en-US" sz="1600" b="1" i="0" baseline="0">
                <a:solidFill>
                  <a:schemeClr val="accent4">
                    <a:lumMod val="75000"/>
                  </a:schemeClr>
                </a:solidFill>
                <a:latin typeface="Calibri" panose="020F0502020204030204" pitchFamily="34" charset="0"/>
                <a:ea typeface="Source Sans Pro" charset="0"/>
                <a:cs typeface="Calibri" panose="020F0502020204030204" pitchFamily="34" charset="0"/>
              </a:rPr>
              <a:t> </a:t>
            </a:r>
            <a:r>
              <a:rPr lang="en-US" sz="1600">
                <a:solidFill>
                  <a:schemeClr val="accent4">
                    <a:lumMod val="75000"/>
                  </a:schemeClr>
                </a:solidFill>
                <a:latin typeface="Calibri" panose="020F0502020204030204" pitchFamily="34" charset="0"/>
                <a:ea typeface="Source Sans Pro" charset="0"/>
                <a:cs typeface="Calibri" panose="020F0502020204030204" pitchFamily="34" charset="0"/>
              </a:rPr>
              <a:t>Child Welfare Digital</a:t>
            </a:r>
            <a:r>
              <a:rPr lang="en-US" sz="1600" baseline="0">
                <a:solidFill>
                  <a:schemeClr val="accent4">
                    <a:lumMod val="75000"/>
                  </a:schemeClr>
                </a:solidFill>
                <a:latin typeface="Calibri" panose="020F0502020204030204" pitchFamily="34" charset="0"/>
                <a:ea typeface="Source Sans Pro" charset="0"/>
                <a:cs typeface="Calibri" panose="020F0502020204030204" pitchFamily="34" charset="0"/>
              </a:rPr>
              <a:t> Services</a:t>
            </a:r>
            <a:endParaRPr lang="en-US" sz="1600">
              <a:solidFill>
                <a:schemeClr val="accent4">
                  <a:lumMod val="75000"/>
                </a:schemeClr>
              </a:solidFill>
              <a:latin typeface="Calibri" panose="020F0502020204030204" pitchFamily="34" charset="0"/>
              <a:ea typeface="Source Sans Pro" charset="0"/>
              <a:cs typeface="Calibri" panose="020F0502020204030204" pitchFamily="34" charset="0"/>
            </a:endParaRPr>
          </a:p>
        </p:txBody>
      </p:sp>
    </p:spTree>
    <p:extLst>
      <p:ext uri="{BB962C8B-B14F-4D97-AF65-F5344CB8AC3E}">
        <p14:creationId xmlns:p14="http://schemas.microsoft.com/office/powerpoint/2010/main" val="19411422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allout – Accent">
    <p:spTree>
      <p:nvGrpSpPr>
        <p:cNvPr id="1" name=""/>
        <p:cNvGrpSpPr/>
        <p:nvPr/>
      </p:nvGrpSpPr>
      <p:grpSpPr>
        <a:xfrm>
          <a:off x="0" y="0"/>
          <a:ext cx="0" cy="0"/>
          <a:chOff x="0" y="0"/>
          <a:chExt cx="0" cy="0"/>
        </a:xfrm>
      </p:grpSpPr>
      <p:sp>
        <p:nvSpPr>
          <p:cNvPr id="3" name="Rectangle 2"/>
          <p:cNvSpPr/>
          <p:nvPr userDrawn="1"/>
        </p:nvSpPr>
        <p:spPr>
          <a:xfrm>
            <a:off x="0" y="0"/>
            <a:ext cx="7866993" cy="6858000"/>
          </a:xfrm>
          <a:prstGeom prst="rect">
            <a:avLst/>
          </a:prstGeom>
          <a:solidFill>
            <a:srgbClr val="78A0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24E71"/>
              </a:solidFill>
            </a:endParaRPr>
          </a:p>
        </p:txBody>
      </p:sp>
      <p:sp>
        <p:nvSpPr>
          <p:cNvPr id="2" name="Title 1"/>
          <p:cNvSpPr>
            <a:spLocks noGrp="1"/>
          </p:cNvSpPr>
          <p:nvPr>
            <p:ph type="title" hasCustomPrompt="1"/>
          </p:nvPr>
        </p:nvSpPr>
        <p:spPr>
          <a:xfrm>
            <a:off x="415924" y="1239044"/>
            <a:ext cx="7313083" cy="4379912"/>
          </a:xfrm>
        </p:spPr>
        <p:txBody>
          <a:bodyPr anchor="ctr"/>
          <a:lstStyle>
            <a:lvl1pPr>
              <a:lnSpc>
                <a:spcPct val="100000"/>
              </a:lnSpc>
              <a:defRPr sz="6000">
                <a:solidFill>
                  <a:schemeClr val="bg1"/>
                </a:solidFill>
                <a:latin typeface="Arial" panose="020B0604020202020204" pitchFamily="34" charset="0"/>
                <a:ea typeface="Source Sans Pro" charset="0"/>
                <a:cs typeface="Arial" panose="020B0604020202020204" pitchFamily="34" charset="0"/>
              </a:defRPr>
            </a:lvl1pPr>
          </a:lstStyle>
          <a:p>
            <a:r>
              <a:rPr lang="en-US"/>
              <a:t>Click to edit callout block</a:t>
            </a:r>
          </a:p>
        </p:txBody>
      </p:sp>
      <p:sp>
        <p:nvSpPr>
          <p:cNvPr id="9" name="Slide Number Placeholder 3"/>
          <p:cNvSpPr>
            <a:spLocks noGrp="1"/>
          </p:cNvSpPr>
          <p:nvPr>
            <p:ph type="sldNum" sz="quarter" idx="12"/>
          </p:nvPr>
        </p:nvSpPr>
        <p:spPr>
          <a:xfrm>
            <a:off x="8610600" y="6356350"/>
            <a:ext cx="2743200" cy="365125"/>
          </a:xfrm>
        </p:spPr>
        <p:txBody>
          <a:bodyPr/>
          <a:lstStyle>
            <a:lvl1pPr>
              <a:defRPr>
                <a:solidFill>
                  <a:schemeClr val="tx1"/>
                </a:solidFill>
                <a:latin typeface="Arial" panose="020B0604020202020204" pitchFamily="34" charset="0"/>
                <a:ea typeface="Source Sans Pro" charset="0"/>
                <a:cs typeface="Arial" panose="020B0604020202020204" pitchFamily="34" charset="0"/>
              </a:defRPr>
            </a:lvl1pPr>
          </a:lstStyle>
          <a:p>
            <a:r>
              <a:rPr lang="en-US"/>
              <a:t> </a:t>
            </a:r>
            <a:r>
              <a:rPr lang="en-US" b="1"/>
              <a:t>CWDS /</a:t>
            </a:r>
            <a:r>
              <a:rPr lang="en-US"/>
              <a:t> </a:t>
            </a:r>
            <a:fld id="{3034EA56-25F9-154B-A508-1E08B5A9821D}" type="slidenum">
              <a:rPr lang="en-US" smtClean="0"/>
              <a:pPr/>
              <a:t>‹#›</a:t>
            </a:fld>
            <a:endParaRPr lang="en-US"/>
          </a:p>
        </p:txBody>
      </p:sp>
      <p:sp>
        <p:nvSpPr>
          <p:cNvPr id="4" name="Text Placeholder 6">
            <a:extLst>
              <a:ext uri="{FF2B5EF4-FFF2-40B4-BE49-F238E27FC236}">
                <a16:creationId xmlns:a16="http://schemas.microsoft.com/office/drawing/2014/main" id="{0D5AEE6D-74CB-A224-9991-ABC2974DE3E9}"/>
              </a:ext>
            </a:extLst>
          </p:cNvPr>
          <p:cNvSpPr>
            <a:spLocks noGrp="1"/>
          </p:cNvSpPr>
          <p:nvPr>
            <p:ph type="body" sz="quarter" idx="13"/>
          </p:nvPr>
        </p:nvSpPr>
        <p:spPr>
          <a:xfrm>
            <a:off x="8144930" y="1239044"/>
            <a:ext cx="3631145" cy="4379912"/>
          </a:xfrm>
        </p:spPr>
        <p:txBody>
          <a:bodyPr anchor="ctr"/>
          <a:lstStyle>
            <a:lvl1pPr marL="0" indent="0">
              <a:buNone/>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2496922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0" y="365126"/>
            <a:ext cx="10972800" cy="435722"/>
          </a:xfrm>
        </p:spPr>
        <p:txBody>
          <a:bodyPr>
            <a:normAutofit/>
          </a:bodyPr>
          <a:lstStyle>
            <a:lvl1pPr>
              <a:defRPr sz="2400" b="1" i="0">
                <a:solidFill>
                  <a:schemeClr val="accent4"/>
                </a:solidFill>
                <a:latin typeface="Arial" panose="020B0604020202020204" pitchFamily="34" charset="0"/>
                <a:ea typeface="Source Sans Pro" charset="0"/>
                <a:cs typeface="Arial" panose="020B0604020202020204" pitchFamily="34" charset="0"/>
              </a:defRPr>
            </a:lvl1pPr>
          </a:lstStyle>
          <a:p>
            <a:r>
              <a:rPr lang="en-US"/>
              <a:t>Slide title</a:t>
            </a:r>
          </a:p>
        </p:txBody>
      </p:sp>
      <p:sp>
        <p:nvSpPr>
          <p:cNvPr id="3" name="Content Placeholder 2"/>
          <p:cNvSpPr>
            <a:spLocks noGrp="1"/>
          </p:cNvSpPr>
          <p:nvPr>
            <p:ph idx="1"/>
          </p:nvPr>
        </p:nvSpPr>
        <p:spPr>
          <a:xfrm>
            <a:off x="685800" y="1188720"/>
            <a:ext cx="10972800" cy="5060986"/>
          </a:xfrm>
        </p:spPr>
        <p:txBody>
          <a:bodyPr/>
          <a:lstStyle>
            <a:lvl1pPr marL="0" indent="0">
              <a:buFontTx/>
              <a:buNone/>
              <a:defRPr sz="2400">
                <a:solidFill>
                  <a:schemeClr val="tx1"/>
                </a:solidFill>
                <a:latin typeface="Arial" panose="020B0604020202020204" pitchFamily="34" charset="0"/>
                <a:ea typeface="Source Sans Pro" charset="0"/>
                <a:cs typeface="Arial" panose="020B0604020202020204" pitchFamily="34" charset="0"/>
              </a:defRPr>
            </a:lvl1pPr>
            <a:lvl2pPr>
              <a:defRPr>
                <a:solidFill>
                  <a:schemeClr val="tx1"/>
                </a:solidFill>
                <a:latin typeface="Arial" panose="020B0604020202020204" pitchFamily="34" charset="0"/>
                <a:ea typeface="Source Sans Pro" charset="0"/>
                <a:cs typeface="Arial" panose="020B0604020202020204" pitchFamily="34" charset="0"/>
              </a:defRPr>
            </a:lvl2pPr>
            <a:lvl3pPr>
              <a:defRPr sz="1800">
                <a:solidFill>
                  <a:schemeClr val="tx1"/>
                </a:solidFill>
                <a:latin typeface="Arial" panose="020B0604020202020204" pitchFamily="34" charset="0"/>
                <a:ea typeface="Source Sans Pro" charset="0"/>
                <a:cs typeface="Arial" panose="020B0604020202020204" pitchFamily="34" charset="0"/>
              </a:defRPr>
            </a:lvl3pPr>
            <a:lvl4pPr>
              <a:defRPr sz="1800">
                <a:solidFill>
                  <a:schemeClr val="tx1"/>
                </a:solidFill>
                <a:latin typeface="Arial" panose="020B0604020202020204" pitchFamily="34" charset="0"/>
                <a:ea typeface="Source Sans Pro" charset="0"/>
                <a:cs typeface="Arial" panose="020B0604020202020204" pitchFamily="34" charset="0"/>
              </a:defRPr>
            </a:lvl4pPr>
            <a:lvl5pPr>
              <a:defRPr>
                <a:solidFill>
                  <a:schemeClr val="tx1"/>
                </a:solidFill>
                <a:latin typeface="Arial" panose="020B0604020202020204" pitchFamily="34" charset="0"/>
                <a:ea typeface="Source Sans Pro"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85800" y="6356350"/>
            <a:ext cx="2743200" cy="365125"/>
          </a:xfrm>
        </p:spPr>
        <p:txBody>
          <a:bodyPr/>
          <a:lstStyle>
            <a:lvl1pPr>
              <a:defRPr>
                <a:latin typeface="Arial" panose="020B0604020202020204" pitchFamily="34" charset="0"/>
                <a:ea typeface="Source Sans Pro" charset="0"/>
                <a:cs typeface="Arial" panose="020B0604020202020204" pitchFamily="34" charset="0"/>
              </a:defRPr>
            </a:lvl1pPr>
          </a:lstStyle>
          <a:p>
            <a:endParaRPr lang="en-US"/>
          </a:p>
        </p:txBody>
      </p:sp>
      <p:sp>
        <p:nvSpPr>
          <p:cNvPr id="6" name="Slide Number Placeholder 5"/>
          <p:cNvSpPr>
            <a:spLocks noGrp="1"/>
          </p:cNvSpPr>
          <p:nvPr>
            <p:ph type="sldNum" sz="quarter" idx="12"/>
          </p:nvPr>
        </p:nvSpPr>
        <p:spPr/>
        <p:txBody>
          <a:bodyPr/>
          <a:lstStyle>
            <a:lvl1pPr>
              <a:defRPr b="1">
                <a:solidFill>
                  <a:schemeClr val="tx1"/>
                </a:solidFill>
                <a:latin typeface="Arial" panose="020B0604020202020204" pitchFamily="34" charset="0"/>
                <a:ea typeface="Source Sans Pro" charset="0"/>
                <a:cs typeface="Arial" panose="020B0604020202020204" pitchFamily="34" charset="0"/>
              </a:defRPr>
            </a:lvl1pPr>
          </a:lstStyle>
          <a:p>
            <a:r>
              <a:rPr lang="en-US"/>
              <a:t> CWDS / </a:t>
            </a:r>
            <a:fld id="{3034EA56-25F9-154B-A508-1E08B5A9821D}" type="slidenum">
              <a:rPr lang="en-US" smtClean="0"/>
              <a:pPr/>
              <a:t>‹#›</a:t>
            </a:fld>
            <a:endParaRPr lang="en-US"/>
          </a:p>
        </p:txBody>
      </p:sp>
      <p:sp>
        <p:nvSpPr>
          <p:cNvPr id="7" name="Rectangle 6"/>
          <p:cNvSpPr/>
          <p:nvPr userDrawn="1"/>
        </p:nvSpPr>
        <p:spPr>
          <a:xfrm>
            <a:off x="0" y="0"/>
            <a:ext cx="18288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45F02238-95EF-F0BD-BF48-B746FA968D7A}"/>
              </a:ext>
            </a:extLst>
          </p:cNvPr>
          <p:cNvSpPr/>
          <p:nvPr userDrawn="1"/>
        </p:nvSpPr>
        <p:spPr>
          <a:xfrm>
            <a:off x="685800" y="861773"/>
            <a:ext cx="10972800" cy="45719"/>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42000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4400" b="0">
                <a:solidFill>
                  <a:schemeClr val="accent4"/>
                </a:solidFill>
                <a:latin typeface="Arial" panose="020B0604020202020204" pitchFamily="34" charset="0"/>
                <a:ea typeface="Source Sans Pro" charset="0"/>
                <a:cs typeface="Arial" panose="020B0604020202020204" pitchFamily="34" charset="0"/>
              </a:defRPr>
            </a:lvl1pPr>
          </a:lstStyle>
          <a:p>
            <a:r>
              <a:rPr lang="en-US"/>
              <a:t>Click to edit slide title</a:t>
            </a:r>
          </a:p>
        </p:txBody>
      </p:sp>
      <p:sp>
        <p:nvSpPr>
          <p:cNvPr id="3" name="Content Placeholder 2"/>
          <p:cNvSpPr>
            <a:spLocks noGrp="1"/>
          </p:cNvSpPr>
          <p:nvPr>
            <p:ph sz="half" idx="1"/>
          </p:nvPr>
        </p:nvSpPr>
        <p:spPr>
          <a:xfrm>
            <a:off x="838200" y="1825625"/>
            <a:ext cx="5181600" cy="4351338"/>
          </a:xfrm>
        </p:spPr>
        <p:txBody>
          <a:bodyPr/>
          <a:lstStyle>
            <a:lvl1pPr>
              <a:defRPr sz="2400">
                <a:solidFill>
                  <a:schemeClr val="tx1"/>
                </a:solidFill>
                <a:latin typeface="Arial" panose="020B0604020202020204" pitchFamily="34" charset="0"/>
                <a:ea typeface="Source Sans Pro" charset="0"/>
                <a:cs typeface="Arial" panose="020B0604020202020204" pitchFamily="34" charset="0"/>
              </a:defRPr>
            </a:lvl1pPr>
            <a:lvl2pPr>
              <a:defRPr>
                <a:solidFill>
                  <a:schemeClr val="tx1"/>
                </a:solidFill>
                <a:latin typeface="Arial" panose="020B0604020202020204" pitchFamily="34" charset="0"/>
                <a:ea typeface="Source Sans Pro" charset="0"/>
                <a:cs typeface="Arial" panose="020B0604020202020204" pitchFamily="34" charset="0"/>
              </a:defRPr>
            </a:lvl2pPr>
            <a:lvl3pPr>
              <a:defRPr sz="1800">
                <a:solidFill>
                  <a:schemeClr val="tx1"/>
                </a:solidFill>
                <a:latin typeface="Arial" panose="020B0604020202020204" pitchFamily="34" charset="0"/>
                <a:ea typeface="Source Sans Pro" charset="0"/>
                <a:cs typeface="Arial" panose="020B0604020202020204" pitchFamily="34" charset="0"/>
              </a:defRPr>
            </a:lvl3pPr>
            <a:lvl4pPr>
              <a:defRPr sz="1800">
                <a:solidFill>
                  <a:schemeClr val="tx1"/>
                </a:solidFill>
                <a:latin typeface="Arial" panose="020B0604020202020204" pitchFamily="34" charset="0"/>
                <a:ea typeface="Source Sans Pro" charset="0"/>
                <a:cs typeface="Arial" panose="020B0604020202020204" pitchFamily="34" charset="0"/>
              </a:defRPr>
            </a:lvl4pPr>
            <a:lvl5pPr>
              <a:defRPr sz="1800">
                <a:solidFill>
                  <a:schemeClr val="tx1"/>
                </a:solidFill>
                <a:latin typeface="Arial" panose="020B0604020202020204" pitchFamily="34" charset="0"/>
                <a:ea typeface="Source Sans Pro"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lvl1pPr>
              <a:defRPr sz="2400">
                <a:solidFill>
                  <a:schemeClr val="tx1"/>
                </a:solidFill>
                <a:latin typeface="Arial" panose="020B0604020202020204" pitchFamily="34" charset="0"/>
                <a:ea typeface="Source Sans Pro" charset="0"/>
                <a:cs typeface="Arial" panose="020B0604020202020204" pitchFamily="34" charset="0"/>
              </a:defRPr>
            </a:lvl1pPr>
            <a:lvl2pPr>
              <a:defRPr>
                <a:solidFill>
                  <a:schemeClr val="tx1"/>
                </a:solidFill>
                <a:latin typeface="Arial" panose="020B0604020202020204" pitchFamily="34" charset="0"/>
                <a:ea typeface="Source Sans Pro" charset="0"/>
                <a:cs typeface="Arial" panose="020B0604020202020204" pitchFamily="34" charset="0"/>
              </a:defRPr>
            </a:lvl2pPr>
            <a:lvl3pPr>
              <a:defRPr sz="1800">
                <a:solidFill>
                  <a:schemeClr val="tx1"/>
                </a:solidFill>
                <a:latin typeface="Arial" panose="020B0604020202020204" pitchFamily="34" charset="0"/>
                <a:ea typeface="Source Sans Pro" charset="0"/>
                <a:cs typeface="Arial" panose="020B0604020202020204" pitchFamily="34" charset="0"/>
              </a:defRPr>
            </a:lvl3pPr>
            <a:lvl4pPr>
              <a:defRPr sz="1800">
                <a:solidFill>
                  <a:schemeClr val="tx1"/>
                </a:solidFill>
                <a:latin typeface="Arial" panose="020B0604020202020204" pitchFamily="34" charset="0"/>
                <a:ea typeface="Source Sans Pro" charset="0"/>
                <a:cs typeface="Arial" panose="020B0604020202020204" pitchFamily="34" charset="0"/>
              </a:defRPr>
            </a:lvl4pPr>
            <a:lvl5pPr>
              <a:defRPr sz="1800">
                <a:solidFill>
                  <a:schemeClr val="tx1"/>
                </a:solidFill>
                <a:latin typeface="Arial" panose="020B0604020202020204" pitchFamily="34" charset="0"/>
                <a:ea typeface="Source Sans Pro"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5"/>
          <p:cNvSpPr/>
          <p:nvPr userDrawn="1"/>
        </p:nvSpPr>
        <p:spPr>
          <a:xfrm>
            <a:off x="0" y="0"/>
            <a:ext cx="18288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3"/>
          <p:cNvSpPr>
            <a:spLocks noGrp="1"/>
          </p:cNvSpPr>
          <p:nvPr>
            <p:ph type="sldNum" sz="quarter" idx="12"/>
          </p:nvPr>
        </p:nvSpPr>
        <p:spPr>
          <a:xfrm>
            <a:off x="8610600" y="6356350"/>
            <a:ext cx="2743200" cy="365125"/>
          </a:xfrm>
        </p:spPr>
        <p:txBody>
          <a:bodyPr/>
          <a:lstStyle>
            <a:lvl1pPr>
              <a:defRPr>
                <a:solidFill>
                  <a:schemeClr val="tx1"/>
                </a:solidFill>
                <a:latin typeface="Arial" panose="020B0604020202020204" pitchFamily="34" charset="0"/>
                <a:ea typeface="Source Sans Pro" charset="0"/>
                <a:cs typeface="Arial" panose="020B0604020202020204" pitchFamily="34" charset="0"/>
              </a:defRPr>
            </a:lvl1pPr>
          </a:lstStyle>
          <a:p>
            <a:r>
              <a:rPr lang="en-US"/>
              <a:t> </a:t>
            </a:r>
            <a:r>
              <a:rPr lang="en-US" b="1"/>
              <a:t>CWDS /</a:t>
            </a:r>
            <a:r>
              <a:rPr lang="en-US"/>
              <a:t> </a:t>
            </a:r>
            <a:fld id="{3034EA56-25F9-154B-A508-1E08B5A9821D}" type="slidenum">
              <a:rPr lang="en-US" smtClean="0"/>
              <a:pPr/>
              <a:t>‹#›</a:t>
            </a:fld>
            <a:endParaRPr lang="en-US"/>
          </a:p>
        </p:txBody>
      </p:sp>
    </p:spTree>
    <p:extLst>
      <p:ext uri="{BB962C8B-B14F-4D97-AF65-F5344CB8AC3E}">
        <p14:creationId xmlns:p14="http://schemas.microsoft.com/office/powerpoint/2010/main" val="2197484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1_Two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4400" b="0">
                <a:solidFill>
                  <a:schemeClr val="accent4"/>
                </a:solidFill>
                <a:latin typeface="Arial" panose="020B0604020202020204" pitchFamily="34" charset="0"/>
                <a:ea typeface="Source Sans Pro" charset="0"/>
                <a:cs typeface="Arial" panose="020B0604020202020204" pitchFamily="34" charset="0"/>
              </a:defRPr>
            </a:lvl1pPr>
          </a:lstStyle>
          <a:p>
            <a:r>
              <a:rPr lang="en-US"/>
              <a:t>Click to edit slide title</a:t>
            </a:r>
          </a:p>
        </p:txBody>
      </p:sp>
      <p:sp>
        <p:nvSpPr>
          <p:cNvPr id="3" name="Content Placeholder 2"/>
          <p:cNvSpPr>
            <a:spLocks noGrp="1"/>
          </p:cNvSpPr>
          <p:nvPr>
            <p:ph sz="half" idx="1"/>
          </p:nvPr>
        </p:nvSpPr>
        <p:spPr>
          <a:xfrm>
            <a:off x="838200" y="1825625"/>
            <a:ext cx="2819400" cy="4351338"/>
          </a:xfrm>
        </p:spPr>
        <p:txBody>
          <a:bodyPr>
            <a:normAutofit/>
          </a:bodyPr>
          <a:lstStyle>
            <a:lvl1pPr marL="0" indent="0">
              <a:buFontTx/>
              <a:buNone/>
              <a:defRPr sz="2000">
                <a:solidFill>
                  <a:schemeClr val="tx1"/>
                </a:solidFill>
                <a:latin typeface="Arial" panose="020B0604020202020204" pitchFamily="34" charset="0"/>
                <a:ea typeface="Source Sans Pro" charset="0"/>
                <a:cs typeface="Arial" panose="020B0604020202020204" pitchFamily="34" charset="0"/>
              </a:defRPr>
            </a:lvl1pPr>
            <a:lvl2pPr>
              <a:defRPr sz="1800">
                <a:solidFill>
                  <a:schemeClr val="tx1"/>
                </a:solidFill>
                <a:latin typeface="Arial" panose="020B0604020202020204" pitchFamily="34" charset="0"/>
                <a:ea typeface="Source Sans Pro" charset="0"/>
                <a:cs typeface="Arial" panose="020B0604020202020204" pitchFamily="34" charset="0"/>
              </a:defRPr>
            </a:lvl2pPr>
            <a:lvl3pPr>
              <a:defRPr sz="1800">
                <a:solidFill>
                  <a:schemeClr val="tx1"/>
                </a:solidFill>
                <a:latin typeface="Arial" panose="020B0604020202020204" pitchFamily="34" charset="0"/>
                <a:ea typeface="Source Sans Pro" charset="0"/>
                <a:cs typeface="Arial" panose="020B0604020202020204" pitchFamily="34" charset="0"/>
              </a:defRPr>
            </a:lvl3pPr>
            <a:lvl4pPr>
              <a:defRPr sz="1800">
                <a:solidFill>
                  <a:schemeClr val="tx1"/>
                </a:solidFill>
                <a:latin typeface="Arial" panose="020B0604020202020204" pitchFamily="34" charset="0"/>
                <a:ea typeface="Source Sans Pro" charset="0"/>
                <a:cs typeface="Arial" panose="020B0604020202020204" pitchFamily="34" charset="0"/>
              </a:defRPr>
            </a:lvl4pPr>
            <a:lvl5pPr>
              <a:defRPr sz="1800">
                <a:solidFill>
                  <a:schemeClr val="tx1"/>
                </a:solidFill>
                <a:latin typeface="Arial" panose="020B0604020202020204" pitchFamily="34" charset="0"/>
                <a:ea typeface="Source Sans Pro"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810000" y="1825625"/>
            <a:ext cx="5181600" cy="4351338"/>
          </a:xfrm>
        </p:spPr>
        <p:txBody>
          <a:bodyPr>
            <a:normAutofit/>
          </a:bodyPr>
          <a:lstStyle>
            <a:lvl1pPr marL="0" indent="0">
              <a:buFontTx/>
              <a:buNone/>
              <a:defRPr sz="2000">
                <a:solidFill>
                  <a:schemeClr val="tx1"/>
                </a:solidFill>
                <a:latin typeface="Arial" panose="020B0604020202020204" pitchFamily="34" charset="0"/>
                <a:ea typeface="Source Sans Pro" charset="0"/>
                <a:cs typeface="Arial" panose="020B0604020202020204" pitchFamily="34" charset="0"/>
              </a:defRPr>
            </a:lvl1pPr>
            <a:lvl2pPr>
              <a:defRPr sz="1800">
                <a:solidFill>
                  <a:schemeClr val="tx1"/>
                </a:solidFill>
                <a:latin typeface="Arial" panose="020B0604020202020204" pitchFamily="34" charset="0"/>
                <a:ea typeface="Source Sans Pro" charset="0"/>
                <a:cs typeface="Arial" panose="020B0604020202020204" pitchFamily="34" charset="0"/>
              </a:defRPr>
            </a:lvl2pPr>
            <a:lvl3pPr>
              <a:defRPr sz="1800">
                <a:solidFill>
                  <a:schemeClr val="tx1"/>
                </a:solidFill>
                <a:latin typeface="Arial" panose="020B0604020202020204" pitchFamily="34" charset="0"/>
                <a:ea typeface="Source Sans Pro" charset="0"/>
                <a:cs typeface="Arial" panose="020B0604020202020204" pitchFamily="34" charset="0"/>
              </a:defRPr>
            </a:lvl3pPr>
            <a:lvl4pPr>
              <a:defRPr sz="1800">
                <a:solidFill>
                  <a:schemeClr val="tx1"/>
                </a:solidFill>
                <a:latin typeface="Arial" panose="020B0604020202020204" pitchFamily="34" charset="0"/>
                <a:ea typeface="Source Sans Pro" charset="0"/>
                <a:cs typeface="Arial" panose="020B0604020202020204" pitchFamily="34" charset="0"/>
              </a:defRPr>
            </a:lvl4pPr>
            <a:lvl5pPr>
              <a:defRPr sz="1800">
                <a:solidFill>
                  <a:schemeClr val="tx1"/>
                </a:solidFill>
                <a:latin typeface="Arial" panose="020B0604020202020204" pitchFamily="34" charset="0"/>
                <a:ea typeface="Source Sans Pro"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5"/>
          <p:cNvSpPr/>
          <p:nvPr userDrawn="1"/>
        </p:nvSpPr>
        <p:spPr>
          <a:xfrm>
            <a:off x="0" y="0"/>
            <a:ext cx="18288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3"/>
          <p:cNvSpPr>
            <a:spLocks noGrp="1"/>
          </p:cNvSpPr>
          <p:nvPr>
            <p:ph type="sldNum" sz="quarter" idx="12"/>
          </p:nvPr>
        </p:nvSpPr>
        <p:spPr>
          <a:xfrm>
            <a:off x="8610600" y="6356350"/>
            <a:ext cx="2743200" cy="365125"/>
          </a:xfrm>
        </p:spPr>
        <p:txBody>
          <a:bodyPr/>
          <a:lstStyle>
            <a:lvl1pPr>
              <a:defRPr>
                <a:solidFill>
                  <a:schemeClr val="tx1"/>
                </a:solidFill>
                <a:latin typeface="Arial" panose="020B0604020202020204" pitchFamily="34" charset="0"/>
                <a:ea typeface="Source Sans Pro" charset="0"/>
                <a:cs typeface="Arial" panose="020B0604020202020204" pitchFamily="34" charset="0"/>
              </a:defRPr>
            </a:lvl1pPr>
          </a:lstStyle>
          <a:p>
            <a:r>
              <a:rPr lang="en-US"/>
              <a:t> </a:t>
            </a:r>
            <a:r>
              <a:rPr lang="en-US" b="1"/>
              <a:t>CWDS /</a:t>
            </a:r>
            <a:r>
              <a:rPr lang="en-US"/>
              <a:t> </a:t>
            </a:r>
            <a:fld id="{3034EA56-25F9-154B-A508-1E08B5A9821D}" type="slidenum">
              <a:rPr lang="en-US" smtClean="0"/>
              <a:pPr/>
              <a:t>‹#›</a:t>
            </a:fld>
            <a:endParaRPr lang="en-US"/>
          </a:p>
        </p:txBody>
      </p:sp>
      <p:sp>
        <p:nvSpPr>
          <p:cNvPr id="7" name="Content Placeholder 3">
            <a:extLst>
              <a:ext uri="{FF2B5EF4-FFF2-40B4-BE49-F238E27FC236}">
                <a16:creationId xmlns:a16="http://schemas.microsoft.com/office/drawing/2014/main" id="{2DB77CFC-546F-4ACB-A28A-684CFBB3EFEE}"/>
              </a:ext>
            </a:extLst>
          </p:cNvPr>
          <p:cNvSpPr>
            <a:spLocks noGrp="1"/>
          </p:cNvSpPr>
          <p:nvPr>
            <p:ph sz="half" idx="13"/>
          </p:nvPr>
        </p:nvSpPr>
        <p:spPr>
          <a:xfrm>
            <a:off x="9144001" y="1825625"/>
            <a:ext cx="2220984" cy="4351338"/>
          </a:xfrm>
        </p:spPr>
        <p:txBody>
          <a:bodyPr>
            <a:normAutofit/>
          </a:bodyPr>
          <a:lstStyle>
            <a:lvl1pPr marL="0" indent="0">
              <a:buFontTx/>
              <a:buNone/>
              <a:defRPr sz="2000">
                <a:solidFill>
                  <a:schemeClr val="tx1"/>
                </a:solidFill>
                <a:latin typeface="Arial" panose="020B0604020202020204" pitchFamily="34" charset="0"/>
                <a:ea typeface="Source Sans Pro" charset="0"/>
                <a:cs typeface="Arial" panose="020B0604020202020204" pitchFamily="34" charset="0"/>
              </a:defRPr>
            </a:lvl1pPr>
            <a:lvl2pPr>
              <a:defRPr sz="1800">
                <a:solidFill>
                  <a:schemeClr val="tx1"/>
                </a:solidFill>
                <a:latin typeface="Arial" panose="020B0604020202020204" pitchFamily="34" charset="0"/>
                <a:ea typeface="Source Sans Pro" charset="0"/>
                <a:cs typeface="Arial" panose="020B0604020202020204" pitchFamily="34" charset="0"/>
              </a:defRPr>
            </a:lvl2pPr>
            <a:lvl3pPr>
              <a:defRPr sz="1800">
                <a:solidFill>
                  <a:schemeClr val="tx1"/>
                </a:solidFill>
                <a:latin typeface="Arial" panose="020B0604020202020204" pitchFamily="34" charset="0"/>
                <a:ea typeface="Source Sans Pro" charset="0"/>
                <a:cs typeface="Arial" panose="020B0604020202020204" pitchFamily="34" charset="0"/>
              </a:defRPr>
            </a:lvl3pPr>
            <a:lvl4pPr>
              <a:defRPr sz="1800">
                <a:solidFill>
                  <a:srgbClr val="004A6C"/>
                </a:solidFill>
                <a:latin typeface="Arial" panose="020B0604020202020204" pitchFamily="34" charset="0"/>
                <a:ea typeface="Source Sans Pro" charset="0"/>
                <a:cs typeface="Arial" panose="020B0604020202020204" pitchFamily="34" charset="0"/>
              </a:defRPr>
            </a:lvl4pPr>
            <a:lvl5pPr>
              <a:defRPr sz="1800">
                <a:solidFill>
                  <a:srgbClr val="004A6C"/>
                </a:solidFill>
                <a:latin typeface="Arial" panose="020B0604020202020204" pitchFamily="34" charset="0"/>
                <a:ea typeface="Source Sans Pro"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9398374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Four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5"/>
            <a:ext cx="10972800" cy="1325563"/>
          </a:xfrm>
        </p:spPr>
        <p:txBody>
          <a:bodyPr>
            <a:normAutofit/>
          </a:bodyPr>
          <a:lstStyle>
            <a:lvl1pPr>
              <a:defRPr sz="4400" b="0">
                <a:solidFill>
                  <a:schemeClr val="accent4"/>
                </a:solidFill>
                <a:latin typeface="Arial" panose="020B0604020202020204" pitchFamily="34" charset="0"/>
                <a:ea typeface="Source Sans Pro" charset="0"/>
                <a:cs typeface="Arial" panose="020B0604020202020204" pitchFamily="34" charset="0"/>
              </a:defRPr>
            </a:lvl1pPr>
          </a:lstStyle>
          <a:p>
            <a:r>
              <a:rPr lang="en-US"/>
              <a:t>Click to edit slide title</a:t>
            </a:r>
          </a:p>
        </p:txBody>
      </p:sp>
      <p:sp>
        <p:nvSpPr>
          <p:cNvPr id="3" name="Content Placeholder 2"/>
          <p:cNvSpPr>
            <a:spLocks noGrp="1"/>
          </p:cNvSpPr>
          <p:nvPr>
            <p:ph sz="half" idx="1"/>
          </p:nvPr>
        </p:nvSpPr>
        <p:spPr>
          <a:xfrm>
            <a:off x="838200" y="1825625"/>
            <a:ext cx="2606040" cy="4351338"/>
          </a:xfrm>
        </p:spPr>
        <p:txBody>
          <a:bodyPr>
            <a:normAutofit/>
          </a:bodyPr>
          <a:lstStyle>
            <a:lvl1pPr>
              <a:defRPr sz="2000" baseline="0">
                <a:solidFill>
                  <a:schemeClr val="tx1"/>
                </a:solidFill>
                <a:latin typeface="Arial" panose="020B0604020202020204" pitchFamily="34" charset="0"/>
                <a:ea typeface="Source Sans Pro" charset="0"/>
                <a:cs typeface="Open Sans"/>
              </a:defRPr>
            </a:lvl1pPr>
            <a:lvl2pPr>
              <a:defRPr>
                <a:solidFill>
                  <a:srgbClr val="004A6C"/>
                </a:solidFill>
                <a:latin typeface="Open Sans"/>
                <a:ea typeface="Source Sans Pro" charset="0"/>
                <a:cs typeface="Open Sans"/>
              </a:defRPr>
            </a:lvl2pPr>
            <a:lvl3pPr>
              <a:defRPr sz="1800">
                <a:solidFill>
                  <a:srgbClr val="004A6C"/>
                </a:solidFill>
                <a:latin typeface="Open Sans"/>
                <a:ea typeface="Source Sans Pro" charset="0"/>
                <a:cs typeface="Open Sans"/>
              </a:defRPr>
            </a:lvl3pPr>
            <a:lvl4pPr>
              <a:defRPr sz="1800">
                <a:solidFill>
                  <a:srgbClr val="004A6C"/>
                </a:solidFill>
                <a:latin typeface="Open Sans"/>
                <a:ea typeface="Source Sans Pro" charset="0"/>
                <a:cs typeface="Open Sans"/>
              </a:defRPr>
            </a:lvl4pPr>
            <a:lvl5pPr>
              <a:defRPr sz="1800">
                <a:solidFill>
                  <a:srgbClr val="004A6C"/>
                </a:solidFill>
                <a:latin typeface="Open Sans"/>
                <a:ea typeface="Source Sans Pro" charset="0"/>
                <a:cs typeface="Open Sans"/>
              </a:defRPr>
            </a:lvl5pPr>
          </a:lstStyle>
          <a:p>
            <a:pPr lvl="0"/>
            <a:r>
              <a:rPr lang="en-US"/>
              <a:t>Click to edit Master text styles</a:t>
            </a:r>
          </a:p>
        </p:txBody>
      </p:sp>
      <p:sp>
        <p:nvSpPr>
          <p:cNvPr id="6" name="Rectangle 5"/>
          <p:cNvSpPr/>
          <p:nvPr userDrawn="1"/>
        </p:nvSpPr>
        <p:spPr>
          <a:xfrm>
            <a:off x="0" y="0"/>
            <a:ext cx="18288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3"/>
          <p:cNvSpPr>
            <a:spLocks noGrp="1"/>
          </p:cNvSpPr>
          <p:nvPr>
            <p:ph type="sldNum" sz="quarter" idx="12"/>
          </p:nvPr>
        </p:nvSpPr>
        <p:spPr>
          <a:xfrm>
            <a:off x="8610600" y="6356350"/>
            <a:ext cx="2743200" cy="365125"/>
          </a:xfrm>
        </p:spPr>
        <p:txBody>
          <a:bodyPr/>
          <a:lstStyle>
            <a:lvl1pPr>
              <a:defRPr b="1">
                <a:solidFill>
                  <a:schemeClr val="tx1"/>
                </a:solidFill>
                <a:latin typeface="Open Sans"/>
                <a:ea typeface="Source Sans Pro" charset="0"/>
                <a:cs typeface="Open Sans"/>
              </a:defRPr>
            </a:lvl1pPr>
          </a:lstStyle>
          <a:p>
            <a:r>
              <a:rPr lang="en-US"/>
              <a:t> CWDS / </a:t>
            </a:r>
            <a:fld id="{3034EA56-25F9-154B-A508-1E08B5A9821D}" type="slidenum">
              <a:rPr lang="en-US" smtClean="0"/>
              <a:pPr/>
              <a:t>‹#›</a:t>
            </a:fld>
            <a:endParaRPr lang="en-US"/>
          </a:p>
        </p:txBody>
      </p:sp>
      <p:sp>
        <p:nvSpPr>
          <p:cNvPr id="7" name="Content Placeholder 2">
            <a:extLst>
              <a:ext uri="{FF2B5EF4-FFF2-40B4-BE49-F238E27FC236}">
                <a16:creationId xmlns:a16="http://schemas.microsoft.com/office/drawing/2014/main" id="{4EF0C0D2-E23C-438C-B55F-48418DC39EE7}"/>
              </a:ext>
            </a:extLst>
          </p:cNvPr>
          <p:cNvSpPr>
            <a:spLocks noGrp="1"/>
          </p:cNvSpPr>
          <p:nvPr>
            <p:ph sz="half" idx="13"/>
          </p:nvPr>
        </p:nvSpPr>
        <p:spPr>
          <a:xfrm>
            <a:off x="3627120" y="1825625"/>
            <a:ext cx="2606040" cy="4351338"/>
          </a:xfrm>
        </p:spPr>
        <p:txBody>
          <a:bodyPr>
            <a:normAutofit/>
          </a:bodyPr>
          <a:lstStyle>
            <a:lvl1pPr>
              <a:defRPr sz="2000">
                <a:solidFill>
                  <a:schemeClr val="tx1"/>
                </a:solidFill>
                <a:latin typeface="Arial" panose="020B0604020202020204" pitchFamily="34" charset="0"/>
                <a:ea typeface="Source Sans Pro" charset="0"/>
                <a:cs typeface="Arial" panose="020B0604020202020204" pitchFamily="34" charset="0"/>
              </a:defRPr>
            </a:lvl1pPr>
            <a:lvl2pPr>
              <a:defRPr>
                <a:solidFill>
                  <a:srgbClr val="004A6C"/>
                </a:solidFill>
                <a:latin typeface="Open Sans"/>
                <a:ea typeface="Source Sans Pro" charset="0"/>
                <a:cs typeface="Open Sans"/>
              </a:defRPr>
            </a:lvl2pPr>
            <a:lvl3pPr>
              <a:defRPr sz="1800">
                <a:solidFill>
                  <a:srgbClr val="004A6C"/>
                </a:solidFill>
                <a:latin typeface="Open Sans"/>
                <a:ea typeface="Source Sans Pro" charset="0"/>
                <a:cs typeface="Open Sans"/>
              </a:defRPr>
            </a:lvl3pPr>
            <a:lvl4pPr>
              <a:defRPr sz="1800">
                <a:solidFill>
                  <a:srgbClr val="004A6C"/>
                </a:solidFill>
                <a:latin typeface="Open Sans"/>
                <a:ea typeface="Source Sans Pro" charset="0"/>
                <a:cs typeface="Open Sans"/>
              </a:defRPr>
            </a:lvl4pPr>
            <a:lvl5pPr>
              <a:defRPr sz="1800">
                <a:solidFill>
                  <a:srgbClr val="004A6C"/>
                </a:solidFill>
                <a:latin typeface="Open Sans"/>
                <a:ea typeface="Source Sans Pro" charset="0"/>
                <a:cs typeface="Open Sans"/>
              </a:defRPr>
            </a:lvl5pPr>
          </a:lstStyle>
          <a:p>
            <a:pPr lvl="0"/>
            <a:r>
              <a:rPr lang="en-US"/>
              <a:t>Click to edit Master text styles</a:t>
            </a:r>
          </a:p>
        </p:txBody>
      </p:sp>
      <p:sp>
        <p:nvSpPr>
          <p:cNvPr id="9" name="Content Placeholder 2">
            <a:extLst>
              <a:ext uri="{FF2B5EF4-FFF2-40B4-BE49-F238E27FC236}">
                <a16:creationId xmlns:a16="http://schemas.microsoft.com/office/drawing/2014/main" id="{F7A6FBA5-22FA-4A63-AE17-BC8CCE1F52EA}"/>
              </a:ext>
            </a:extLst>
          </p:cNvPr>
          <p:cNvSpPr>
            <a:spLocks noGrp="1"/>
          </p:cNvSpPr>
          <p:nvPr>
            <p:ph sz="half" idx="14"/>
          </p:nvPr>
        </p:nvSpPr>
        <p:spPr>
          <a:xfrm>
            <a:off x="6416040" y="1825625"/>
            <a:ext cx="2606040" cy="4351338"/>
          </a:xfrm>
        </p:spPr>
        <p:txBody>
          <a:bodyPr>
            <a:normAutofit/>
          </a:bodyPr>
          <a:lstStyle>
            <a:lvl1pPr>
              <a:defRPr sz="2000">
                <a:solidFill>
                  <a:schemeClr val="tx1"/>
                </a:solidFill>
                <a:latin typeface="Arial" panose="020B0604020202020204" pitchFamily="34" charset="0"/>
                <a:ea typeface="Source Sans Pro" charset="0"/>
                <a:cs typeface="Arial" panose="020B0604020202020204" pitchFamily="34" charset="0"/>
              </a:defRPr>
            </a:lvl1pPr>
            <a:lvl2pPr>
              <a:defRPr>
                <a:solidFill>
                  <a:srgbClr val="004A6C"/>
                </a:solidFill>
                <a:latin typeface="Open Sans"/>
                <a:ea typeface="Source Sans Pro" charset="0"/>
                <a:cs typeface="Open Sans"/>
              </a:defRPr>
            </a:lvl2pPr>
            <a:lvl3pPr>
              <a:defRPr sz="1800">
                <a:solidFill>
                  <a:srgbClr val="004A6C"/>
                </a:solidFill>
                <a:latin typeface="Open Sans"/>
                <a:ea typeface="Source Sans Pro" charset="0"/>
                <a:cs typeface="Open Sans"/>
              </a:defRPr>
            </a:lvl3pPr>
            <a:lvl4pPr>
              <a:defRPr sz="1800">
                <a:solidFill>
                  <a:srgbClr val="004A6C"/>
                </a:solidFill>
                <a:latin typeface="Open Sans"/>
                <a:ea typeface="Source Sans Pro" charset="0"/>
                <a:cs typeface="Open Sans"/>
              </a:defRPr>
            </a:lvl4pPr>
            <a:lvl5pPr>
              <a:defRPr sz="1800">
                <a:solidFill>
                  <a:srgbClr val="004A6C"/>
                </a:solidFill>
                <a:latin typeface="Open Sans"/>
                <a:ea typeface="Source Sans Pro" charset="0"/>
                <a:cs typeface="Open Sans"/>
              </a:defRPr>
            </a:lvl5pPr>
          </a:lstStyle>
          <a:p>
            <a:pPr lvl="0"/>
            <a:r>
              <a:rPr lang="en-US"/>
              <a:t>Click to edit Master text styles</a:t>
            </a:r>
          </a:p>
        </p:txBody>
      </p:sp>
      <p:sp>
        <p:nvSpPr>
          <p:cNvPr id="10" name="Content Placeholder 2">
            <a:extLst>
              <a:ext uri="{FF2B5EF4-FFF2-40B4-BE49-F238E27FC236}">
                <a16:creationId xmlns:a16="http://schemas.microsoft.com/office/drawing/2014/main" id="{C7ED4BB8-55D9-4262-9722-F1451E59A529}"/>
              </a:ext>
            </a:extLst>
          </p:cNvPr>
          <p:cNvSpPr>
            <a:spLocks noGrp="1"/>
          </p:cNvSpPr>
          <p:nvPr>
            <p:ph sz="half" idx="15"/>
          </p:nvPr>
        </p:nvSpPr>
        <p:spPr>
          <a:xfrm>
            <a:off x="9204960" y="1825625"/>
            <a:ext cx="2606040" cy="4351338"/>
          </a:xfrm>
        </p:spPr>
        <p:txBody>
          <a:bodyPr>
            <a:normAutofit/>
          </a:bodyPr>
          <a:lstStyle>
            <a:lvl1pPr>
              <a:defRPr sz="2000">
                <a:solidFill>
                  <a:schemeClr val="tx1"/>
                </a:solidFill>
                <a:latin typeface="Arial" panose="020B0604020202020204" pitchFamily="34" charset="0"/>
                <a:ea typeface="Source Sans Pro" charset="0"/>
                <a:cs typeface="Arial" panose="020B0604020202020204" pitchFamily="34" charset="0"/>
              </a:defRPr>
            </a:lvl1pPr>
            <a:lvl2pPr>
              <a:defRPr>
                <a:solidFill>
                  <a:srgbClr val="004A6C"/>
                </a:solidFill>
                <a:latin typeface="Open Sans"/>
                <a:ea typeface="Source Sans Pro" charset="0"/>
                <a:cs typeface="Open Sans"/>
              </a:defRPr>
            </a:lvl2pPr>
            <a:lvl3pPr>
              <a:defRPr sz="1800">
                <a:solidFill>
                  <a:srgbClr val="004A6C"/>
                </a:solidFill>
                <a:latin typeface="Open Sans"/>
                <a:ea typeface="Source Sans Pro" charset="0"/>
                <a:cs typeface="Open Sans"/>
              </a:defRPr>
            </a:lvl3pPr>
            <a:lvl4pPr>
              <a:defRPr sz="1800">
                <a:solidFill>
                  <a:srgbClr val="004A6C"/>
                </a:solidFill>
                <a:latin typeface="Open Sans"/>
                <a:ea typeface="Source Sans Pro" charset="0"/>
                <a:cs typeface="Open Sans"/>
              </a:defRPr>
            </a:lvl4pPr>
            <a:lvl5pPr>
              <a:defRPr sz="1800">
                <a:solidFill>
                  <a:srgbClr val="004A6C"/>
                </a:solidFill>
                <a:latin typeface="Open Sans"/>
                <a:ea typeface="Source Sans Pro" charset="0"/>
                <a:cs typeface="Open Sans"/>
              </a:defRPr>
            </a:lvl5pPr>
          </a:lstStyle>
          <a:p>
            <a:pPr lvl="0"/>
            <a:r>
              <a:rPr lang="en-US"/>
              <a:t>Click to edit Master text styles</a:t>
            </a:r>
          </a:p>
        </p:txBody>
      </p:sp>
    </p:spTree>
    <p:extLst>
      <p:ext uri="{BB962C8B-B14F-4D97-AF65-F5344CB8AC3E}">
        <p14:creationId xmlns:p14="http://schemas.microsoft.com/office/powerpoint/2010/main" val="23052946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22960" y="457200"/>
            <a:ext cx="10972800" cy="914400"/>
          </a:xfrm>
        </p:spPr>
        <p:txBody>
          <a:bodyPr>
            <a:normAutofit/>
          </a:bodyPr>
          <a:lstStyle>
            <a:lvl1pPr>
              <a:defRPr sz="4400">
                <a:solidFill>
                  <a:schemeClr val="accent4"/>
                </a:solidFill>
                <a:latin typeface="Arial" panose="020B0604020202020204" pitchFamily="34" charset="0"/>
                <a:ea typeface="Source Sans Pro" charset="0"/>
                <a:cs typeface="Arial" panose="020B0604020202020204" pitchFamily="34" charset="0"/>
              </a:defRPr>
            </a:lvl1pPr>
          </a:lstStyle>
          <a:p>
            <a:r>
              <a:rPr lang="en-US"/>
              <a:t>Click to edit slide title</a:t>
            </a:r>
          </a:p>
        </p:txBody>
      </p:sp>
      <p:sp>
        <p:nvSpPr>
          <p:cNvPr id="9" name="Slide Number Placeholder 3"/>
          <p:cNvSpPr>
            <a:spLocks noGrp="1"/>
          </p:cNvSpPr>
          <p:nvPr>
            <p:ph type="sldNum" sz="quarter" idx="12"/>
          </p:nvPr>
        </p:nvSpPr>
        <p:spPr>
          <a:xfrm>
            <a:off x="8610600" y="6356350"/>
            <a:ext cx="2743200" cy="365125"/>
          </a:xfrm>
        </p:spPr>
        <p:txBody>
          <a:bodyPr/>
          <a:lstStyle>
            <a:lvl1pPr>
              <a:defRPr>
                <a:solidFill>
                  <a:schemeClr val="tx1"/>
                </a:solidFill>
                <a:latin typeface="Arial" panose="020B0604020202020204" pitchFamily="34" charset="0"/>
                <a:ea typeface="Source Sans Pro" charset="0"/>
                <a:cs typeface="Arial" panose="020B0604020202020204" pitchFamily="34" charset="0"/>
              </a:defRPr>
            </a:lvl1pPr>
          </a:lstStyle>
          <a:p>
            <a:r>
              <a:rPr lang="en-US"/>
              <a:t> </a:t>
            </a:r>
            <a:r>
              <a:rPr lang="en-US" b="1"/>
              <a:t>CWDS /</a:t>
            </a:r>
            <a:r>
              <a:rPr lang="en-US"/>
              <a:t> </a:t>
            </a:r>
            <a:fld id="{3034EA56-25F9-154B-A508-1E08B5A9821D}" type="slidenum">
              <a:rPr lang="en-US" smtClean="0"/>
              <a:pPr/>
              <a:t>‹#›</a:t>
            </a:fld>
            <a:endParaRPr lang="en-US"/>
          </a:p>
        </p:txBody>
      </p:sp>
      <p:sp>
        <p:nvSpPr>
          <p:cNvPr id="5" name="Rectangle 4"/>
          <p:cNvSpPr/>
          <p:nvPr userDrawn="1"/>
        </p:nvSpPr>
        <p:spPr>
          <a:xfrm>
            <a:off x="0" y="0"/>
            <a:ext cx="18288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34385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10" name="Slide Number Placeholder 3"/>
          <p:cNvSpPr>
            <a:spLocks noGrp="1"/>
          </p:cNvSpPr>
          <p:nvPr>
            <p:ph type="sldNum" sz="quarter" idx="12"/>
          </p:nvPr>
        </p:nvSpPr>
        <p:spPr>
          <a:xfrm>
            <a:off x="8610600" y="6356350"/>
            <a:ext cx="2743200" cy="365125"/>
          </a:xfrm>
        </p:spPr>
        <p:txBody>
          <a:bodyPr/>
          <a:lstStyle>
            <a:lvl1pPr>
              <a:defRPr>
                <a:solidFill>
                  <a:schemeClr val="tx1"/>
                </a:solidFill>
                <a:latin typeface="Arial" panose="020B0604020202020204" pitchFamily="34" charset="0"/>
                <a:ea typeface="Source Sans Pro" charset="0"/>
                <a:cs typeface="Arial" panose="020B0604020202020204" pitchFamily="34" charset="0"/>
              </a:defRPr>
            </a:lvl1pPr>
          </a:lstStyle>
          <a:p>
            <a:r>
              <a:rPr lang="en-US"/>
              <a:t> </a:t>
            </a:r>
            <a:r>
              <a:rPr lang="en-US" b="1"/>
              <a:t>CWDS /</a:t>
            </a:r>
            <a:r>
              <a:rPr lang="en-US"/>
              <a:t> </a:t>
            </a:r>
            <a:fld id="{3034EA56-25F9-154B-A508-1E08B5A9821D}" type="slidenum">
              <a:rPr lang="en-US" smtClean="0"/>
              <a:pPr/>
              <a:t>‹#›</a:t>
            </a:fld>
            <a:endParaRPr lang="en-US"/>
          </a:p>
        </p:txBody>
      </p:sp>
      <p:sp>
        <p:nvSpPr>
          <p:cNvPr id="4" name="Rectangle 3"/>
          <p:cNvSpPr/>
          <p:nvPr userDrawn="1"/>
        </p:nvSpPr>
        <p:spPr>
          <a:xfrm>
            <a:off x="0" y="0"/>
            <a:ext cx="18288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87203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1239044"/>
            <a:ext cx="10515600" cy="4379912"/>
          </a:xfrm>
        </p:spPr>
        <p:txBody>
          <a:bodyPr anchor="t">
            <a:normAutofit/>
          </a:bodyPr>
          <a:lstStyle>
            <a:lvl1pPr>
              <a:lnSpc>
                <a:spcPct val="100000"/>
              </a:lnSpc>
              <a:defRPr sz="5400" baseline="0">
                <a:solidFill>
                  <a:schemeClr val="accent4"/>
                </a:solidFill>
                <a:latin typeface="Arial" panose="020B0604020202020204" pitchFamily="34" charset="0"/>
                <a:ea typeface="Source Sans Pro" charset="0"/>
                <a:cs typeface="Arial" panose="020B0604020202020204" pitchFamily="34" charset="0"/>
              </a:defRPr>
            </a:lvl1pPr>
          </a:lstStyle>
          <a:p>
            <a:r>
              <a:rPr lang="en-US"/>
              <a:t>Click to edit quote block</a:t>
            </a:r>
          </a:p>
        </p:txBody>
      </p:sp>
      <p:pic>
        <p:nvPicPr>
          <p:cNvPr id="9" name="Picture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9856"/>
          <a:stretch/>
        </p:blipFill>
        <p:spPr>
          <a:xfrm>
            <a:off x="364757" y="6205371"/>
            <a:ext cx="544831" cy="531870"/>
          </a:xfrm>
          <a:prstGeom prst="rect">
            <a:avLst/>
          </a:prstGeom>
        </p:spPr>
      </p:pic>
      <p:sp>
        <p:nvSpPr>
          <p:cNvPr id="13" name="Slide Number Placeholder 3"/>
          <p:cNvSpPr>
            <a:spLocks noGrp="1"/>
          </p:cNvSpPr>
          <p:nvPr>
            <p:ph type="sldNum" sz="quarter" idx="12"/>
          </p:nvPr>
        </p:nvSpPr>
        <p:spPr>
          <a:xfrm>
            <a:off x="8610600" y="6356350"/>
            <a:ext cx="2743200" cy="365125"/>
          </a:xfrm>
        </p:spPr>
        <p:txBody>
          <a:bodyPr/>
          <a:lstStyle>
            <a:lvl1pPr>
              <a:defRPr>
                <a:solidFill>
                  <a:schemeClr val="tx1"/>
                </a:solidFill>
                <a:latin typeface="Arial" panose="020B0604020202020204" pitchFamily="34" charset="0"/>
                <a:cs typeface="Arial" panose="020B0604020202020204" pitchFamily="34" charset="0"/>
              </a:defRPr>
            </a:lvl1pPr>
          </a:lstStyle>
          <a:p>
            <a:r>
              <a:rPr lang="en-US"/>
              <a:t> </a:t>
            </a:r>
            <a:r>
              <a:rPr lang="en-US" b="1"/>
              <a:t>CWDS /</a:t>
            </a:r>
            <a:r>
              <a:rPr lang="en-US"/>
              <a:t> </a:t>
            </a:r>
            <a:fld id="{3034EA56-25F9-154B-A508-1E08B5A9821D}" type="slidenum">
              <a:rPr lang="en-US" smtClean="0"/>
              <a:pPr/>
              <a:t>‹#›</a:t>
            </a:fld>
            <a:endParaRPr lang="en-US"/>
          </a:p>
        </p:txBody>
      </p:sp>
      <p:sp>
        <p:nvSpPr>
          <p:cNvPr id="5" name="Rectangle 4"/>
          <p:cNvSpPr/>
          <p:nvPr userDrawn="1"/>
        </p:nvSpPr>
        <p:spPr>
          <a:xfrm>
            <a:off x="0" y="0"/>
            <a:ext cx="18288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67052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Basic Content">
    <p:spTree>
      <p:nvGrpSpPr>
        <p:cNvPr id="1" name=""/>
        <p:cNvGrpSpPr/>
        <p:nvPr/>
      </p:nvGrpSpPr>
      <p:grpSpPr>
        <a:xfrm>
          <a:off x="0" y="0"/>
          <a:ext cx="0" cy="0"/>
          <a:chOff x="0" y="0"/>
          <a:chExt cx="0" cy="0"/>
        </a:xfrm>
      </p:grpSpPr>
      <p:sp>
        <p:nvSpPr>
          <p:cNvPr id="7" name="Rectangle 6"/>
          <p:cNvSpPr/>
          <p:nvPr userDrawn="1"/>
        </p:nvSpPr>
        <p:spPr>
          <a:xfrm>
            <a:off x="0" y="0"/>
            <a:ext cx="18288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6809E811-50DC-450D-86C6-A85A85ED8282}"/>
              </a:ext>
              <a:ext uri="{C183D7F6-B498-43B3-948B-1728B52AA6E4}">
                <adec:decorative xmlns:adec="http://schemas.microsoft.com/office/drawing/2017/decorative" val="1"/>
              </a:ext>
            </a:extLst>
          </p:cNvPr>
          <p:cNvCxnSpPr/>
          <p:nvPr userDrawn="1"/>
        </p:nvCxnSpPr>
        <p:spPr>
          <a:xfrm>
            <a:off x="838200" y="5586993"/>
            <a:ext cx="105156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 name="Content Placeholder 5">
            <a:extLst>
              <a:ext uri="{FF2B5EF4-FFF2-40B4-BE49-F238E27FC236}">
                <a16:creationId xmlns:a16="http://schemas.microsoft.com/office/drawing/2014/main" id="{AF80F878-D597-4EE7-845C-EFE5547EB2ED}"/>
              </a:ext>
            </a:extLst>
          </p:cNvPr>
          <p:cNvSpPr>
            <a:spLocks noGrp="1"/>
          </p:cNvSpPr>
          <p:nvPr>
            <p:ph sz="quarter" idx="10"/>
          </p:nvPr>
        </p:nvSpPr>
        <p:spPr>
          <a:xfrm>
            <a:off x="838200" y="5701296"/>
            <a:ext cx="10515600" cy="1042404"/>
          </a:xfrm>
        </p:spPr>
        <p:txBody>
          <a:bodyPr numCol="3">
            <a:noAutofit/>
          </a:bodyPr>
          <a:lstStyle>
            <a:lvl1pPr marL="0" marR="0" indent="0" algn="r" defTabSz="914400" rtl="0" eaLnBrk="1" fontAlgn="auto" latinLnBrk="0" hangingPunct="1">
              <a:lnSpc>
                <a:spcPct val="100000"/>
              </a:lnSpc>
              <a:spcBef>
                <a:spcPts val="0"/>
              </a:spcBef>
              <a:spcAft>
                <a:spcPts val="0"/>
              </a:spcAft>
              <a:buClrTx/>
              <a:buSzTx/>
              <a:buFontTx/>
              <a:buNone/>
              <a:tabLst/>
              <a:defRPr>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A6C"/>
              </a:solidFill>
              <a:effectLst/>
              <a:uLnTx/>
              <a:uFillTx/>
              <a:latin typeface="Source Sans Pro"/>
              <a:ea typeface="+mn-ea"/>
              <a:cs typeface="+mn-cs"/>
            </a:endParaRPr>
          </a:p>
        </p:txBody>
      </p:sp>
      <p:sp>
        <p:nvSpPr>
          <p:cNvPr id="11" name="Content Placeholder 2">
            <a:extLst>
              <a:ext uri="{FF2B5EF4-FFF2-40B4-BE49-F238E27FC236}">
                <a16:creationId xmlns:a16="http://schemas.microsoft.com/office/drawing/2014/main" id="{DDFC2428-2995-4C51-A0CC-2FFC7657099E}"/>
              </a:ext>
            </a:extLst>
          </p:cNvPr>
          <p:cNvSpPr>
            <a:spLocks noGrp="1"/>
          </p:cNvSpPr>
          <p:nvPr>
            <p:ph idx="1"/>
          </p:nvPr>
        </p:nvSpPr>
        <p:spPr>
          <a:xfrm>
            <a:off x="838199" y="1825625"/>
            <a:ext cx="10515599" cy="3567507"/>
          </a:xfrm>
        </p:spPr>
        <p:txBody>
          <a:bodyPr/>
          <a:lstStyle>
            <a:lvl1pPr>
              <a:defRPr sz="2400">
                <a:solidFill>
                  <a:schemeClr val="bg2">
                    <a:lumMod val="25000"/>
                  </a:schemeClr>
                </a:solidFill>
                <a:latin typeface="Arial" panose="020B0604020202020204" pitchFamily="34" charset="0"/>
                <a:ea typeface="Source Sans Pro" charset="0"/>
                <a:cs typeface="Arial" panose="020B0604020202020204" pitchFamily="34" charset="0"/>
              </a:defRPr>
            </a:lvl1pPr>
            <a:lvl2pPr>
              <a:defRPr>
                <a:solidFill>
                  <a:schemeClr val="bg2">
                    <a:lumMod val="25000"/>
                  </a:schemeClr>
                </a:solidFill>
                <a:latin typeface="Arial" panose="020B0604020202020204" pitchFamily="34" charset="0"/>
                <a:ea typeface="Source Sans Pro" charset="0"/>
                <a:cs typeface="Arial" panose="020B0604020202020204" pitchFamily="34" charset="0"/>
              </a:defRPr>
            </a:lvl2pPr>
            <a:lvl3pPr>
              <a:defRPr sz="1800">
                <a:solidFill>
                  <a:schemeClr val="bg2">
                    <a:lumMod val="25000"/>
                  </a:schemeClr>
                </a:solidFill>
                <a:latin typeface="Arial" panose="020B0604020202020204" pitchFamily="34" charset="0"/>
                <a:ea typeface="Source Sans Pro" charset="0"/>
                <a:cs typeface="Arial" panose="020B0604020202020204" pitchFamily="34" charset="0"/>
              </a:defRPr>
            </a:lvl3pPr>
            <a:lvl4pPr>
              <a:defRPr sz="1800">
                <a:solidFill>
                  <a:schemeClr val="bg2">
                    <a:lumMod val="25000"/>
                  </a:schemeClr>
                </a:solidFill>
                <a:latin typeface="Arial" panose="020B0604020202020204" pitchFamily="34" charset="0"/>
                <a:ea typeface="Source Sans Pro" charset="0"/>
                <a:cs typeface="Arial" panose="020B0604020202020204" pitchFamily="34" charset="0"/>
              </a:defRPr>
            </a:lvl4pPr>
            <a:lvl5pPr>
              <a:defRPr>
                <a:solidFill>
                  <a:schemeClr val="bg2">
                    <a:lumMod val="25000"/>
                  </a:schemeClr>
                </a:solidFill>
                <a:latin typeface="Arial" panose="020B0604020202020204" pitchFamily="34" charset="0"/>
                <a:ea typeface="Source Sans Pro"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itle 2">
            <a:extLst>
              <a:ext uri="{FF2B5EF4-FFF2-40B4-BE49-F238E27FC236}">
                <a16:creationId xmlns:a16="http://schemas.microsoft.com/office/drawing/2014/main" id="{5D6519CA-0015-4609-965F-7F9413575CE7}"/>
              </a:ext>
            </a:extLst>
          </p:cNvPr>
          <p:cNvSpPr>
            <a:spLocks noGrp="1"/>
          </p:cNvSpPr>
          <p:nvPr>
            <p:ph type="title"/>
          </p:nvPr>
        </p:nvSpPr>
        <p:spPr/>
        <p:txBody>
          <a:bodyPr/>
          <a:lstStyle>
            <a:lvl1pPr>
              <a:defRPr>
                <a:solidFill>
                  <a:schemeClr val="accent4"/>
                </a:solidFill>
              </a:defRPr>
            </a:lvl1pPr>
          </a:lstStyle>
          <a:p>
            <a:r>
              <a:rPr lang="en-US"/>
              <a:t>Click to edit Master title style</a:t>
            </a:r>
          </a:p>
        </p:txBody>
      </p:sp>
    </p:spTree>
    <p:extLst>
      <p:ext uri="{BB962C8B-B14F-4D97-AF65-F5344CB8AC3E}">
        <p14:creationId xmlns:p14="http://schemas.microsoft.com/office/powerpoint/2010/main" val="24248794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4400" b="0" i="0">
                <a:solidFill>
                  <a:schemeClr val="accent4"/>
                </a:solidFill>
                <a:latin typeface="Arial" panose="020B0604020202020204" pitchFamily="34" charset="0"/>
                <a:ea typeface="Source Sans Pro" charset="0"/>
                <a:cs typeface="Arial" panose="020B0604020202020204" pitchFamily="34" charset="0"/>
              </a:defRPr>
            </a:lvl1pPr>
          </a:lstStyle>
          <a:p>
            <a:r>
              <a:rPr lang="en-US"/>
              <a:t>Slide title</a:t>
            </a:r>
          </a:p>
        </p:txBody>
      </p:sp>
      <p:sp>
        <p:nvSpPr>
          <p:cNvPr id="7" name="Rectangle 6"/>
          <p:cNvSpPr/>
          <p:nvPr userDrawn="1"/>
        </p:nvSpPr>
        <p:spPr>
          <a:xfrm>
            <a:off x="0" y="0"/>
            <a:ext cx="18288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6809E811-50DC-450D-86C6-A85A85ED8282}"/>
              </a:ext>
              <a:ext uri="{C183D7F6-B498-43B3-948B-1728B52AA6E4}">
                <adec:decorative xmlns:adec="http://schemas.microsoft.com/office/drawing/2017/decorative" val="1"/>
              </a:ext>
            </a:extLst>
          </p:cNvPr>
          <p:cNvCxnSpPr/>
          <p:nvPr userDrawn="1"/>
        </p:nvCxnSpPr>
        <p:spPr>
          <a:xfrm>
            <a:off x="838200" y="5586993"/>
            <a:ext cx="105156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8" name="Content Placeholder 2">
            <a:extLst>
              <a:ext uri="{FF2B5EF4-FFF2-40B4-BE49-F238E27FC236}">
                <a16:creationId xmlns:a16="http://schemas.microsoft.com/office/drawing/2014/main" id="{6FFE80EE-5C3F-483F-9A88-66E5043FFA1E}"/>
              </a:ext>
            </a:extLst>
          </p:cNvPr>
          <p:cNvSpPr>
            <a:spLocks noGrp="1"/>
          </p:cNvSpPr>
          <p:nvPr>
            <p:ph sz="half" idx="1"/>
          </p:nvPr>
        </p:nvSpPr>
        <p:spPr>
          <a:xfrm>
            <a:off x="838200" y="1825625"/>
            <a:ext cx="5181600" cy="3560755"/>
          </a:xfrm>
        </p:spPr>
        <p:txBody>
          <a:bodyPr/>
          <a:lstStyle>
            <a:lvl1pPr>
              <a:defRPr sz="2400">
                <a:solidFill>
                  <a:schemeClr val="tx1"/>
                </a:solidFill>
                <a:latin typeface="Arial" panose="020B0604020202020204" pitchFamily="34" charset="0"/>
                <a:ea typeface="Source Sans Pro" charset="0"/>
                <a:cs typeface="Arial" panose="020B0604020202020204" pitchFamily="34" charset="0"/>
              </a:defRPr>
            </a:lvl1pPr>
            <a:lvl2pPr>
              <a:defRPr>
                <a:solidFill>
                  <a:schemeClr val="tx1"/>
                </a:solidFill>
                <a:latin typeface="Arial" panose="020B0604020202020204" pitchFamily="34" charset="0"/>
                <a:ea typeface="Source Sans Pro" charset="0"/>
                <a:cs typeface="Arial" panose="020B0604020202020204" pitchFamily="34" charset="0"/>
              </a:defRPr>
            </a:lvl2pPr>
            <a:lvl3pPr>
              <a:defRPr sz="1800">
                <a:solidFill>
                  <a:schemeClr val="tx1"/>
                </a:solidFill>
                <a:latin typeface="Arial" panose="020B0604020202020204" pitchFamily="34" charset="0"/>
                <a:ea typeface="Source Sans Pro" charset="0"/>
                <a:cs typeface="Arial" panose="020B0604020202020204" pitchFamily="34" charset="0"/>
              </a:defRPr>
            </a:lvl3pPr>
            <a:lvl4pPr>
              <a:defRPr sz="1800">
                <a:solidFill>
                  <a:schemeClr val="tx1"/>
                </a:solidFill>
                <a:latin typeface="Arial" panose="020B0604020202020204" pitchFamily="34" charset="0"/>
                <a:ea typeface="Source Sans Pro" charset="0"/>
                <a:cs typeface="Arial" panose="020B0604020202020204" pitchFamily="34" charset="0"/>
              </a:defRPr>
            </a:lvl4pPr>
            <a:lvl5pPr>
              <a:defRPr sz="1800">
                <a:solidFill>
                  <a:schemeClr val="tx1"/>
                </a:solidFill>
                <a:latin typeface="Arial" panose="020B0604020202020204" pitchFamily="34" charset="0"/>
                <a:ea typeface="Source Sans Pro"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a:extLst>
              <a:ext uri="{FF2B5EF4-FFF2-40B4-BE49-F238E27FC236}">
                <a16:creationId xmlns:a16="http://schemas.microsoft.com/office/drawing/2014/main" id="{B9FDEDA7-C34D-4501-8B43-B09CA615B5CE}"/>
              </a:ext>
            </a:extLst>
          </p:cNvPr>
          <p:cNvSpPr>
            <a:spLocks noGrp="1"/>
          </p:cNvSpPr>
          <p:nvPr>
            <p:ph sz="half" idx="2"/>
          </p:nvPr>
        </p:nvSpPr>
        <p:spPr>
          <a:xfrm>
            <a:off x="6172200" y="1825625"/>
            <a:ext cx="5181600" cy="3560755"/>
          </a:xfrm>
        </p:spPr>
        <p:txBody>
          <a:bodyPr/>
          <a:lstStyle>
            <a:lvl1pPr>
              <a:defRPr sz="2400">
                <a:solidFill>
                  <a:schemeClr val="tx1"/>
                </a:solidFill>
                <a:latin typeface="Arial" panose="020B0604020202020204" pitchFamily="34" charset="0"/>
                <a:ea typeface="Source Sans Pro" charset="0"/>
                <a:cs typeface="Arial" panose="020B0604020202020204" pitchFamily="34" charset="0"/>
              </a:defRPr>
            </a:lvl1pPr>
            <a:lvl2pPr>
              <a:defRPr>
                <a:solidFill>
                  <a:schemeClr val="tx1"/>
                </a:solidFill>
                <a:latin typeface="Arial" panose="020B0604020202020204" pitchFamily="34" charset="0"/>
                <a:ea typeface="Source Sans Pro" charset="0"/>
                <a:cs typeface="Arial" panose="020B0604020202020204" pitchFamily="34" charset="0"/>
              </a:defRPr>
            </a:lvl2pPr>
            <a:lvl3pPr>
              <a:defRPr sz="1800">
                <a:solidFill>
                  <a:schemeClr val="tx1"/>
                </a:solidFill>
                <a:latin typeface="Arial" panose="020B0604020202020204" pitchFamily="34" charset="0"/>
                <a:ea typeface="Source Sans Pro" charset="0"/>
                <a:cs typeface="Arial" panose="020B0604020202020204" pitchFamily="34" charset="0"/>
              </a:defRPr>
            </a:lvl3pPr>
            <a:lvl4pPr>
              <a:defRPr sz="1800">
                <a:solidFill>
                  <a:schemeClr val="tx1"/>
                </a:solidFill>
                <a:latin typeface="Arial" panose="020B0604020202020204" pitchFamily="34" charset="0"/>
                <a:ea typeface="Source Sans Pro" charset="0"/>
                <a:cs typeface="Arial" panose="020B0604020202020204" pitchFamily="34" charset="0"/>
              </a:defRPr>
            </a:lvl4pPr>
            <a:lvl5pPr>
              <a:defRPr sz="1800">
                <a:solidFill>
                  <a:schemeClr val="tx1"/>
                </a:solidFill>
                <a:latin typeface="Arial" panose="020B0604020202020204" pitchFamily="34" charset="0"/>
                <a:ea typeface="Source Sans Pro"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AF80F878-D597-4EE7-845C-EFE5547EB2ED}"/>
              </a:ext>
            </a:extLst>
          </p:cNvPr>
          <p:cNvSpPr>
            <a:spLocks noGrp="1"/>
          </p:cNvSpPr>
          <p:nvPr>
            <p:ph sz="quarter" idx="10"/>
          </p:nvPr>
        </p:nvSpPr>
        <p:spPr>
          <a:xfrm>
            <a:off x="838200" y="5701296"/>
            <a:ext cx="10515600" cy="1042404"/>
          </a:xfrm>
        </p:spPr>
        <p:txBody>
          <a:bodyPr numCol="3">
            <a:noAutofit/>
          </a:bodyPr>
          <a:lstStyle>
            <a:lvl1pPr marL="0" marR="0" indent="0" algn="r" defTabSz="914400" rtl="0" eaLnBrk="1" fontAlgn="auto" latinLnBrk="0" hangingPunct="1">
              <a:lnSpc>
                <a:spcPct val="100000"/>
              </a:lnSpc>
              <a:spcBef>
                <a:spcPts val="0"/>
              </a:spcBef>
              <a:spcAft>
                <a:spcPts val="0"/>
              </a:spcAft>
              <a:buClrTx/>
              <a:buSzTx/>
              <a:buFontTx/>
              <a:buNone/>
              <a:tabLst/>
              <a:defRPr baseline="0">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4A6C"/>
              </a:solidFill>
              <a:effectLst/>
              <a:uLnTx/>
              <a:uFillTx/>
              <a:latin typeface="Source Sans Pro"/>
              <a:ea typeface="+mn-ea"/>
              <a:cs typeface="+mn-cs"/>
            </a:endParaRPr>
          </a:p>
        </p:txBody>
      </p:sp>
    </p:spTree>
    <p:extLst>
      <p:ext uri="{BB962C8B-B14F-4D97-AF65-F5344CB8AC3E}">
        <p14:creationId xmlns:p14="http://schemas.microsoft.com/office/powerpoint/2010/main" val="32575955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 Dark">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358900" y="1122363"/>
            <a:ext cx="9309100" cy="2387600"/>
          </a:xfrm>
        </p:spPr>
        <p:txBody>
          <a:bodyPr anchor="b"/>
          <a:lstStyle>
            <a:lvl1pPr algn="l">
              <a:defRPr sz="6000" b="1" i="0">
                <a:solidFill>
                  <a:schemeClr val="bg1"/>
                </a:solidFill>
                <a:latin typeface="Arial" panose="020B0604020202020204" pitchFamily="34" charset="0"/>
                <a:ea typeface="Source Sans Pro" charset="0"/>
                <a:cs typeface="Arial" panose="020B0604020202020204" pitchFamily="34" charset="0"/>
              </a:defRPr>
            </a:lvl1pPr>
          </a:lstStyle>
          <a:p>
            <a:r>
              <a:rPr lang="en-US"/>
              <a:t>Presentation title</a:t>
            </a:r>
          </a:p>
        </p:txBody>
      </p:sp>
      <p:sp>
        <p:nvSpPr>
          <p:cNvPr id="3" name="Subtitle 2"/>
          <p:cNvSpPr>
            <a:spLocks noGrp="1"/>
          </p:cNvSpPr>
          <p:nvPr>
            <p:ph type="subTitle" idx="1" hasCustomPrompt="1"/>
          </p:nvPr>
        </p:nvSpPr>
        <p:spPr>
          <a:xfrm>
            <a:off x="1358900" y="3602038"/>
            <a:ext cx="9309100" cy="1655762"/>
          </a:xfrm>
        </p:spPr>
        <p:txBody>
          <a:bodyPr/>
          <a:lstStyle>
            <a:lvl1pPr marL="0" indent="0" algn="l">
              <a:buNone/>
              <a:defRPr sz="2400" b="0" i="0">
                <a:solidFill>
                  <a:schemeClr val="bg1"/>
                </a:solidFill>
                <a:latin typeface="Arial" panose="020B0604020202020204" pitchFamily="34" charset="0"/>
                <a:ea typeface="Source Sans Pro"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pic>
        <p:nvPicPr>
          <p:cNvPr id="11" name="Picture 10"/>
          <p:cNvPicPr>
            <a:picLocks noChangeAspect="1"/>
          </p:cNvPicPr>
          <p:nvPr userDrawn="1"/>
        </p:nvPicPr>
        <p:blipFill rotWithShape="1">
          <a:blip r:embed="rId2">
            <a:extLst>
              <a:ext uri="{28A0092B-C50C-407E-A947-70E740481C1C}">
                <a14:useLocalDpi xmlns:a14="http://schemas.microsoft.com/office/drawing/2010/main" val="0"/>
              </a:ext>
            </a:extLst>
          </a:blip>
          <a:srcRect r="59856"/>
          <a:stretch/>
        </p:blipFill>
        <p:spPr>
          <a:xfrm>
            <a:off x="310804" y="5634640"/>
            <a:ext cx="953951" cy="931259"/>
          </a:xfrm>
          <a:prstGeom prst="rect">
            <a:avLst/>
          </a:prstGeom>
        </p:spPr>
      </p:pic>
      <p:sp>
        <p:nvSpPr>
          <p:cNvPr id="12" name="Subtitle 2"/>
          <p:cNvSpPr txBox="1">
            <a:spLocks/>
          </p:cNvSpPr>
          <p:nvPr userDrawn="1"/>
        </p:nvSpPr>
        <p:spPr>
          <a:xfrm>
            <a:off x="1385477" y="5901914"/>
            <a:ext cx="4414883" cy="564201"/>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a:buNone/>
              <a:defRPr sz="2400" b="0" i="0" kern="1200">
                <a:solidFill>
                  <a:schemeClr val="tx1"/>
                </a:solidFill>
                <a:latin typeface="Source Sans Pro" charset="0"/>
                <a:ea typeface="Source Sans Pro" charset="0"/>
                <a:cs typeface="Source Sans Pro" charset="0"/>
              </a:defRPr>
            </a:lvl1pPr>
            <a:lvl2pPr marL="457200" indent="0" algn="ctr" defTabSz="914400" rtl="0" eaLnBrk="1" latinLnBrk="0" hangingPunct="1">
              <a:lnSpc>
                <a:spcPct val="90000"/>
              </a:lnSpc>
              <a:spcBef>
                <a:spcPts val="500"/>
              </a:spcBef>
              <a:buFont typeface="Arial"/>
              <a:buNone/>
              <a:defRPr sz="2000" b="0" i="0" kern="1200">
                <a:solidFill>
                  <a:schemeClr val="tx1"/>
                </a:solidFill>
                <a:latin typeface="Source Sans Pro" charset="0"/>
                <a:ea typeface="Source Sans Pro" charset="0"/>
                <a:cs typeface="Source Sans Pro" charset="0"/>
              </a:defRPr>
            </a:lvl2pPr>
            <a:lvl3pPr marL="914400" indent="0" algn="ctr" defTabSz="914400" rtl="0" eaLnBrk="1" latinLnBrk="0" hangingPunct="1">
              <a:lnSpc>
                <a:spcPct val="90000"/>
              </a:lnSpc>
              <a:spcBef>
                <a:spcPts val="500"/>
              </a:spcBef>
              <a:buFont typeface="Arial"/>
              <a:buNone/>
              <a:defRPr sz="1800" b="0" i="0" kern="1200">
                <a:solidFill>
                  <a:schemeClr val="tx1"/>
                </a:solidFill>
                <a:latin typeface="Source Sans Pro" charset="0"/>
                <a:ea typeface="Source Sans Pro" charset="0"/>
                <a:cs typeface="Source Sans Pro" charset="0"/>
              </a:defRPr>
            </a:lvl3pPr>
            <a:lvl4pPr marL="1371600" indent="0" algn="ctr" defTabSz="914400" rtl="0" eaLnBrk="1" latinLnBrk="0" hangingPunct="1">
              <a:lnSpc>
                <a:spcPct val="90000"/>
              </a:lnSpc>
              <a:spcBef>
                <a:spcPts val="500"/>
              </a:spcBef>
              <a:buFont typeface="Arial"/>
              <a:buNone/>
              <a:defRPr sz="1600" b="0" i="0" kern="1200">
                <a:solidFill>
                  <a:schemeClr val="tx1"/>
                </a:solidFill>
                <a:latin typeface="Source Sans Pro" charset="0"/>
                <a:ea typeface="Source Sans Pro" charset="0"/>
                <a:cs typeface="Source Sans Pro" charset="0"/>
              </a:defRPr>
            </a:lvl4pPr>
            <a:lvl5pPr marL="1828800" indent="0" algn="ctr" defTabSz="914400" rtl="0" eaLnBrk="1" latinLnBrk="0" hangingPunct="1">
              <a:lnSpc>
                <a:spcPct val="90000"/>
              </a:lnSpc>
              <a:spcBef>
                <a:spcPts val="500"/>
              </a:spcBef>
              <a:buFont typeface="Arial"/>
              <a:buNone/>
              <a:defRPr sz="1600" b="0" i="0" kern="1200">
                <a:solidFill>
                  <a:schemeClr val="tx1"/>
                </a:solidFill>
                <a:latin typeface="Source Sans Pro" charset="0"/>
                <a:ea typeface="Source Sans Pro" charset="0"/>
                <a:cs typeface="Source Sans Pro" charset="0"/>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ct val="120000"/>
              </a:lnSpc>
              <a:spcBef>
                <a:spcPts val="0"/>
              </a:spcBef>
            </a:pPr>
            <a:r>
              <a:rPr lang="en-US" sz="1600" b="1" i="0">
                <a:solidFill>
                  <a:schemeClr val="bg1"/>
                </a:solidFill>
                <a:latin typeface="Calibri" panose="020F0502020204030204" pitchFamily="34" charset="0"/>
                <a:ea typeface="Source Sans Pro" charset="0"/>
                <a:cs typeface="Calibri" panose="020F0502020204030204" pitchFamily="34" charset="0"/>
              </a:rPr>
              <a:t>CWDS</a:t>
            </a:r>
            <a:r>
              <a:rPr lang="en-US" sz="1600" b="1" i="0" baseline="0">
                <a:solidFill>
                  <a:schemeClr val="bg1"/>
                </a:solidFill>
                <a:latin typeface="Calibri" panose="020F0502020204030204" pitchFamily="34" charset="0"/>
                <a:ea typeface="Source Sans Pro" charset="0"/>
                <a:cs typeface="Calibri" panose="020F0502020204030204" pitchFamily="34" charset="0"/>
              </a:rPr>
              <a:t> </a:t>
            </a:r>
            <a:r>
              <a:rPr lang="en-US" sz="1600" b="0" i="0" baseline="0">
                <a:solidFill>
                  <a:schemeClr val="bg1"/>
                </a:solidFill>
                <a:latin typeface="Calibri" panose="020F0502020204030204" pitchFamily="34" charset="0"/>
                <a:ea typeface="Source Sans Pro" charset="0"/>
                <a:cs typeface="Calibri" panose="020F0502020204030204" pitchFamily="34" charset="0"/>
              </a:rPr>
              <a:t>/</a:t>
            </a:r>
            <a:r>
              <a:rPr lang="en-US" sz="1600" b="1" i="0" baseline="0">
                <a:solidFill>
                  <a:schemeClr val="bg1"/>
                </a:solidFill>
                <a:latin typeface="Calibri" panose="020F0502020204030204" pitchFamily="34" charset="0"/>
                <a:ea typeface="Source Sans Pro" charset="0"/>
                <a:cs typeface="Calibri" panose="020F0502020204030204" pitchFamily="34" charset="0"/>
              </a:rPr>
              <a:t> </a:t>
            </a:r>
            <a:r>
              <a:rPr lang="en-US" sz="1600">
                <a:solidFill>
                  <a:schemeClr val="bg1"/>
                </a:solidFill>
                <a:latin typeface="Calibri" panose="020F0502020204030204" pitchFamily="34" charset="0"/>
                <a:ea typeface="Source Sans Pro" charset="0"/>
                <a:cs typeface="Calibri" panose="020F0502020204030204" pitchFamily="34" charset="0"/>
              </a:rPr>
              <a:t>Child Welfare Digital</a:t>
            </a:r>
            <a:r>
              <a:rPr lang="en-US" sz="1600" baseline="0">
                <a:solidFill>
                  <a:schemeClr val="bg1"/>
                </a:solidFill>
                <a:latin typeface="Calibri" panose="020F0502020204030204" pitchFamily="34" charset="0"/>
                <a:ea typeface="Source Sans Pro" charset="0"/>
                <a:cs typeface="Calibri" panose="020F0502020204030204" pitchFamily="34" charset="0"/>
              </a:rPr>
              <a:t> Services</a:t>
            </a:r>
            <a:endParaRPr lang="en-US" sz="1600">
              <a:solidFill>
                <a:schemeClr val="bg1"/>
              </a:solidFill>
              <a:latin typeface="Calibri" panose="020F0502020204030204" pitchFamily="34" charset="0"/>
              <a:ea typeface="Source Sans Pro" charset="0"/>
              <a:cs typeface="Calibri" panose="020F0502020204030204" pitchFamily="34" charset="0"/>
            </a:endParaRPr>
          </a:p>
        </p:txBody>
      </p:sp>
    </p:spTree>
    <p:extLst>
      <p:ext uri="{BB962C8B-B14F-4D97-AF65-F5344CB8AC3E}">
        <p14:creationId xmlns:p14="http://schemas.microsoft.com/office/powerpoint/2010/main" val="34187317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ro / Con Matrix">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8610600" y="6356350"/>
            <a:ext cx="2743200" cy="365125"/>
          </a:xfrm>
        </p:spPr>
        <p:txBody>
          <a:bodyPr/>
          <a:lstStyle>
            <a:lvl1pPr>
              <a:defRPr>
                <a:solidFill>
                  <a:schemeClr val="tx1"/>
                </a:solidFill>
                <a:latin typeface="Arial" panose="020B0604020202020204" pitchFamily="34" charset="0"/>
                <a:ea typeface="Source Sans Pro" charset="0"/>
                <a:cs typeface="Arial" panose="020B0604020202020204" pitchFamily="34" charset="0"/>
              </a:defRPr>
            </a:lvl1pPr>
          </a:lstStyle>
          <a:p>
            <a:r>
              <a:rPr lang="en-US"/>
              <a:t> </a:t>
            </a:r>
            <a:r>
              <a:rPr lang="en-US" b="1"/>
              <a:t>CWDS /</a:t>
            </a:r>
            <a:r>
              <a:rPr lang="en-US"/>
              <a:t> </a:t>
            </a:r>
            <a:fld id="{3034EA56-25F9-154B-A508-1E08B5A9821D}" type="slidenum">
              <a:rPr lang="en-US" smtClean="0"/>
              <a:pPr/>
              <a:t>‹#›</a:t>
            </a:fld>
            <a:endParaRPr lang="en-US"/>
          </a:p>
        </p:txBody>
      </p:sp>
      <p:sp>
        <p:nvSpPr>
          <p:cNvPr id="9" name="Title 1"/>
          <p:cNvSpPr txBox="1">
            <a:spLocks/>
          </p:cNvSpPr>
          <p:nvPr userDrawn="1"/>
        </p:nvSpPr>
        <p:spPr>
          <a:xfrm>
            <a:off x="8267700" y="635000"/>
            <a:ext cx="3086100" cy="6365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6000" b="0" i="0" kern="1200">
                <a:solidFill>
                  <a:schemeClr val="tx1"/>
                </a:solidFill>
                <a:latin typeface="Source Sans Pro Light" charset="0"/>
                <a:ea typeface="Source Sans Pro Light" charset="0"/>
                <a:cs typeface="Source Sans Pro Light" charset="0"/>
              </a:defRPr>
            </a:lvl1pPr>
          </a:lstStyle>
          <a:p>
            <a:r>
              <a:rPr lang="en-US" sz="2400" b="0">
                <a:solidFill>
                  <a:schemeClr val="accent4"/>
                </a:solidFill>
                <a:latin typeface="Arial" panose="020B0604020202020204" pitchFamily="34" charset="0"/>
                <a:ea typeface="Source Sans Pro" charset="0"/>
                <a:cs typeface="Arial" panose="020B0604020202020204" pitchFamily="34" charset="0"/>
              </a:rPr>
              <a:t>Weaknesses</a:t>
            </a:r>
          </a:p>
        </p:txBody>
      </p:sp>
      <p:sp>
        <p:nvSpPr>
          <p:cNvPr id="15" name="Text Placeholder 14"/>
          <p:cNvSpPr>
            <a:spLocks noGrp="1"/>
          </p:cNvSpPr>
          <p:nvPr>
            <p:ph type="body" sz="quarter" idx="13" hasCustomPrompt="1"/>
          </p:nvPr>
        </p:nvSpPr>
        <p:spPr>
          <a:xfrm>
            <a:off x="479852" y="1549400"/>
            <a:ext cx="2479675" cy="1016000"/>
          </a:xfrm>
        </p:spPr>
        <p:txBody>
          <a:bodyPr>
            <a:normAutofit/>
          </a:bodyPr>
          <a:lstStyle>
            <a:lvl1pPr marL="0" indent="0">
              <a:buFontTx/>
              <a:buNone/>
              <a:defRPr sz="2400" b="0" i="0">
                <a:solidFill>
                  <a:schemeClr val="tx1"/>
                </a:solidFill>
                <a:latin typeface="Arial" panose="020B0604020202020204" pitchFamily="34" charset="0"/>
                <a:ea typeface="Source Sans Pro" charset="0"/>
                <a:cs typeface="Arial" panose="020B0604020202020204" pitchFamily="34" charset="0"/>
              </a:defRPr>
            </a:lvl1pPr>
          </a:lstStyle>
          <a:p>
            <a:pPr lvl="0"/>
            <a:r>
              <a:rPr lang="en-US"/>
              <a:t>click to edit</a:t>
            </a:r>
          </a:p>
        </p:txBody>
      </p:sp>
      <p:sp>
        <p:nvSpPr>
          <p:cNvPr id="18" name="Text Placeholder 14"/>
          <p:cNvSpPr>
            <a:spLocks noGrp="1"/>
          </p:cNvSpPr>
          <p:nvPr>
            <p:ph type="body" sz="quarter" idx="14" hasCustomPrompt="1"/>
          </p:nvPr>
        </p:nvSpPr>
        <p:spPr>
          <a:xfrm>
            <a:off x="479851" y="3098800"/>
            <a:ext cx="2479675" cy="1016000"/>
          </a:xfrm>
        </p:spPr>
        <p:txBody>
          <a:bodyPr>
            <a:normAutofit/>
          </a:bodyPr>
          <a:lstStyle>
            <a:lvl1pPr marL="0" indent="0">
              <a:buFontTx/>
              <a:buNone/>
              <a:defRPr sz="2400" b="0" i="0">
                <a:solidFill>
                  <a:schemeClr val="tx1"/>
                </a:solidFill>
                <a:latin typeface="Arial" panose="020B0604020202020204" pitchFamily="34" charset="0"/>
                <a:ea typeface="Source Sans Pro" charset="0"/>
                <a:cs typeface="Arial" panose="020B0604020202020204" pitchFamily="34" charset="0"/>
              </a:defRPr>
            </a:lvl1pPr>
          </a:lstStyle>
          <a:p>
            <a:pPr lvl="0"/>
            <a:r>
              <a:rPr lang="en-US"/>
              <a:t>click to edit</a:t>
            </a:r>
          </a:p>
        </p:txBody>
      </p:sp>
      <p:sp>
        <p:nvSpPr>
          <p:cNvPr id="19" name="Text Placeholder 14"/>
          <p:cNvSpPr>
            <a:spLocks noGrp="1"/>
          </p:cNvSpPr>
          <p:nvPr>
            <p:ph type="body" sz="quarter" idx="15" hasCustomPrompt="1"/>
          </p:nvPr>
        </p:nvSpPr>
        <p:spPr>
          <a:xfrm>
            <a:off x="479850" y="4648200"/>
            <a:ext cx="2479675" cy="1016000"/>
          </a:xfrm>
        </p:spPr>
        <p:txBody>
          <a:bodyPr>
            <a:normAutofit/>
          </a:bodyPr>
          <a:lstStyle>
            <a:lvl1pPr marL="0" indent="0">
              <a:buFontTx/>
              <a:buNone/>
              <a:defRPr sz="2400" b="0" i="0">
                <a:solidFill>
                  <a:schemeClr val="tx1"/>
                </a:solidFill>
                <a:latin typeface="Arial" panose="020B0604020202020204" pitchFamily="34" charset="0"/>
                <a:ea typeface="Source Sans Pro" charset="0"/>
                <a:cs typeface="Arial" panose="020B0604020202020204" pitchFamily="34" charset="0"/>
              </a:defRPr>
            </a:lvl1pPr>
          </a:lstStyle>
          <a:p>
            <a:pPr lvl="0"/>
            <a:r>
              <a:rPr lang="en-US"/>
              <a:t>click to edit</a:t>
            </a:r>
          </a:p>
        </p:txBody>
      </p:sp>
      <p:sp>
        <p:nvSpPr>
          <p:cNvPr id="20" name="Text Placeholder 14"/>
          <p:cNvSpPr>
            <a:spLocks noGrp="1"/>
          </p:cNvSpPr>
          <p:nvPr>
            <p:ph type="body" sz="quarter" idx="16" hasCustomPrompt="1"/>
          </p:nvPr>
        </p:nvSpPr>
        <p:spPr>
          <a:xfrm>
            <a:off x="3708399" y="1549400"/>
            <a:ext cx="3454401" cy="1270000"/>
          </a:xfrm>
        </p:spPr>
        <p:txBody>
          <a:bodyPr>
            <a:normAutofit/>
          </a:bodyPr>
          <a:lstStyle>
            <a:lvl1pPr marL="285750" indent="-285750">
              <a:buFont typeface="Arial" charset="0"/>
              <a:buChar char="•"/>
              <a:defRPr sz="1800">
                <a:solidFill>
                  <a:schemeClr val="tx1"/>
                </a:solidFill>
                <a:latin typeface="Arial" panose="020B0604020202020204" pitchFamily="34" charset="0"/>
                <a:ea typeface="Source Sans Pro" charset="0"/>
                <a:cs typeface="Arial" panose="020B0604020202020204" pitchFamily="34" charset="0"/>
              </a:defRPr>
            </a:lvl1pPr>
          </a:lstStyle>
          <a:p>
            <a:pPr lvl="0"/>
            <a:r>
              <a:rPr lang="en-US"/>
              <a:t>click to edit</a:t>
            </a:r>
          </a:p>
        </p:txBody>
      </p:sp>
      <p:sp>
        <p:nvSpPr>
          <p:cNvPr id="21" name="Text Placeholder 14"/>
          <p:cNvSpPr>
            <a:spLocks noGrp="1"/>
          </p:cNvSpPr>
          <p:nvPr>
            <p:ph type="body" sz="quarter" idx="17" hasCustomPrompt="1"/>
          </p:nvPr>
        </p:nvSpPr>
        <p:spPr>
          <a:xfrm>
            <a:off x="3708398" y="3098800"/>
            <a:ext cx="3454401" cy="1270000"/>
          </a:xfrm>
        </p:spPr>
        <p:txBody>
          <a:bodyPr>
            <a:normAutofit/>
          </a:bodyPr>
          <a:lstStyle>
            <a:lvl1pPr marL="285750" indent="-285750">
              <a:buFont typeface="Arial" charset="0"/>
              <a:buChar char="•"/>
              <a:defRPr sz="1800">
                <a:solidFill>
                  <a:schemeClr val="tx1"/>
                </a:solidFill>
                <a:latin typeface="Arial" panose="020B0604020202020204" pitchFamily="34" charset="0"/>
                <a:ea typeface="Source Sans Pro" charset="0"/>
                <a:cs typeface="Arial" panose="020B0604020202020204" pitchFamily="34" charset="0"/>
              </a:defRPr>
            </a:lvl1pPr>
          </a:lstStyle>
          <a:p>
            <a:pPr lvl="0"/>
            <a:r>
              <a:rPr lang="en-US"/>
              <a:t>click to edit</a:t>
            </a:r>
          </a:p>
        </p:txBody>
      </p:sp>
      <p:sp>
        <p:nvSpPr>
          <p:cNvPr id="22" name="Text Placeholder 14"/>
          <p:cNvSpPr>
            <a:spLocks noGrp="1"/>
          </p:cNvSpPr>
          <p:nvPr>
            <p:ph type="body" sz="quarter" idx="18" hasCustomPrompt="1"/>
          </p:nvPr>
        </p:nvSpPr>
        <p:spPr>
          <a:xfrm>
            <a:off x="3708397" y="4648200"/>
            <a:ext cx="3454401" cy="1308100"/>
          </a:xfrm>
        </p:spPr>
        <p:txBody>
          <a:bodyPr>
            <a:normAutofit/>
          </a:bodyPr>
          <a:lstStyle>
            <a:lvl1pPr marL="285750" indent="-285750">
              <a:buFont typeface="Arial" charset="0"/>
              <a:buChar char="•"/>
              <a:defRPr sz="1800">
                <a:solidFill>
                  <a:schemeClr val="tx1"/>
                </a:solidFill>
                <a:latin typeface="Arial" panose="020B0604020202020204" pitchFamily="34" charset="0"/>
                <a:ea typeface="Source Sans Pro" charset="0"/>
                <a:cs typeface="Arial" panose="020B0604020202020204" pitchFamily="34" charset="0"/>
              </a:defRPr>
            </a:lvl1pPr>
          </a:lstStyle>
          <a:p>
            <a:pPr lvl="0"/>
            <a:r>
              <a:rPr lang="en-US"/>
              <a:t>click to edit</a:t>
            </a:r>
          </a:p>
        </p:txBody>
      </p:sp>
      <p:sp>
        <p:nvSpPr>
          <p:cNvPr id="23" name="Text Placeholder 14"/>
          <p:cNvSpPr>
            <a:spLocks noGrp="1"/>
          </p:cNvSpPr>
          <p:nvPr>
            <p:ph type="body" sz="quarter" idx="19" hasCustomPrompt="1"/>
          </p:nvPr>
        </p:nvSpPr>
        <p:spPr>
          <a:xfrm>
            <a:off x="7848596" y="1549400"/>
            <a:ext cx="3454401" cy="1270000"/>
          </a:xfrm>
        </p:spPr>
        <p:txBody>
          <a:bodyPr>
            <a:normAutofit/>
          </a:bodyPr>
          <a:lstStyle>
            <a:lvl1pPr marL="285750" indent="-285750">
              <a:buFont typeface="Arial" charset="0"/>
              <a:buChar char="•"/>
              <a:defRPr sz="1800">
                <a:solidFill>
                  <a:schemeClr val="tx1"/>
                </a:solidFill>
                <a:latin typeface="Arial" panose="020B0604020202020204" pitchFamily="34" charset="0"/>
                <a:ea typeface="Source Sans Pro" charset="0"/>
                <a:cs typeface="Arial" panose="020B0604020202020204" pitchFamily="34" charset="0"/>
              </a:defRPr>
            </a:lvl1pPr>
          </a:lstStyle>
          <a:p>
            <a:pPr lvl="0"/>
            <a:r>
              <a:rPr lang="en-US"/>
              <a:t>click to edit</a:t>
            </a:r>
          </a:p>
        </p:txBody>
      </p:sp>
      <p:sp>
        <p:nvSpPr>
          <p:cNvPr id="24" name="Text Placeholder 14"/>
          <p:cNvSpPr>
            <a:spLocks noGrp="1"/>
          </p:cNvSpPr>
          <p:nvPr>
            <p:ph type="body" sz="quarter" idx="20" hasCustomPrompt="1"/>
          </p:nvPr>
        </p:nvSpPr>
        <p:spPr>
          <a:xfrm>
            <a:off x="7848595" y="3098800"/>
            <a:ext cx="3454401" cy="1270000"/>
          </a:xfrm>
        </p:spPr>
        <p:txBody>
          <a:bodyPr>
            <a:normAutofit/>
          </a:bodyPr>
          <a:lstStyle>
            <a:lvl1pPr marL="285750" indent="-285750">
              <a:buFont typeface="Arial" charset="0"/>
              <a:buChar char="•"/>
              <a:defRPr sz="1800">
                <a:solidFill>
                  <a:schemeClr val="tx1"/>
                </a:solidFill>
                <a:latin typeface="Arial" panose="020B0604020202020204" pitchFamily="34" charset="0"/>
                <a:ea typeface="Source Sans Pro" charset="0"/>
                <a:cs typeface="Arial" panose="020B0604020202020204" pitchFamily="34" charset="0"/>
              </a:defRPr>
            </a:lvl1pPr>
          </a:lstStyle>
          <a:p>
            <a:pPr lvl="0"/>
            <a:r>
              <a:rPr lang="en-US"/>
              <a:t>click to edit</a:t>
            </a:r>
          </a:p>
        </p:txBody>
      </p:sp>
      <p:sp>
        <p:nvSpPr>
          <p:cNvPr id="25" name="Text Placeholder 14"/>
          <p:cNvSpPr>
            <a:spLocks noGrp="1"/>
          </p:cNvSpPr>
          <p:nvPr>
            <p:ph type="body" sz="quarter" idx="21" hasCustomPrompt="1"/>
          </p:nvPr>
        </p:nvSpPr>
        <p:spPr>
          <a:xfrm>
            <a:off x="7848594" y="4648200"/>
            <a:ext cx="3454401" cy="1308100"/>
          </a:xfrm>
        </p:spPr>
        <p:txBody>
          <a:bodyPr>
            <a:normAutofit/>
          </a:bodyPr>
          <a:lstStyle>
            <a:lvl1pPr marL="285750" indent="-285750">
              <a:buFont typeface="Arial" charset="0"/>
              <a:buChar char="•"/>
              <a:defRPr sz="1800">
                <a:solidFill>
                  <a:schemeClr val="tx1"/>
                </a:solidFill>
                <a:latin typeface="Arial" panose="020B0604020202020204" pitchFamily="34" charset="0"/>
                <a:ea typeface="Source Sans Pro" charset="0"/>
                <a:cs typeface="Arial" panose="020B0604020202020204" pitchFamily="34" charset="0"/>
              </a:defRPr>
            </a:lvl1pPr>
          </a:lstStyle>
          <a:p>
            <a:pPr lvl="0"/>
            <a:r>
              <a:rPr lang="en-US"/>
              <a:t>click to edit</a:t>
            </a:r>
          </a:p>
        </p:txBody>
      </p:sp>
      <p:sp>
        <p:nvSpPr>
          <p:cNvPr id="27" name="Title 1"/>
          <p:cNvSpPr txBox="1">
            <a:spLocks/>
          </p:cNvSpPr>
          <p:nvPr userDrawn="1"/>
        </p:nvSpPr>
        <p:spPr>
          <a:xfrm>
            <a:off x="4076698" y="633412"/>
            <a:ext cx="3086100" cy="6365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6000" b="0" i="0" kern="1200">
                <a:solidFill>
                  <a:schemeClr val="tx1"/>
                </a:solidFill>
                <a:latin typeface="Source Sans Pro Light" charset="0"/>
                <a:ea typeface="Source Sans Pro Light" charset="0"/>
                <a:cs typeface="Source Sans Pro Light" charset="0"/>
              </a:defRPr>
            </a:lvl1pPr>
          </a:lstStyle>
          <a:p>
            <a:r>
              <a:rPr lang="en-US" sz="2400" b="0">
                <a:solidFill>
                  <a:schemeClr val="accent4"/>
                </a:solidFill>
                <a:latin typeface="Arial" panose="020B0604020202020204" pitchFamily="34" charset="0"/>
                <a:ea typeface="Source Sans Pro" charset="0"/>
                <a:cs typeface="Arial" panose="020B0604020202020204" pitchFamily="34" charset="0"/>
              </a:rPr>
              <a:t>Strengths</a:t>
            </a:r>
          </a:p>
        </p:txBody>
      </p:sp>
      <p:cxnSp>
        <p:nvCxnSpPr>
          <p:cNvPr id="28" name="Straight Connector 27"/>
          <p:cNvCxnSpPr/>
          <p:nvPr userDrawn="1"/>
        </p:nvCxnSpPr>
        <p:spPr>
          <a:xfrm>
            <a:off x="559362" y="2964324"/>
            <a:ext cx="1040018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userDrawn="1"/>
        </p:nvCxnSpPr>
        <p:spPr>
          <a:xfrm>
            <a:off x="559362" y="4530287"/>
            <a:ext cx="1040018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userDrawn="1"/>
        </p:nvCxnSpPr>
        <p:spPr>
          <a:xfrm>
            <a:off x="559362" y="1422653"/>
            <a:ext cx="1040018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26" name="Rectangle 25"/>
          <p:cNvSpPr/>
          <p:nvPr userDrawn="1"/>
        </p:nvSpPr>
        <p:spPr>
          <a:xfrm>
            <a:off x="0" y="0"/>
            <a:ext cx="18288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a typeface="Source Sans Pro" charset="0"/>
              <a:cs typeface="Source Sans Pro" charset="0"/>
            </a:endParaRPr>
          </a:p>
        </p:txBody>
      </p:sp>
    </p:spTree>
    <p:extLst>
      <p:ext uri="{BB962C8B-B14F-4D97-AF65-F5344CB8AC3E}">
        <p14:creationId xmlns:p14="http://schemas.microsoft.com/office/powerpoint/2010/main" val="41812362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ro / Con Individual">
    <p:spTree>
      <p:nvGrpSpPr>
        <p:cNvPr id="1" name=""/>
        <p:cNvGrpSpPr/>
        <p:nvPr/>
      </p:nvGrpSpPr>
      <p:grpSpPr>
        <a:xfrm>
          <a:off x="0" y="0"/>
          <a:ext cx="0" cy="0"/>
          <a:chOff x="0" y="0"/>
          <a:chExt cx="0" cy="0"/>
        </a:xfrm>
      </p:grpSpPr>
      <p:sp>
        <p:nvSpPr>
          <p:cNvPr id="9" name="Title 1"/>
          <p:cNvSpPr txBox="1">
            <a:spLocks/>
          </p:cNvSpPr>
          <p:nvPr userDrawn="1"/>
        </p:nvSpPr>
        <p:spPr>
          <a:xfrm>
            <a:off x="8267700" y="635000"/>
            <a:ext cx="3086100" cy="6365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6000" b="0" i="0" kern="1200">
                <a:solidFill>
                  <a:schemeClr val="tx1"/>
                </a:solidFill>
                <a:latin typeface="Source Sans Pro Light" charset="0"/>
                <a:ea typeface="Source Sans Pro Light" charset="0"/>
                <a:cs typeface="Source Sans Pro Light" charset="0"/>
              </a:defRPr>
            </a:lvl1pPr>
          </a:lstStyle>
          <a:p>
            <a:r>
              <a:rPr lang="en-US" sz="2400">
                <a:solidFill>
                  <a:schemeClr val="accent4"/>
                </a:solidFill>
                <a:latin typeface="Arial" panose="020B0604020202020204" pitchFamily="34" charset="0"/>
                <a:ea typeface="Source Sans Pro" charset="0"/>
                <a:cs typeface="Arial" panose="020B0604020202020204" pitchFamily="34" charset="0"/>
              </a:rPr>
              <a:t>Weaknesses</a:t>
            </a:r>
          </a:p>
        </p:txBody>
      </p:sp>
      <p:cxnSp>
        <p:nvCxnSpPr>
          <p:cNvPr id="11" name="Straight Connector 10"/>
          <p:cNvCxnSpPr/>
          <p:nvPr userDrawn="1"/>
        </p:nvCxnSpPr>
        <p:spPr>
          <a:xfrm>
            <a:off x="7505700" y="1271588"/>
            <a:ext cx="0" cy="4684712"/>
          </a:xfrm>
          <a:prstGeom prst="line">
            <a:avLst/>
          </a:prstGeom>
        </p:spPr>
        <p:style>
          <a:lnRef idx="1">
            <a:schemeClr val="accent1"/>
          </a:lnRef>
          <a:fillRef idx="0">
            <a:schemeClr val="accent1"/>
          </a:fillRef>
          <a:effectRef idx="0">
            <a:schemeClr val="accent1"/>
          </a:effectRef>
          <a:fontRef idx="minor">
            <a:schemeClr val="tx1"/>
          </a:fontRef>
        </p:style>
      </p:cxnSp>
      <p:sp>
        <p:nvSpPr>
          <p:cNvPr id="15" name="Text Placeholder 14"/>
          <p:cNvSpPr>
            <a:spLocks noGrp="1"/>
          </p:cNvSpPr>
          <p:nvPr>
            <p:ph type="body" sz="quarter" idx="13" hasCustomPrompt="1"/>
          </p:nvPr>
        </p:nvSpPr>
        <p:spPr>
          <a:xfrm>
            <a:off x="479852" y="1549400"/>
            <a:ext cx="2885647" cy="1244600"/>
          </a:xfrm>
        </p:spPr>
        <p:txBody>
          <a:bodyPr>
            <a:normAutofit/>
          </a:bodyPr>
          <a:lstStyle>
            <a:lvl1pPr marL="0" indent="0">
              <a:buFontTx/>
              <a:buNone/>
              <a:defRPr sz="3600" b="0" i="0">
                <a:solidFill>
                  <a:schemeClr val="tx1"/>
                </a:solidFill>
                <a:latin typeface="Arial" panose="020B0604020202020204" pitchFamily="34" charset="0"/>
                <a:ea typeface="Source Sans Pro" charset="0"/>
                <a:cs typeface="Arial" panose="020B0604020202020204" pitchFamily="34" charset="0"/>
              </a:defRPr>
            </a:lvl1pPr>
          </a:lstStyle>
          <a:p>
            <a:pPr lvl="0"/>
            <a:r>
              <a:rPr lang="en-US"/>
              <a:t>click to edit</a:t>
            </a:r>
          </a:p>
        </p:txBody>
      </p:sp>
      <p:sp>
        <p:nvSpPr>
          <p:cNvPr id="20" name="Text Placeholder 14"/>
          <p:cNvSpPr>
            <a:spLocks noGrp="1"/>
          </p:cNvSpPr>
          <p:nvPr>
            <p:ph type="body" sz="quarter" idx="16" hasCustomPrompt="1"/>
          </p:nvPr>
        </p:nvSpPr>
        <p:spPr>
          <a:xfrm>
            <a:off x="3708399" y="1549400"/>
            <a:ext cx="3454401" cy="4406900"/>
          </a:xfrm>
        </p:spPr>
        <p:txBody>
          <a:bodyPr>
            <a:normAutofit/>
          </a:bodyPr>
          <a:lstStyle>
            <a:lvl1pPr marL="285750" indent="-285750">
              <a:buFont typeface="Arial" charset="0"/>
              <a:buChar char="•"/>
              <a:defRPr sz="1800">
                <a:solidFill>
                  <a:schemeClr val="tx1"/>
                </a:solidFill>
                <a:latin typeface="Arial" panose="020B0604020202020204" pitchFamily="34" charset="0"/>
                <a:ea typeface="Source Sans Pro" charset="0"/>
                <a:cs typeface="Arial" panose="020B0604020202020204" pitchFamily="34" charset="0"/>
              </a:defRPr>
            </a:lvl1pPr>
          </a:lstStyle>
          <a:p>
            <a:pPr lvl="0"/>
            <a:r>
              <a:rPr lang="en-US"/>
              <a:t>click to edit</a:t>
            </a:r>
          </a:p>
        </p:txBody>
      </p:sp>
      <p:sp>
        <p:nvSpPr>
          <p:cNvPr id="23" name="Text Placeholder 14"/>
          <p:cNvSpPr>
            <a:spLocks noGrp="1"/>
          </p:cNvSpPr>
          <p:nvPr>
            <p:ph type="body" sz="quarter" idx="19" hasCustomPrompt="1"/>
          </p:nvPr>
        </p:nvSpPr>
        <p:spPr>
          <a:xfrm>
            <a:off x="7848596" y="1549400"/>
            <a:ext cx="3454401" cy="4406900"/>
          </a:xfrm>
        </p:spPr>
        <p:txBody>
          <a:bodyPr>
            <a:normAutofit/>
          </a:bodyPr>
          <a:lstStyle>
            <a:lvl1pPr marL="285750" indent="-285750">
              <a:buFont typeface="Arial" charset="0"/>
              <a:buChar char="•"/>
              <a:defRPr sz="1800">
                <a:solidFill>
                  <a:schemeClr val="tx1"/>
                </a:solidFill>
                <a:latin typeface="Arial" panose="020B0604020202020204" pitchFamily="34" charset="0"/>
                <a:ea typeface="Source Sans Pro" charset="0"/>
                <a:cs typeface="Arial" panose="020B0604020202020204" pitchFamily="34" charset="0"/>
              </a:defRPr>
            </a:lvl1pPr>
          </a:lstStyle>
          <a:p>
            <a:pPr lvl="0"/>
            <a:r>
              <a:rPr lang="en-US"/>
              <a:t>click to edit</a:t>
            </a:r>
          </a:p>
        </p:txBody>
      </p:sp>
      <p:sp>
        <p:nvSpPr>
          <p:cNvPr id="27" name="Title 1"/>
          <p:cNvSpPr txBox="1">
            <a:spLocks/>
          </p:cNvSpPr>
          <p:nvPr userDrawn="1"/>
        </p:nvSpPr>
        <p:spPr>
          <a:xfrm>
            <a:off x="4076698" y="633412"/>
            <a:ext cx="3086100" cy="6365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6000" b="0" i="0" kern="1200">
                <a:solidFill>
                  <a:schemeClr val="tx1"/>
                </a:solidFill>
                <a:latin typeface="Source Sans Pro Light" charset="0"/>
                <a:ea typeface="Source Sans Pro Light" charset="0"/>
                <a:cs typeface="Source Sans Pro Light" charset="0"/>
              </a:defRPr>
            </a:lvl1pPr>
          </a:lstStyle>
          <a:p>
            <a:r>
              <a:rPr lang="en-US" sz="2400">
                <a:solidFill>
                  <a:schemeClr val="accent4"/>
                </a:solidFill>
                <a:latin typeface="Arial" panose="020B0604020202020204" pitchFamily="34" charset="0"/>
                <a:ea typeface="Source Sans Pro" charset="0"/>
                <a:cs typeface="Arial" panose="020B0604020202020204" pitchFamily="34" charset="0"/>
              </a:rPr>
              <a:t>Strengths</a:t>
            </a:r>
          </a:p>
        </p:txBody>
      </p:sp>
      <p:sp>
        <p:nvSpPr>
          <p:cNvPr id="17" name="Text Placeholder 14"/>
          <p:cNvSpPr>
            <a:spLocks noGrp="1"/>
          </p:cNvSpPr>
          <p:nvPr>
            <p:ph type="body" sz="quarter" idx="20" hasCustomPrompt="1"/>
          </p:nvPr>
        </p:nvSpPr>
        <p:spPr>
          <a:xfrm>
            <a:off x="479852" y="2794000"/>
            <a:ext cx="2885647" cy="3162300"/>
          </a:xfrm>
        </p:spPr>
        <p:txBody>
          <a:bodyPr>
            <a:normAutofit/>
          </a:bodyPr>
          <a:lstStyle>
            <a:lvl1pPr marL="0" indent="0">
              <a:buFontTx/>
              <a:buNone/>
              <a:defRPr sz="1800">
                <a:solidFill>
                  <a:schemeClr val="tx1"/>
                </a:solidFill>
                <a:latin typeface="Arial" panose="020B0604020202020204" pitchFamily="34" charset="0"/>
                <a:ea typeface="Source Sans Pro" charset="0"/>
                <a:cs typeface="Arial" panose="020B0604020202020204" pitchFamily="34" charset="0"/>
              </a:defRPr>
            </a:lvl1pPr>
          </a:lstStyle>
          <a:p>
            <a:pPr lvl="0"/>
            <a:r>
              <a:rPr lang="en-US"/>
              <a:t>click to edit</a:t>
            </a:r>
          </a:p>
        </p:txBody>
      </p:sp>
      <p:sp>
        <p:nvSpPr>
          <p:cNvPr id="13" name="Slide Number Placeholder 3"/>
          <p:cNvSpPr>
            <a:spLocks noGrp="1"/>
          </p:cNvSpPr>
          <p:nvPr>
            <p:ph type="sldNum" sz="quarter" idx="12"/>
          </p:nvPr>
        </p:nvSpPr>
        <p:spPr>
          <a:xfrm>
            <a:off x="8610600" y="6356350"/>
            <a:ext cx="2743200" cy="365125"/>
          </a:xfrm>
        </p:spPr>
        <p:txBody>
          <a:bodyPr/>
          <a:lstStyle>
            <a:lvl1pPr>
              <a:defRPr>
                <a:latin typeface="Arial" panose="020B0604020202020204" pitchFamily="34" charset="0"/>
                <a:ea typeface="Source Sans Pro" charset="0"/>
                <a:cs typeface="Arial" panose="020B0604020202020204" pitchFamily="34" charset="0"/>
              </a:defRPr>
            </a:lvl1pPr>
          </a:lstStyle>
          <a:p>
            <a:r>
              <a:rPr lang="en-US"/>
              <a:t> </a:t>
            </a:r>
            <a:r>
              <a:rPr lang="en-US" b="1">
                <a:solidFill>
                  <a:schemeClr val="tx1"/>
                </a:solidFill>
              </a:rPr>
              <a:t>CWDS</a:t>
            </a:r>
            <a:r>
              <a:rPr lang="en-US" b="1"/>
              <a:t> /</a:t>
            </a:r>
            <a:r>
              <a:rPr lang="en-US"/>
              <a:t> </a:t>
            </a:r>
            <a:fld id="{3034EA56-25F9-154B-A508-1E08B5A9821D}" type="slidenum">
              <a:rPr lang="en-US" smtClean="0"/>
              <a:pPr/>
              <a:t>‹#›</a:t>
            </a:fld>
            <a:endParaRPr lang="en-US"/>
          </a:p>
        </p:txBody>
      </p:sp>
      <p:sp>
        <p:nvSpPr>
          <p:cNvPr id="12" name="Rectangle 11"/>
          <p:cNvSpPr/>
          <p:nvPr userDrawn="1"/>
        </p:nvSpPr>
        <p:spPr>
          <a:xfrm>
            <a:off x="0" y="0"/>
            <a:ext cx="18288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a typeface="Source Sans Pro" charset="0"/>
              <a:cs typeface="Source Sans Pro" charset="0"/>
            </a:endParaRPr>
          </a:p>
        </p:txBody>
      </p:sp>
    </p:spTree>
    <p:extLst>
      <p:ext uri="{BB962C8B-B14F-4D97-AF65-F5344CB8AC3E}">
        <p14:creationId xmlns:p14="http://schemas.microsoft.com/office/powerpoint/2010/main" val="2488043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 Dark">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1709738"/>
            <a:ext cx="10515600" cy="2852737"/>
          </a:xfrm>
        </p:spPr>
        <p:txBody>
          <a:bodyPr anchor="b"/>
          <a:lstStyle>
            <a:lvl1pPr>
              <a:defRPr sz="6000" b="1" i="0" baseline="0">
                <a:solidFill>
                  <a:schemeClr val="bg1"/>
                </a:solidFill>
                <a:latin typeface="Arial" panose="020B0604020202020204" pitchFamily="34" charset="0"/>
                <a:ea typeface="Source Sans Pro" charset="0"/>
                <a:cs typeface="Arial" panose="020B0604020202020204" pitchFamily="34" charset="0"/>
              </a:defRPr>
            </a:lvl1pPr>
          </a:lstStyle>
          <a:p>
            <a:r>
              <a:rPr lang="en-US"/>
              <a:t>Section header</a:t>
            </a:r>
          </a:p>
        </p:txBody>
      </p:sp>
      <p:sp>
        <p:nvSpPr>
          <p:cNvPr id="3" name="Text Placeholder 2"/>
          <p:cNvSpPr>
            <a:spLocks noGrp="1"/>
          </p:cNvSpPr>
          <p:nvPr>
            <p:ph type="body" idx="1" hasCustomPrompt="1"/>
          </p:nvPr>
        </p:nvSpPr>
        <p:spPr>
          <a:xfrm>
            <a:off x="831850" y="4589463"/>
            <a:ext cx="10515600" cy="1500187"/>
          </a:xfrm>
        </p:spPr>
        <p:txBody>
          <a:bodyPr/>
          <a:lstStyle>
            <a:lvl1pPr marL="0" indent="0">
              <a:buNone/>
              <a:defRPr sz="2400">
                <a:solidFill>
                  <a:schemeClr val="bg1"/>
                </a:solidFill>
                <a:latin typeface="Arial" panose="020B0604020202020204" pitchFamily="34" charset="0"/>
                <a:ea typeface="Source Sans Pro"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Subtitle</a:t>
            </a:r>
          </a:p>
        </p:txBody>
      </p:sp>
    </p:spTree>
    <p:extLst>
      <p:ext uri="{BB962C8B-B14F-4D97-AF65-F5344CB8AC3E}">
        <p14:creationId xmlns:p14="http://schemas.microsoft.com/office/powerpoint/2010/main" val="3929861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 Medium">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1709738"/>
            <a:ext cx="10515600" cy="2852737"/>
          </a:xfrm>
        </p:spPr>
        <p:txBody>
          <a:bodyPr anchor="b"/>
          <a:lstStyle>
            <a:lvl1pPr>
              <a:defRPr sz="6000" b="1">
                <a:solidFill>
                  <a:schemeClr val="bg1"/>
                </a:solidFill>
                <a:latin typeface="Arial" panose="020B0604020202020204" pitchFamily="34" charset="0"/>
                <a:ea typeface="Source Sans Pro" charset="0"/>
                <a:cs typeface="Arial" panose="020B0604020202020204" pitchFamily="34" charset="0"/>
              </a:defRPr>
            </a:lvl1pPr>
          </a:lstStyle>
          <a:p>
            <a:r>
              <a:rPr lang="en-US"/>
              <a:t>Section header</a:t>
            </a:r>
          </a:p>
        </p:txBody>
      </p:sp>
      <p:sp>
        <p:nvSpPr>
          <p:cNvPr id="3" name="Text Placeholder 2"/>
          <p:cNvSpPr>
            <a:spLocks noGrp="1"/>
          </p:cNvSpPr>
          <p:nvPr>
            <p:ph type="body" idx="1" hasCustomPrompt="1"/>
          </p:nvPr>
        </p:nvSpPr>
        <p:spPr>
          <a:xfrm>
            <a:off x="831850" y="4589463"/>
            <a:ext cx="10515600" cy="1500187"/>
          </a:xfrm>
        </p:spPr>
        <p:txBody>
          <a:bodyPr/>
          <a:lstStyle>
            <a:lvl1pPr marL="0" indent="0">
              <a:buNone/>
              <a:defRPr sz="2400">
                <a:solidFill>
                  <a:schemeClr val="bg1"/>
                </a:solidFill>
                <a:latin typeface="Arial" panose="020B0604020202020204" pitchFamily="34" charset="0"/>
                <a:ea typeface="Source Sans Pro"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Subtitle</a:t>
            </a:r>
          </a:p>
        </p:txBody>
      </p:sp>
    </p:spTree>
    <p:extLst>
      <p:ext uri="{BB962C8B-B14F-4D97-AF65-F5344CB8AC3E}">
        <p14:creationId xmlns:p14="http://schemas.microsoft.com/office/powerpoint/2010/main" val="1422836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 Medium">
    <p:bg>
      <p:bgPr>
        <a:solidFill>
          <a:srgbClr val="2C7DAE"/>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1709738"/>
            <a:ext cx="10515600" cy="2852737"/>
          </a:xfrm>
        </p:spPr>
        <p:txBody>
          <a:bodyPr anchor="b"/>
          <a:lstStyle>
            <a:lvl1pPr>
              <a:defRPr sz="6000" b="1">
                <a:solidFill>
                  <a:schemeClr val="bg1"/>
                </a:solidFill>
                <a:latin typeface="Arial" panose="020B0604020202020204" pitchFamily="34" charset="0"/>
                <a:ea typeface="Source Sans Pro" charset="0"/>
                <a:cs typeface="Arial" panose="020B0604020202020204" pitchFamily="34" charset="0"/>
              </a:defRPr>
            </a:lvl1pPr>
          </a:lstStyle>
          <a:p>
            <a:r>
              <a:rPr lang="en-US"/>
              <a:t>Section header</a:t>
            </a:r>
          </a:p>
        </p:txBody>
      </p:sp>
      <p:sp>
        <p:nvSpPr>
          <p:cNvPr id="3" name="Text Placeholder 2"/>
          <p:cNvSpPr>
            <a:spLocks noGrp="1"/>
          </p:cNvSpPr>
          <p:nvPr>
            <p:ph type="body" idx="1" hasCustomPrompt="1"/>
          </p:nvPr>
        </p:nvSpPr>
        <p:spPr>
          <a:xfrm>
            <a:off x="831850" y="4589463"/>
            <a:ext cx="10515600" cy="1500187"/>
          </a:xfrm>
        </p:spPr>
        <p:txBody>
          <a:bodyPr/>
          <a:lstStyle>
            <a:lvl1pPr marL="0" indent="0">
              <a:buNone/>
              <a:defRPr sz="2400">
                <a:solidFill>
                  <a:schemeClr val="bg1"/>
                </a:solidFill>
                <a:latin typeface="Arial" panose="020B0604020202020204" pitchFamily="34" charset="0"/>
                <a:ea typeface="Source Sans Pro"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Subtitle</a:t>
            </a:r>
          </a:p>
        </p:txBody>
      </p:sp>
    </p:spTree>
    <p:extLst>
      <p:ext uri="{BB962C8B-B14F-4D97-AF65-F5344CB8AC3E}">
        <p14:creationId xmlns:p14="http://schemas.microsoft.com/office/powerpoint/2010/main" val="24187812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 Accent">
    <p:bg>
      <p:bgPr>
        <a:solidFill>
          <a:srgbClr val="78A01A"/>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1709738"/>
            <a:ext cx="10515600" cy="2852737"/>
          </a:xfrm>
        </p:spPr>
        <p:txBody>
          <a:bodyPr anchor="b"/>
          <a:lstStyle>
            <a:lvl1pPr>
              <a:defRPr sz="6000" b="1">
                <a:solidFill>
                  <a:schemeClr val="bg1"/>
                </a:solidFill>
                <a:latin typeface="Arial" panose="020B0604020202020204" pitchFamily="34" charset="0"/>
                <a:ea typeface="Source Sans Pro" charset="0"/>
                <a:cs typeface="Arial" panose="020B0604020202020204" pitchFamily="34" charset="0"/>
              </a:defRPr>
            </a:lvl1pPr>
          </a:lstStyle>
          <a:p>
            <a:r>
              <a:rPr lang="en-US"/>
              <a:t>Section header</a:t>
            </a:r>
          </a:p>
        </p:txBody>
      </p:sp>
      <p:sp>
        <p:nvSpPr>
          <p:cNvPr id="3" name="Text Placeholder 2"/>
          <p:cNvSpPr>
            <a:spLocks noGrp="1"/>
          </p:cNvSpPr>
          <p:nvPr>
            <p:ph type="body" idx="1" hasCustomPrompt="1"/>
          </p:nvPr>
        </p:nvSpPr>
        <p:spPr>
          <a:xfrm>
            <a:off x="831850" y="4589463"/>
            <a:ext cx="10515600" cy="1500187"/>
          </a:xfrm>
        </p:spPr>
        <p:txBody>
          <a:bodyPr/>
          <a:lstStyle>
            <a:lvl1pPr marL="0" indent="0">
              <a:buNone/>
              <a:defRPr sz="2400">
                <a:solidFill>
                  <a:schemeClr val="bg1"/>
                </a:solidFill>
                <a:latin typeface="Arial" panose="020B0604020202020204" pitchFamily="34" charset="0"/>
                <a:ea typeface="Source Sans Pro"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Subtitle</a:t>
            </a:r>
          </a:p>
        </p:txBody>
      </p:sp>
    </p:spTree>
    <p:extLst>
      <p:ext uri="{BB962C8B-B14F-4D97-AF65-F5344CB8AC3E}">
        <p14:creationId xmlns:p14="http://schemas.microsoft.com/office/powerpoint/2010/main" val="21822712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allout – Dark">
    <p:spTree>
      <p:nvGrpSpPr>
        <p:cNvPr id="1" name=""/>
        <p:cNvGrpSpPr/>
        <p:nvPr/>
      </p:nvGrpSpPr>
      <p:grpSpPr>
        <a:xfrm>
          <a:off x="0" y="0"/>
          <a:ext cx="0" cy="0"/>
          <a:chOff x="0" y="0"/>
          <a:chExt cx="0" cy="0"/>
        </a:xfrm>
      </p:grpSpPr>
      <p:sp>
        <p:nvSpPr>
          <p:cNvPr id="3" name="Rectangle 2"/>
          <p:cNvSpPr/>
          <p:nvPr userDrawn="1"/>
        </p:nvSpPr>
        <p:spPr>
          <a:xfrm>
            <a:off x="0" y="0"/>
            <a:ext cx="7866993"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a typeface="Source Sans Pro" charset="0"/>
              <a:cs typeface="Source Sans Pro" charset="0"/>
            </a:endParaRPr>
          </a:p>
        </p:txBody>
      </p:sp>
      <p:sp>
        <p:nvSpPr>
          <p:cNvPr id="2" name="Title 1"/>
          <p:cNvSpPr>
            <a:spLocks noGrp="1"/>
          </p:cNvSpPr>
          <p:nvPr>
            <p:ph type="title" hasCustomPrompt="1"/>
          </p:nvPr>
        </p:nvSpPr>
        <p:spPr>
          <a:xfrm>
            <a:off x="415924" y="1239044"/>
            <a:ext cx="7313083" cy="4379912"/>
          </a:xfrm>
        </p:spPr>
        <p:txBody>
          <a:bodyPr anchor="ctr"/>
          <a:lstStyle>
            <a:lvl1pPr>
              <a:lnSpc>
                <a:spcPct val="100000"/>
              </a:lnSpc>
              <a:defRPr sz="6000" baseline="0">
                <a:solidFill>
                  <a:schemeClr val="bg1"/>
                </a:solidFill>
                <a:latin typeface="Arial" panose="020B0604020202020204" pitchFamily="34" charset="0"/>
                <a:ea typeface="Source Sans Pro" charset="0"/>
                <a:cs typeface="Arial" panose="020B0604020202020204" pitchFamily="34" charset="0"/>
              </a:defRPr>
            </a:lvl1pPr>
          </a:lstStyle>
          <a:p>
            <a:r>
              <a:rPr lang="en-US"/>
              <a:t>How does this work at two lines?</a:t>
            </a:r>
          </a:p>
        </p:txBody>
      </p:sp>
      <p:sp>
        <p:nvSpPr>
          <p:cNvPr id="9" name="Slide Number Placeholder 3"/>
          <p:cNvSpPr>
            <a:spLocks noGrp="1"/>
          </p:cNvSpPr>
          <p:nvPr>
            <p:ph type="sldNum" sz="quarter" idx="12"/>
          </p:nvPr>
        </p:nvSpPr>
        <p:spPr>
          <a:xfrm>
            <a:off x="8610600" y="6356350"/>
            <a:ext cx="2743200" cy="365125"/>
          </a:xfrm>
        </p:spPr>
        <p:txBody>
          <a:bodyPr/>
          <a:lstStyle>
            <a:lvl1pPr>
              <a:defRPr>
                <a:solidFill>
                  <a:schemeClr val="tx1"/>
                </a:solidFill>
                <a:latin typeface="Arial" panose="020B0604020202020204" pitchFamily="34" charset="0"/>
                <a:ea typeface="Source Sans Pro" charset="0"/>
                <a:cs typeface="Arial" panose="020B0604020202020204" pitchFamily="34" charset="0"/>
              </a:defRPr>
            </a:lvl1pPr>
          </a:lstStyle>
          <a:p>
            <a:r>
              <a:rPr lang="en-US"/>
              <a:t> </a:t>
            </a:r>
            <a:r>
              <a:rPr lang="en-US" b="1"/>
              <a:t>CWDS /</a:t>
            </a:r>
            <a:r>
              <a:rPr lang="en-US"/>
              <a:t> </a:t>
            </a:r>
            <a:fld id="{3034EA56-25F9-154B-A508-1E08B5A9821D}" type="slidenum">
              <a:rPr lang="en-US" smtClean="0"/>
              <a:pPr/>
              <a:t>‹#›</a:t>
            </a:fld>
            <a:endParaRPr lang="en-US"/>
          </a:p>
        </p:txBody>
      </p:sp>
      <p:sp>
        <p:nvSpPr>
          <p:cNvPr id="4" name="Text Placeholder 6">
            <a:extLst>
              <a:ext uri="{FF2B5EF4-FFF2-40B4-BE49-F238E27FC236}">
                <a16:creationId xmlns:a16="http://schemas.microsoft.com/office/drawing/2014/main" id="{38537F2A-842D-A78D-4E28-7033508C54C8}"/>
              </a:ext>
            </a:extLst>
          </p:cNvPr>
          <p:cNvSpPr>
            <a:spLocks noGrp="1"/>
          </p:cNvSpPr>
          <p:nvPr>
            <p:ph type="body" sz="quarter" idx="13"/>
          </p:nvPr>
        </p:nvSpPr>
        <p:spPr>
          <a:xfrm>
            <a:off x="8144930" y="1239044"/>
            <a:ext cx="3631145" cy="4379912"/>
          </a:xfrm>
        </p:spPr>
        <p:txBody>
          <a:bodyPr anchor="ctr"/>
          <a:lstStyle>
            <a:lvl1pPr marL="0" indent="0">
              <a:buNone/>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663819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Callout – Medium">
    <p:spTree>
      <p:nvGrpSpPr>
        <p:cNvPr id="1" name=""/>
        <p:cNvGrpSpPr/>
        <p:nvPr/>
      </p:nvGrpSpPr>
      <p:grpSpPr>
        <a:xfrm>
          <a:off x="0" y="0"/>
          <a:ext cx="0" cy="0"/>
          <a:chOff x="0" y="0"/>
          <a:chExt cx="0" cy="0"/>
        </a:xfrm>
      </p:grpSpPr>
      <p:sp>
        <p:nvSpPr>
          <p:cNvPr id="3" name="Rectangle 2"/>
          <p:cNvSpPr/>
          <p:nvPr userDrawn="1"/>
        </p:nvSpPr>
        <p:spPr>
          <a:xfrm>
            <a:off x="0" y="0"/>
            <a:ext cx="7866993" cy="6858000"/>
          </a:xfrm>
          <a:prstGeom prst="rect">
            <a:avLst/>
          </a:prstGeom>
          <a:solidFill>
            <a:srgbClr val="2C7D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a:solidFill>
                <a:srgbClr val="FFFFFF"/>
              </a:solidFill>
            </a:endParaRPr>
          </a:p>
        </p:txBody>
      </p:sp>
      <p:sp>
        <p:nvSpPr>
          <p:cNvPr id="2" name="Title 1"/>
          <p:cNvSpPr>
            <a:spLocks noGrp="1"/>
          </p:cNvSpPr>
          <p:nvPr>
            <p:ph type="title" hasCustomPrompt="1"/>
          </p:nvPr>
        </p:nvSpPr>
        <p:spPr>
          <a:xfrm>
            <a:off x="415924" y="1239044"/>
            <a:ext cx="7313083" cy="4379912"/>
          </a:xfrm>
        </p:spPr>
        <p:txBody>
          <a:bodyPr anchor="ctr"/>
          <a:lstStyle>
            <a:lvl1pPr>
              <a:lnSpc>
                <a:spcPct val="100000"/>
              </a:lnSpc>
              <a:defRPr sz="600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edit callout block</a:t>
            </a:r>
          </a:p>
        </p:txBody>
      </p:sp>
      <p:sp>
        <p:nvSpPr>
          <p:cNvPr id="9" name="Slide Number Placeholder 3"/>
          <p:cNvSpPr>
            <a:spLocks noGrp="1"/>
          </p:cNvSpPr>
          <p:nvPr>
            <p:ph type="sldNum" sz="quarter" idx="12"/>
          </p:nvPr>
        </p:nvSpPr>
        <p:spPr>
          <a:xfrm>
            <a:off x="8610600" y="6356350"/>
            <a:ext cx="2743200" cy="365125"/>
          </a:xfrm>
        </p:spPr>
        <p:txBody>
          <a:bodyPr/>
          <a:lstStyle>
            <a:lvl1pPr>
              <a:defRPr>
                <a:solidFill>
                  <a:schemeClr val="tx1"/>
                </a:solidFill>
              </a:defRPr>
            </a:lvl1pPr>
          </a:lstStyle>
          <a:p>
            <a:r>
              <a:rPr lang="en-US"/>
              <a:t> </a:t>
            </a:r>
            <a:r>
              <a:rPr lang="en-US" b="1"/>
              <a:t>CWDS /</a:t>
            </a:r>
            <a:r>
              <a:rPr lang="en-US"/>
              <a:t> </a:t>
            </a:r>
            <a:fld id="{3034EA56-25F9-154B-A508-1E08B5A9821D}" type="slidenum">
              <a:rPr lang="en-US" smtClean="0"/>
              <a:pPr/>
              <a:t>‹#›</a:t>
            </a:fld>
            <a:endParaRPr lang="en-US"/>
          </a:p>
        </p:txBody>
      </p:sp>
      <p:sp>
        <p:nvSpPr>
          <p:cNvPr id="7" name="Text Placeholder 6">
            <a:extLst>
              <a:ext uri="{FF2B5EF4-FFF2-40B4-BE49-F238E27FC236}">
                <a16:creationId xmlns:a16="http://schemas.microsoft.com/office/drawing/2014/main" id="{A036C82F-6ED0-4461-8821-A5484A868B92}"/>
              </a:ext>
            </a:extLst>
          </p:cNvPr>
          <p:cNvSpPr>
            <a:spLocks noGrp="1"/>
          </p:cNvSpPr>
          <p:nvPr>
            <p:ph type="body" sz="quarter" idx="13"/>
          </p:nvPr>
        </p:nvSpPr>
        <p:spPr>
          <a:xfrm>
            <a:off x="8144930" y="1239044"/>
            <a:ext cx="3631145" cy="4379912"/>
          </a:xfrm>
        </p:spPr>
        <p:txBody>
          <a:bodyPr anchor="ctr"/>
          <a:lstStyle>
            <a:lvl1pPr marL="0" indent="0">
              <a:buNone/>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4186996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allout – Medium">
    <p:spTree>
      <p:nvGrpSpPr>
        <p:cNvPr id="1" name=""/>
        <p:cNvGrpSpPr/>
        <p:nvPr/>
      </p:nvGrpSpPr>
      <p:grpSpPr>
        <a:xfrm>
          <a:off x="0" y="0"/>
          <a:ext cx="0" cy="0"/>
          <a:chOff x="0" y="0"/>
          <a:chExt cx="0" cy="0"/>
        </a:xfrm>
      </p:grpSpPr>
      <p:sp>
        <p:nvSpPr>
          <p:cNvPr id="3" name="Rectangle 2"/>
          <p:cNvSpPr/>
          <p:nvPr userDrawn="1"/>
        </p:nvSpPr>
        <p:spPr>
          <a:xfrm>
            <a:off x="0" y="0"/>
            <a:ext cx="7866993"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415924" y="1239044"/>
            <a:ext cx="7313083" cy="4379912"/>
          </a:xfrm>
          <a:solidFill>
            <a:schemeClr val="accent6"/>
          </a:solidFill>
        </p:spPr>
        <p:txBody>
          <a:bodyPr anchor="ctr"/>
          <a:lstStyle>
            <a:lvl1pPr>
              <a:lnSpc>
                <a:spcPct val="100000"/>
              </a:lnSpc>
              <a:defRPr sz="6000">
                <a:solidFill>
                  <a:schemeClr val="bg1"/>
                </a:solidFill>
                <a:latin typeface="Arial" panose="020B0604020202020204" pitchFamily="34" charset="0"/>
                <a:ea typeface="Source Sans Pro" charset="0"/>
                <a:cs typeface="Arial" panose="020B0604020202020204" pitchFamily="34" charset="0"/>
              </a:defRPr>
            </a:lvl1pPr>
          </a:lstStyle>
          <a:p>
            <a:r>
              <a:rPr lang="en-US"/>
              <a:t>Click to edit callout block</a:t>
            </a:r>
          </a:p>
        </p:txBody>
      </p:sp>
      <p:sp>
        <p:nvSpPr>
          <p:cNvPr id="9" name="Slide Number Placeholder 3"/>
          <p:cNvSpPr>
            <a:spLocks noGrp="1"/>
          </p:cNvSpPr>
          <p:nvPr>
            <p:ph type="sldNum" sz="quarter" idx="12"/>
          </p:nvPr>
        </p:nvSpPr>
        <p:spPr>
          <a:xfrm>
            <a:off x="8610600" y="6356350"/>
            <a:ext cx="2743200" cy="365125"/>
          </a:xfrm>
        </p:spPr>
        <p:txBody>
          <a:bodyPr/>
          <a:lstStyle>
            <a:lvl1pPr>
              <a:defRPr>
                <a:solidFill>
                  <a:schemeClr val="tx1"/>
                </a:solidFill>
                <a:latin typeface="Arial" panose="020B0604020202020204" pitchFamily="34" charset="0"/>
                <a:ea typeface="Source Sans Pro" charset="0"/>
                <a:cs typeface="Arial" panose="020B0604020202020204" pitchFamily="34" charset="0"/>
              </a:defRPr>
            </a:lvl1pPr>
          </a:lstStyle>
          <a:p>
            <a:r>
              <a:rPr lang="en-US"/>
              <a:t> </a:t>
            </a:r>
            <a:r>
              <a:rPr lang="en-US" b="1"/>
              <a:t>CWDS /</a:t>
            </a:r>
            <a:r>
              <a:rPr lang="en-US"/>
              <a:t> </a:t>
            </a:r>
            <a:fld id="{3034EA56-25F9-154B-A508-1E08B5A9821D}" type="slidenum">
              <a:rPr lang="en-US" smtClean="0"/>
              <a:pPr/>
              <a:t>‹#›</a:t>
            </a:fld>
            <a:endParaRPr lang="en-US"/>
          </a:p>
        </p:txBody>
      </p:sp>
      <p:sp>
        <p:nvSpPr>
          <p:cNvPr id="4" name="Text Placeholder 6">
            <a:extLst>
              <a:ext uri="{FF2B5EF4-FFF2-40B4-BE49-F238E27FC236}">
                <a16:creationId xmlns:a16="http://schemas.microsoft.com/office/drawing/2014/main" id="{C3CA38A8-4B64-2535-1443-922299E3DEF5}"/>
              </a:ext>
            </a:extLst>
          </p:cNvPr>
          <p:cNvSpPr>
            <a:spLocks noGrp="1"/>
          </p:cNvSpPr>
          <p:nvPr>
            <p:ph type="body" sz="quarter" idx="13"/>
          </p:nvPr>
        </p:nvSpPr>
        <p:spPr>
          <a:xfrm>
            <a:off x="8144930" y="1239044"/>
            <a:ext cx="3631145" cy="4379912"/>
          </a:xfrm>
        </p:spPr>
        <p:txBody>
          <a:bodyPr anchor="ctr"/>
          <a:lstStyle>
            <a:lvl1pPr marL="0" indent="0">
              <a:buNone/>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38643213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Slide title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solidFill>
                <a:latin typeface="Arial" panose="020B0604020202020204" pitchFamily="34" charset="0"/>
                <a:cs typeface="Arial" panose="020B0604020202020204" pitchFamily="34" charset="0"/>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3034EA56-25F9-154B-A508-1E08B5A9821D}" type="slidenum">
              <a:rPr lang="en-US" smtClean="0"/>
              <a:pPr/>
              <a:t>‹#›</a:t>
            </a:fld>
            <a:endParaRPr lang="en-US"/>
          </a:p>
        </p:txBody>
      </p:sp>
    </p:spTree>
    <p:extLst>
      <p:ext uri="{BB962C8B-B14F-4D97-AF65-F5344CB8AC3E}">
        <p14:creationId xmlns:p14="http://schemas.microsoft.com/office/powerpoint/2010/main" val="352559961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Lst>
  <p:hf hdr="0" dt="0"/>
  <p:txStyles>
    <p:titleStyle>
      <a:lvl1pPr algn="l" defTabSz="914400" rtl="0" eaLnBrk="1" latinLnBrk="0" hangingPunct="1">
        <a:lnSpc>
          <a:spcPct val="90000"/>
        </a:lnSpc>
        <a:spcBef>
          <a:spcPct val="0"/>
        </a:spcBef>
        <a:buNone/>
        <a:defRPr sz="4400" b="0" i="0" kern="1200">
          <a:solidFill>
            <a:schemeClr val="tx1"/>
          </a:solidFill>
          <a:latin typeface="Arial" panose="020B0604020202020204" pitchFamily="34" charset="0"/>
          <a:ea typeface="Source Sans Pro" charset="0"/>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Arial" panose="020B0604020202020204" pitchFamily="34" charset="0"/>
          <a:ea typeface="Source Sans Pro" charset="0"/>
          <a:cs typeface="Arial" panose="020B0604020202020204" pitchFamily="34" charset="0"/>
        </a:defRPr>
      </a:lvl1pPr>
      <a:lvl2pPr marL="685800" indent="-228600" algn="l" defTabSz="914400" rtl="0" eaLnBrk="1" latinLnBrk="0" hangingPunct="1">
        <a:lnSpc>
          <a:spcPct val="90000"/>
        </a:lnSpc>
        <a:spcBef>
          <a:spcPts val="500"/>
        </a:spcBef>
        <a:buFont typeface="Arial"/>
        <a:buChar char="•"/>
        <a:defRPr sz="2400" b="0" i="0" kern="1200">
          <a:solidFill>
            <a:schemeClr val="tx1"/>
          </a:solidFill>
          <a:latin typeface="Arial" panose="020B0604020202020204" pitchFamily="34" charset="0"/>
          <a:ea typeface="Source Sans Pro" charset="0"/>
          <a:cs typeface="Arial" panose="020B0604020202020204" pitchFamily="34" charset="0"/>
        </a:defRPr>
      </a:lvl2pPr>
      <a:lvl3pPr marL="1143000" indent="-228600" algn="l" defTabSz="914400" rtl="0" eaLnBrk="1" latinLnBrk="0" hangingPunct="1">
        <a:lnSpc>
          <a:spcPct val="90000"/>
        </a:lnSpc>
        <a:spcBef>
          <a:spcPts val="500"/>
        </a:spcBef>
        <a:buFont typeface="Arial"/>
        <a:buChar char="•"/>
        <a:defRPr sz="2000" b="0" i="0" kern="1200">
          <a:solidFill>
            <a:schemeClr val="tx1"/>
          </a:solidFill>
          <a:latin typeface="Arial" panose="020B0604020202020204" pitchFamily="34" charset="0"/>
          <a:ea typeface="Source Sans Pro" charset="0"/>
          <a:cs typeface="Arial" panose="020B0604020202020204" pitchFamily="34" charset="0"/>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Arial" panose="020B0604020202020204" pitchFamily="34" charset="0"/>
          <a:ea typeface="Source Sans Pro" charset="0"/>
          <a:cs typeface="Arial" panose="020B0604020202020204" pitchFamily="34" charset="0"/>
        </a:defRPr>
      </a:lvl4pPr>
      <a:lvl5pPr marL="2057400" indent="-228600" algn="l" defTabSz="914400" rtl="0" eaLnBrk="1" latinLnBrk="0" hangingPunct="1">
        <a:lnSpc>
          <a:spcPct val="90000"/>
        </a:lnSpc>
        <a:spcBef>
          <a:spcPts val="500"/>
        </a:spcBef>
        <a:buFont typeface="Arial"/>
        <a:buChar char="•"/>
        <a:defRPr sz="1800" b="0" i="0" kern="1200">
          <a:solidFill>
            <a:schemeClr val="tx1"/>
          </a:solidFill>
          <a:latin typeface="Arial" panose="020B0604020202020204" pitchFamily="34" charset="0"/>
          <a:ea typeface="Source Sans Pro" charset="0"/>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svg"/><Relationship Id="rId1" Type="http://schemas.openxmlformats.org/officeDocument/2006/relationships/slideLayout" Target="../slideLayouts/slideLayout11.xml"/><Relationship Id="rId5" Type="http://schemas.openxmlformats.org/officeDocument/2006/relationships/image" Target="../media/image18.svg"/><Relationship Id="rId4" Type="http://schemas.openxmlformats.org/officeDocument/2006/relationships/image" Target="../media/image17.sv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8" Type="http://schemas.openxmlformats.org/officeDocument/2006/relationships/image" Target="../media/image19.emf"/><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11.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21.emf"/><Relationship Id="rId4" Type="http://schemas.openxmlformats.org/officeDocument/2006/relationships/diagramLayout" Target="../diagrams/layout1.xml"/><Relationship Id="rId9"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2.svg"/><Relationship Id="rId7" Type="http://schemas.openxmlformats.org/officeDocument/2006/relationships/image" Target="../media/image26.svg"/><Relationship Id="rId2" Type="http://schemas.openxmlformats.org/officeDocument/2006/relationships/notesSlide" Target="../notesSlides/notesSlide9.xml"/><Relationship Id="rId1" Type="http://schemas.openxmlformats.org/officeDocument/2006/relationships/slideLayout" Target="../slideLayouts/slideLayout11.xml"/><Relationship Id="rId6" Type="http://schemas.openxmlformats.org/officeDocument/2006/relationships/image" Target="../media/image25.svg"/><Relationship Id="rId5" Type="http://schemas.openxmlformats.org/officeDocument/2006/relationships/image" Target="../media/image24.svg"/><Relationship Id="rId4" Type="http://schemas.openxmlformats.org/officeDocument/2006/relationships/image" Target="../media/image23.svg"/></Relationships>
</file>

<file path=ppt/slides/_rels/slide14.xml.rels><?xml version="1.0" encoding="UTF-8" standalone="yes"?>
<Relationships xmlns="http://schemas.openxmlformats.org/package/2006/relationships"><Relationship Id="rId2" Type="http://schemas.openxmlformats.org/officeDocument/2006/relationships/image" Target="../media/image27.sv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2.xml"/><Relationship Id="rId1" Type="http://schemas.openxmlformats.org/officeDocument/2006/relationships/slideLayout" Target="../slideLayouts/slideLayout11.xml"/><Relationship Id="rId5" Type="http://schemas.openxmlformats.org/officeDocument/2006/relationships/hyperlink" Target="https://cwds.ca.gov/glossary" TargetMode="External"/><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4.xml"/><Relationship Id="rId1" Type="http://schemas.openxmlformats.org/officeDocument/2006/relationships/slideLayout" Target="../slideLayouts/slideLayout11.xml"/><Relationship Id="rId5" Type="http://schemas.openxmlformats.org/officeDocument/2006/relationships/image" Target="../media/image8.svg"/><Relationship Id="rId4" Type="http://schemas.openxmlformats.org/officeDocument/2006/relationships/image" Target="../media/image7.svg"/></Relationships>
</file>

<file path=ppt/slides/_rels/slide6.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image" Target="../media/image11.svg"/></Relationships>
</file>

<file path=ppt/slides/_rels/slide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6.xml"/><Relationship Id="rId1" Type="http://schemas.openxmlformats.org/officeDocument/2006/relationships/slideLayout" Target="../slideLayouts/slideLayout11.xml"/><Relationship Id="rId5" Type="http://schemas.openxmlformats.org/officeDocument/2006/relationships/image" Target="../media/image14.svg"/><Relationship Id="rId4" Type="http://schemas.openxmlformats.org/officeDocument/2006/relationships/image" Target="../media/image13.sv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58900" y="1122363"/>
            <a:ext cx="9842500" cy="2387600"/>
          </a:xfrm>
        </p:spPr>
        <p:txBody>
          <a:bodyPr>
            <a:noAutofit/>
          </a:bodyPr>
          <a:lstStyle/>
          <a:p>
            <a:pPr>
              <a:lnSpc>
                <a:spcPct val="100000"/>
              </a:lnSpc>
            </a:pPr>
            <a:r>
              <a:rPr lang="en-US" sz="7600"/>
              <a:t>Organization OCM Guidance</a:t>
            </a:r>
          </a:p>
        </p:txBody>
      </p:sp>
      <p:sp>
        <p:nvSpPr>
          <p:cNvPr id="3" name="Subtitle 2">
            <a:extLst>
              <a:ext uri="{FF2B5EF4-FFF2-40B4-BE49-F238E27FC236}">
                <a16:creationId xmlns:a16="http://schemas.microsoft.com/office/drawing/2014/main" id="{D50B9F98-4A7B-4345-952D-2A87C13A444B}"/>
              </a:ext>
            </a:extLst>
          </p:cNvPr>
          <p:cNvSpPr>
            <a:spLocks noGrp="1"/>
          </p:cNvSpPr>
          <p:nvPr>
            <p:ph type="subTitle" idx="1"/>
          </p:nvPr>
        </p:nvSpPr>
        <p:spPr>
          <a:xfrm>
            <a:off x="1358900" y="3602037"/>
            <a:ext cx="9309100" cy="2133599"/>
          </a:xfrm>
        </p:spPr>
        <p:txBody>
          <a:bodyPr vert="horz" lIns="91440" tIns="45720" rIns="91440" bIns="45720" rtlCol="0" anchor="t">
            <a:normAutofit fontScale="85000" lnSpcReduction="20000"/>
          </a:bodyPr>
          <a:lstStyle/>
          <a:p>
            <a:pPr marL="93345" defTabSz="1219170">
              <a:lnSpc>
                <a:spcPct val="120000"/>
              </a:lnSpc>
              <a:spcBef>
                <a:spcPts val="0"/>
              </a:spcBef>
            </a:pPr>
            <a:r>
              <a:rPr lang="en-US" sz="5400" spc="-5" dirty="0">
                <a:solidFill>
                  <a:schemeClr val="accent2"/>
                </a:solidFill>
                <a:latin typeface="Arial"/>
                <a:ea typeface="+mn-ea"/>
                <a:cs typeface="Arial"/>
              </a:rPr>
              <a:t>CWS-CARES</a:t>
            </a:r>
          </a:p>
          <a:p>
            <a:pPr marL="93345" defTabSz="1219170">
              <a:lnSpc>
                <a:spcPct val="120000"/>
              </a:lnSpc>
              <a:spcBef>
                <a:spcPts val="0"/>
              </a:spcBef>
            </a:pPr>
            <a:r>
              <a:rPr lang="en-US" sz="5400" spc="-5" dirty="0">
                <a:solidFill>
                  <a:schemeClr val="accent2"/>
                </a:solidFill>
                <a:latin typeface="Arial"/>
                <a:ea typeface="+mn-ea"/>
                <a:cs typeface="Arial"/>
              </a:rPr>
              <a:t>Stakeholder Engagement </a:t>
            </a:r>
          </a:p>
          <a:p>
            <a:pPr marL="93345" lvl="0" defTabSz="1219170">
              <a:lnSpc>
                <a:spcPct val="144739"/>
              </a:lnSpc>
              <a:spcBef>
                <a:spcPts val="0"/>
              </a:spcBef>
            </a:pPr>
            <a:endParaRPr lang="en-US" sz="2000" spc="-35" dirty="0">
              <a:solidFill>
                <a:srgbClr val="FFFFFF"/>
              </a:solidFill>
              <a:latin typeface="Arial"/>
              <a:ea typeface="+mn-ea"/>
              <a:cs typeface="Arial"/>
            </a:endParaRPr>
          </a:p>
          <a:p>
            <a:pPr marL="93345" lvl="0" defTabSz="1219170">
              <a:lnSpc>
                <a:spcPct val="144739"/>
              </a:lnSpc>
              <a:spcBef>
                <a:spcPts val="0"/>
              </a:spcBef>
            </a:pPr>
            <a:r>
              <a:rPr lang="en-US" sz="2000" spc="-35" dirty="0">
                <a:solidFill>
                  <a:srgbClr val="FFFFFF"/>
                </a:solidFill>
                <a:latin typeface="Arial"/>
                <a:ea typeface="+mn-ea"/>
                <a:cs typeface="Arial"/>
              </a:rPr>
              <a:t>June 30, 2026</a:t>
            </a:r>
          </a:p>
        </p:txBody>
      </p:sp>
    </p:spTree>
    <p:extLst>
      <p:ext uri="{BB962C8B-B14F-4D97-AF65-F5344CB8AC3E}">
        <p14:creationId xmlns:p14="http://schemas.microsoft.com/office/powerpoint/2010/main" val="26607531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BFCAE-46FB-1004-422A-5C8CC3C92F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57D313-EF73-3008-0531-8579D4C29B2F}"/>
              </a:ext>
              <a:ext uri="{C183D7F6-B498-43B3-948B-1728B52AA6E4}">
                <adec:decorative xmlns:adec="http://schemas.microsoft.com/office/drawing/2017/decorative" val="0"/>
              </a:ext>
            </a:extLst>
          </p:cNvPr>
          <p:cNvSpPr>
            <a:spLocks noGrp="1"/>
          </p:cNvSpPr>
          <p:nvPr>
            <p:ph type="title"/>
          </p:nvPr>
        </p:nvSpPr>
        <p:spPr/>
        <p:txBody>
          <a:bodyPr/>
          <a:lstStyle/>
          <a:p>
            <a:r>
              <a:rPr lang="en-US"/>
              <a:t>Execute: Engagement Activities</a:t>
            </a:r>
          </a:p>
        </p:txBody>
      </p:sp>
      <p:sp>
        <p:nvSpPr>
          <p:cNvPr id="114" name="TextBox 113">
            <a:extLst>
              <a:ext uri="{FF2B5EF4-FFF2-40B4-BE49-F238E27FC236}">
                <a16:creationId xmlns:a16="http://schemas.microsoft.com/office/drawing/2014/main" id="{A9249E89-B190-B9A4-80F7-9B05222AE59C}"/>
              </a:ext>
            </a:extLst>
          </p:cNvPr>
          <p:cNvSpPr txBox="1"/>
          <p:nvPr/>
        </p:nvSpPr>
        <p:spPr>
          <a:xfrm>
            <a:off x="685800" y="1077659"/>
            <a:ext cx="10972800" cy="1169551"/>
          </a:xfrm>
          <a:prstGeom prst="rect">
            <a:avLst/>
          </a:prstGeom>
          <a:noFill/>
        </p:spPr>
        <p:txBody>
          <a:bodyPr wrap="squar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50505"/>
                </a:solidFill>
                <a:effectLst/>
                <a:uLnTx/>
                <a:uFillTx/>
                <a:latin typeface="Arial" panose="020B0604020202020204"/>
                <a:ea typeface="+mn-ea"/>
                <a:cs typeface="+mn-cs"/>
              </a:rPr>
              <a:t>After identifying the channels and activities that will resonate most with your stakeholder group(s) or address gaps in your Organization, plan and execute activities such as interviews, workshops, briefings, surveys, and regular updates to enable two-way dialogue.  </a:t>
            </a:r>
          </a:p>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50505"/>
              </a:solidFill>
              <a:effectLst/>
              <a:uLnTx/>
              <a:uFillTx/>
              <a:latin typeface="Arial" panose="020B0604020202020204"/>
              <a:ea typeface="+mn-ea"/>
              <a:cs typeface="+mn-cs"/>
            </a:endParaRP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50505"/>
                </a:solidFill>
                <a:effectLst/>
                <a:uLnTx/>
                <a:uFillTx/>
                <a:latin typeface="Arial" panose="020B0604020202020204"/>
                <a:ea typeface="+mn-ea"/>
                <a:cs typeface="+mn-cs"/>
              </a:rPr>
              <a:t>Listed below are four engagement activities that may aid in capturing new insights and support change management efforts for CWS-CARES V1 across Organizations.</a:t>
            </a:r>
          </a:p>
        </p:txBody>
      </p:sp>
      <p:grpSp>
        <p:nvGrpSpPr>
          <p:cNvPr id="63" name="Group 62" descr="Image depicts icons and arrows highlighting 4 different engagement activities.  ">
            <a:extLst>
              <a:ext uri="{FF2B5EF4-FFF2-40B4-BE49-F238E27FC236}">
                <a16:creationId xmlns:a16="http://schemas.microsoft.com/office/drawing/2014/main" id="{B98340F8-006A-5110-E1EA-143BA7147B62}"/>
              </a:ext>
              <a:ext uri="{C183D7F6-B498-43B3-948B-1728B52AA6E4}">
                <adec:decorative xmlns:adec="http://schemas.microsoft.com/office/drawing/2017/decorative" val="0"/>
              </a:ext>
            </a:extLst>
          </p:cNvPr>
          <p:cNvGrpSpPr/>
          <p:nvPr/>
        </p:nvGrpSpPr>
        <p:grpSpPr>
          <a:xfrm>
            <a:off x="2356337" y="1991095"/>
            <a:ext cx="8745447" cy="4619935"/>
            <a:chOff x="2287591" y="1421782"/>
            <a:chExt cx="7599246" cy="4014436"/>
          </a:xfrm>
        </p:grpSpPr>
        <p:sp>
          <p:nvSpPr>
            <p:cNvPr id="8" name="Oval 7">
              <a:extLst>
                <a:ext uri="{FF2B5EF4-FFF2-40B4-BE49-F238E27FC236}">
                  <a16:creationId xmlns:a16="http://schemas.microsoft.com/office/drawing/2014/main" id="{BBFBDF50-F316-4866-9A0C-9BB07BF1361C}"/>
                </a:ext>
              </a:extLst>
            </p:cNvPr>
            <p:cNvSpPr/>
            <p:nvPr/>
          </p:nvSpPr>
          <p:spPr>
            <a:xfrm>
              <a:off x="8656838" y="2579508"/>
              <a:ext cx="792000" cy="792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9" name="Oval 8">
              <a:extLst>
                <a:ext uri="{FF2B5EF4-FFF2-40B4-BE49-F238E27FC236}">
                  <a16:creationId xmlns:a16="http://schemas.microsoft.com/office/drawing/2014/main" id="{5E9EC768-0FDD-450B-AF67-5F203CCBB418}"/>
                </a:ext>
              </a:extLst>
            </p:cNvPr>
            <p:cNvSpPr/>
            <p:nvPr/>
          </p:nvSpPr>
          <p:spPr>
            <a:xfrm>
              <a:off x="2287591" y="1851473"/>
              <a:ext cx="792000" cy="792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0" name="Oval 9">
              <a:extLst>
                <a:ext uri="{FF2B5EF4-FFF2-40B4-BE49-F238E27FC236}">
                  <a16:creationId xmlns:a16="http://schemas.microsoft.com/office/drawing/2014/main" id="{88A263A8-DB45-4A8C-BC87-F80410922C1E}"/>
                </a:ext>
              </a:extLst>
            </p:cNvPr>
            <p:cNvSpPr/>
            <p:nvPr/>
          </p:nvSpPr>
          <p:spPr>
            <a:xfrm>
              <a:off x="9094837" y="4256092"/>
              <a:ext cx="792000" cy="792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1" name="Oval 10">
              <a:extLst>
                <a:ext uri="{FF2B5EF4-FFF2-40B4-BE49-F238E27FC236}">
                  <a16:creationId xmlns:a16="http://schemas.microsoft.com/office/drawing/2014/main" id="{B5079B74-4C3B-447F-A3FA-E2BCAFA29B0D}"/>
                </a:ext>
              </a:extLst>
            </p:cNvPr>
            <p:cNvSpPr/>
            <p:nvPr/>
          </p:nvSpPr>
          <p:spPr>
            <a:xfrm>
              <a:off x="2689552" y="3444361"/>
              <a:ext cx="792000" cy="79200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6" name="Freeform 46">
              <a:extLst>
                <a:ext uri="{FF2B5EF4-FFF2-40B4-BE49-F238E27FC236}">
                  <a16:creationId xmlns:a16="http://schemas.microsoft.com/office/drawing/2014/main" id="{2D73E01A-C3C9-40DD-BC69-11CA421F5B73}"/>
                </a:ext>
              </a:extLst>
            </p:cNvPr>
            <p:cNvSpPr>
              <a:spLocks/>
            </p:cNvSpPr>
            <p:nvPr/>
          </p:nvSpPr>
          <p:spPr bwMode="auto">
            <a:xfrm rot="5400000">
              <a:off x="6114939" y="2797625"/>
              <a:ext cx="803931" cy="3683243"/>
            </a:xfrm>
            <a:custGeom>
              <a:avLst/>
              <a:gdLst>
                <a:gd name="T0" fmla="*/ 0 w 462"/>
                <a:gd name="T1" fmla="*/ 0 h 2068"/>
                <a:gd name="T2" fmla="*/ 0 w 462"/>
                <a:gd name="T3" fmla="*/ 2068 h 2068"/>
                <a:gd name="T4" fmla="*/ 462 w 462"/>
                <a:gd name="T5" fmla="*/ 1702 h 2068"/>
                <a:gd name="T6" fmla="*/ 462 w 462"/>
                <a:gd name="T7" fmla="*/ 0 h 2068"/>
                <a:gd name="T8" fmla="*/ 0 w 462"/>
                <a:gd name="T9" fmla="*/ 0 h 2068"/>
              </a:gdLst>
              <a:ahLst/>
              <a:cxnLst>
                <a:cxn ang="0">
                  <a:pos x="T0" y="T1"/>
                </a:cxn>
                <a:cxn ang="0">
                  <a:pos x="T2" y="T3"/>
                </a:cxn>
                <a:cxn ang="0">
                  <a:pos x="T4" y="T5"/>
                </a:cxn>
                <a:cxn ang="0">
                  <a:pos x="T6" y="T7"/>
                </a:cxn>
                <a:cxn ang="0">
                  <a:pos x="T8" y="T9"/>
                </a:cxn>
              </a:cxnLst>
              <a:rect l="0" t="0" r="r" b="b"/>
              <a:pathLst>
                <a:path w="462" h="2068">
                  <a:moveTo>
                    <a:pt x="0" y="0"/>
                  </a:moveTo>
                  <a:lnTo>
                    <a:pt x="0" y="2068"/>
                  </a:lnTo>
                  <a:lnTo>
                    <a:pt x="462" y="1702"/>
                  </a:lnTo>
                  <a:lnTo>
                    <a:pt x="462" y="0"/>
                  </a:lnTo>
                  <a:lnTo>
                    <a:pt x="0" y="0"/>
                  </a:lnTo>
                  <a:close/>
                </a:path>
              </a:pathLst>
            </a:custGeom>
            <a:solidFill>
              <a:srgbClr val="A6A5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50505"/>
                </a:solidFill>
                <a:effectLst/>
                <a:uLnTx/>
                <a:uFillTx/>
                <a:latin typeface="Arial" panose="020B0604020202020204" pitchFamily="34" charset="0"/>
                <a:ea typeface="+mn-ea"/>
                <a:cs typeface="Arial" panose="020B0604020202020204" pitchFamily="34" charset="0"/>
              </a:endParaRPr>
            </a:p>
          </p:txBody>
        </p:sp>
        <p:sp>
          <p:nvSpPr>
            <p:cNvPr id="17" name="Freeform 47">
              <a:extLst>
                <a:ext uri="{FF2B5EF4-FFF2-40B4-BE49-F238E27FC236}">
                  <a16:creationId xmlns:a16="http://schemas.microsoft.com/office/drawing/2014/main" id="{4F23F71F-C912-4688-8AE0-F144C376735B}"/>
                </a:ext>
              </a:extLst>
            </p:cNvPr>
            <p:cNvSpPr>
              <a:spLocks/>
            </p:cNvSpPr>
            <p:nvPr/>
          </p:nvSpPr>
          <p:spPr bwMode="auto">
            <a:xfrm rot="5400000">
              <a:off x="6114939" y="2797625"/>
              <a:ext cx="803931" cy="3683243"/>
            </a:xfrm>
            <a:custGeom>
              <a:avLst/>
              <a:gdLst>
                <a:gd name="T0" fmla="*/ 0 w 462"/>
                <a:gd name="T1" fmla="*/ 0 h 2068"/>
                <a:gd name="T2" fmla="*/ 0 w 462"/>
                <a:gd name="T3" fmla="*/ 2068 h 2068"/>
                <a:gd name="T4" fmla="*/ 462 w 462"/>
                <a:gd name="T5" fmla="*/ 1702 h 2068"/>
                <a:gd name="T6" fmla="*/ 462 w 462"/>
                <a:gd name="T7" fmla="*/ 0 h 2068"/>
                <a:gd name="T8" fmla="*/ 0 w 462"/>
                <a:gd name="T9" fmla="*/ 0 h 2068"/>
              </a:gdLst>
              <a:ahLst/>
              <a:cxnLst>
                <a:cxn ang="0">
                  <a:pos x="T0" y="T1"/>
                </a:cxn>
                <a:cxn ang="0">
                  <a:pos x="T2" y="T3"/>
                </a:cxn>
                <a:cxn ang="0">
                  <a:pos x="T4" y="T5"/>
                </a:cxn>
                <a:cxn ang="0">
                  <a:pos x="T6" y="T7"/>
                </a:cxn>
                <a:cxn ang="0">
                  <a:pos x="T8" y="T9"/>
                </a:cxn>
              </a:cxnLst>
              <a:rect l="0" t="0" r="r" b="b"/>
              <a:pathLst>
                <a:path w="462" h="2068">
                  <a:moveTo>
                    <a:pt x="0" y="0"/>
                  </a:moveTo>
                  <a:lnTo>
                    <a:pt x="0" y="2068"/>
                  </a:lnTo>
                  <a:lnTo>
                    <a:pt x="462" y="1702"/>
                  </a:lnTo>
                  <a:lnTo>
                    <a:pt x="462"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50505"/>
                </a:solidFill>
                <a:effectLst/>
                <a:uLnTx/>
                <a:uFillTx/>
                <a:latin typeface="Arial" panose="020B0604020202020204" pitchFamily="34" charset="0"/>
                <a:ea typeface="+mn-ea"/>
                <a:cs typeface="Arial" panose="020B0604020202020204" pitchFamily="34" charset="0"/>
              </a:endParaRPr>
            </a:p>
          </p:txBody>
        </p:sp>
        <p:sp>
          <p:nvSpPr>
            <p:cNvPr id="18" name="Freeform 48">
              <a:extLst>
                <a:ext uri="{FF2B5EF4-FFF2-40B4-BE49-F238E27FC236}">
                  <a16:creationId xmlns:a16="http://schemas.microsoft.com/office/drawing/2014/main" id="{587C75DF-5691-46C4-B244-B03CFFE42863}"/>
                </a:ext>
              </a:extLst>
            </p:cNvPr>
            <p:cNvSpPr>
              <a:spLocks/>
            </p:cNvSpPr>
            <p:nvPr/>
          </p:nvSpPr>
          <p:spPr bwMode="auto">
            <a:xfrm rot="5400000">
              <a:off x="7840293" y="4287487"/>
              <a:ext cx="1593941" cy="703521"/>
            </a:xfrm>
            <a:custGeom>
              <a:avLst/>
              <a:gdLst>
                <a:gd name="T0" fmla="*/ 458 w 916"/>
                <a:gd name="T1" fmla="*/ 0 h 395"/>
                <a:gd name="T2" fmla="*/ 916 w 916"/>
                <a:gd name="T3" fmla="*/ 395 h 395"/>
                <a:gd name="T4" fmla="*/ 458 w 916"/>
                <a:gd name="T5" fmla="*/ 395 h 395"/>
                <a:gd name="T6" fmla="*/ 0 w 916"/>
                <a:gd name="T7" fmla="*/ 395 h 395"/>
                <a:gd name="T8" fmla="*/ 458 w 916"/>
                <a:gd name="T9" fmla="*/ 0 h 395"/>
              </a:gdLst>
              <a:ahLst/>
              <a:cxnLst>
                <a:cxn ang="0">
                  <a:pos x="T0" y="T1"/>
                </a:cxn>
                <a:cxn ang="0">
                  <a:pos x="T2" y="T3"/>
                </a:cxn>
                <a:cxn ang="0">
                  <a:pos x="T4" y="T5"/>
                </a:cxn>
                <a:cxn ang="0">
                  <a:pos x="T6" y="T7"/>
                </a:cxn>
                <a:cxn ang="0">
                  <a:pos x="T8" y="T9"/>
                </a:cxn>
              </a:cxnLst>
              <a:rect l="0" t="0" r="r" b="b"/>
              <a:pathLst>
                <a:path w="916" h="395">
                  <a:moveTo>
                    <a:pt x="458" y="0"/>
                  </a:moveTo>
                  <a:lnTo>
                    <a:pt x="916" y="395"/>
                  </a:lnTo>
                  <a:lnTo>
                    <a:pt x="458" y="395"/>
                  </a:lnTo>
                  <a:lnTo>
                    <a:pt x="0" y="395"/>
                  </a:lnTo>
                  <a:lnTo>
                    <a:pt x="458" y="0"/>
                  </a:lnTo>
                  <a:close/>
                </a:path>
              </a:pathLst>
            </a:custGeom>
            <a:solidFill>
              <a:srgbClr val="A6A5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50505"/>
                </a:solidFill>
                <a:effectLst/>
                <a:uLnTx/>
                <a:uFillTx/>
                <a:latin typeface="Arial" panose="020B0604020202020204" pitchFamily="34" charset="0"/>
                <a:ea typeface="+mn-ea"/>
                <a:cs typeface="Arial" panose="020B0604020202020204" pitchFamily="34" charset="0"/>
              </a:endParaRPr>
            </a:p>
          </p:txBody>
        </p:sp>
        <p:sp>
          <p:nvSpPr>
            <p:cNvPr id="19" name="Freeform 49">
              <a:extLst>
                <a:ext uri="{FF2B5EF4-FFF2-40B4-BE49-F238E27FC236}">
                  <a16:creationId xmlns:a16="http://schemas.microsoft.com/office/drawing/2014/main" id="{219BE099-1596-4822-9D42-6D896289DF59}"/>
                </a:ext>
              </a:extLst>
            </p:cNvPr>
            <p:cNvSpPr>
              <a:spLocks/>
            </p:cNvSpPr>
            <p:nvPr/>
          </p:nvSpPr>
          <p:spPr bwMode="auto">
            <a:xfrm rot="5400000">
              <a:off x="7840293" y="4287487"/>
              <a:ext cx="1593941" cy="703521"/>
            </a:xfrm>
            <a:custGeom>
              <a:avLst/>
              <a:gdLst>
                <a:gd name="T0" fmla="*/ 458 w 916"/>
                <a:gd name="T1" fmla="*/ 0 h 395"/>
                <a:gd name="T2" fmla="*/ 916 w 916"/>
                <a:gd name="T3" fmla="*/ 395 h 395"/>
                <a:gd name="T4" fmla="*/ 458 w 916"/>
                <a:gd name="T5" fmla="*/ 395 h 395"/>
                <a:gd name="T6" fmla="*/ 0 w 916"/>
                <a:gd name="T7" fmla="*/ 395 h 395"/>
                <a:gd name="T8" fmla="*/ 458 w 916"/>
                <a:gd name="T9" fmla="*/ 0 h 395"/>
              </a:gdLst>
              <a:ahLst/>
              <a:cxnLst>
                <a:cxn ang="0">
                  <a:pos x="T0" y="T1"/>
                </a:cxn>
                <a:cxn ang="0">
                  <a:pos x="T2" y="T3"/>
                </a:cxn>
                <a:cxn ang="0">
                  <a:pos x="T4" y="T5"/>
                </a:cxn>
                <a:cxn ang="0">
                  <a:pos x="T6" y="T7"/>
                </a:cxn>
                <a:cxn ang="0">
                  <a:pos x="T8" y="T9"/>
                </a:cxn>
              </a:cxnLst>
              <a:rect l="0" t="0" r="r" b="b"/>
              <a:pathLst>
                <a:path w="916" h="395">
                  <a:moveTo>
                    <a:pt x="458" y="0"/>
                  </a:moveTo>
                  <a:lnTo>
                    <a:pt x="916" y="395"/>
                  </a:lnTo>
                  <a:lnTo>
                    <a:pt x="458" y="395"/>
                  </a:lnTo>
                  <a:lnTo>
                    <a:pt x="0" y="395"/>
                  </a:lnTo>
                  <a:lnTo>
                    <a:pt x="45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50505"/>
                </a:solidFill>
                <a:effectLst/>
                <a:uLnTx/>
                <a:uFillTx/>
                <a:latin typeface="Arial" panose="020B0604020202020204" pitchFamily="34" charset="0"/>
                <a:ea typeface="+mn-ea"/>
                <a:cs typeface="Arial" panose="020B0604020202020204" pitchFamily="34" charset="0"/>
              </a:endParaRPr>
            </a:p>
          </p:txBody>
        </p:sp>
        <p:sp>
          <p:nvSpPr>
            <p:cNvPr id="20" name="Freeform 50">
              <a:extLst>
                <a:ext uri="{FF2B5EF4-FFF2-40B4-BE49-F238E27FC236}">
                  <a16:creationId xmlns:a16="http://schemas.microsoft.com/office/drawing/2014/main" id="{642A09FA-2438-4DEE-AC73-676F5D5A196E}"/>
                </a:ext>
              </a:extLst>
            </p:cNvPr>
            <p:cNvSpPr>
              <a:spLocks/>
            </p:cNvSpPr>
            <p:nvPr/>
          </p:nvSpPr>
          <p:spPr bwMode="auto">
            <a:xfrm rot="5400000">
              <a:off x="8238778" y="3889001"/>
              <a:ext cx="796971" cy="703521"/>
            </a:xfrm>
            <a:custGeom>
              <a:avLst/>
              <a:gdLst>
                <a:gd name="T0" fmla="*/ 458 w 458"/>
                <a:gd name="T1" fmla="*/ 0 h 395"/>
                <a:gd name="T2" fmla="*/ 0 w 458"/>
                <a:gd name="T3" fmla="*/ 395 h 395"/>
                <a:gd name="T4" fmla="*/ 227 w 458"/>
                <a:gd name="T5" fmla="*/ 395 h 395"/>
                <a:gd name="T6" fmla="*/ 0 w 458"/>
                <a:gd name="T7" fmla="*/ 395 h 395"/>
                <a:gd name="T8" fmla="*/ 210 w 458"/>
                <a:gd name="T9" fmla="*/ 214 h 395"/>
                <a:gd name="T10" fmla="*/ 458 w 458"/>
                <a:gd name="T11" fmla="*/ 0 h 395"/>
              </a:gdLst>
              <a:ahLst/>
              <a:cxnLst>
                <a:cxn ang="0">
                  <a:pos x="T0" y="T1"/>
                </a:cxn>
                <a:cxn ang="0">
                  <a:pos x="T2" y="T3"/>
                </a:cxn>
                <a:cxn ang="0">
                  <a:pos x="T4" y="T5"/>
                </a:cxn>
                <a:cxn ang="0">
                  <a:pos x="T6" y="T7"/>
                </a:cxn>
                <a:cxn ang="0">
                  <a:pos x="T8" y="T9"/>
                </a:cxn>
                <a:cxn ang="0">
                  <a:pos x="T10" y="T11"/>
                </a:cxn>
              </a:cxnLst>
              <a:rect l="0" t="0" r="r" b="b"/>
              <a:pathLst>
                <a:path w="458" h="395">
                  <a:moveTo>
                    <a:pt x="458" y="0"/>
                  </a:moveTo>
                  <a:lnTo>
                    <a:pt x="0" y="395"/>
                  </a:lnTo>
                  <a:lnTo>
                    <a:pt x="227" y="395"/>
                  </a:lnTo>
                  <a:lnTo>
                    <a:pt x="0" y="395"/>
                  </a:lnTo>
                  <a:lnTo>
                    <a:pt x="210" y="214"/>
                  </a:lnTo>
                  <a:lnTo>
                    <a:pt x="458" y="0"/>
                  </a:lnTo>
                  <a:close/>
                </a:path>
              </a:pathLst>
            </a:custGeom>
            <a:solidFill>
              <a:srgbClr val="A6A5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50505"/>
                </a:solidFill>
                <a:effectLst/>
                <a:uLnTx/>
                <a:uFillTx/>
                <a:latin typeface="Arial" panose="020B0604020202020204" pitchFamily="34" charset="0"/>
                <a:ea typeface="+mn-ea"/>
                <a:cs typeface="Arial" panose="020B0604020202020204" pitchFamily="34" charset="0"/>
              </a:endParaRPr>
            </a:p>
          </p:txBody>
        </p:sp>
        <p:sp>
          <p:nvSpPr>
            <p:cNvPr id="21" name="Freeform 51">
              <a:extLst>
                <a:ext uri="{FF2B5EF4-FFF2-40B4-BE49-F238E27FC236}">
                  <a16:creationId xmlns:a16="http://schemas.microsoft.com/office/drawing/2014/main" id="{DFAF58FA-F627-4F43-B5EC-65F46D9615B1}"/>
                </a:ext>
              </a:extLst>
            </p:cNvPr>
            <p:cNvSpPr>
              <a:spLocks/>
            </p:cNvSpPr>
            <p:nvPr/>
          </p:nvSpPr>
          <p:spPr bwMode="auto">
            <a:xfrm rot="5400000">
              <a:off x="8238778" y="3889001"/>
              <a:ext cx="796971" cy="703521"/>
            </a:xfrm>
            <a:custGeom>
              <a:avLst/>
              <a:gdLst>
                <a:gd name="T0" fmla="*/ 458 w 458"/>
                <a:gd name="T1" fmla="*/ 0 h 395"/>
                <a:gd name="T2" fmla="*/ 0 w 458"/>
                <a:gd name="T3" fmla="*/ 395 h 395"/>
                <a:gd name="T4" fmla="*/ 227 w 458"/>
                <a:gd name="T5" fmla="*/ 395 h 395"/>
                <a:gd name="T6" fmla="*/ 0 w 458"/>
                <a:gd name="T7" fmla="*/ 395 h 395"/>
                <a:gd name="T8" fmla="*/ 210 w 458"/>
                <a:gd name="T9" fmla="*/ 214 h 395"/>
                <a:gd name="T10" fmla="*/ 458 w 458"/>
                <a:gd name="T11" fmla="*/ 0 h 395"/>
              </a:gdLst>
              <a:ahLst/>
              <a:cxnLst>
                <a:cxn ang="0">
                  <a:pos x="T0" y="T1"/>
                </a:cxn>
                <a:cxn ang="0">
                  <a:pos x="T2" y="T3"/>
                </a:cxn>
                <a:cxn ang="0">
                  <a:pos x="T4" y="T5"/>
                </a:cxn>
                <a:cxn ang="0">
                  <a:pos x="T6" y="T7"/>
                </a:cxn>
                <a:cxn ang="0">
                  <a:pos x="T8" y="T9"/>
                </a:cxn>
                <a:cxn ang="0">
                  <a:pos x="T10" y="T11"/>
                </a:cxn>
              </a:cxnLst>
              <a:rect l="0" t="0" r="r" b="b"/>
              <a:pathLst>
                <a:path w="458" h="395">
                  <a:moveTo>
                    <a:pt x="458" y="0"/>
                  </a:moveTo>
                  <a:lnTo>
                    <a:pt x="0" y="395"/>
                  </a:lnTo>
                  <a:lnTo>
                    <a:pt x="227" y="395"/>
                  </a:lnTo>
                  <a:lnTo>
                    <a:pt x="0" y="395"/>
                  </a:lnTo>
                  <a:lnTo>
                    <a:pt x="210" y="214"/>
                  </a:lnTo>
                  <a:lnTo>
                    <a:pt x="45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50505"/>
                </a:solidFill>
                <a:effectLst/>
                <a:uLnTx/>
                <a:uFillTx/>
                <a:latin typeface="Arial" panose="020B0604020202020204" pitchFamily="34" charset="0"/>
                <a:ea typeface="+mn-ea"/>
                <a:cs typeface="Arial" panose="020B0604020202020204" pitchFamily="34" charset="0"/>
              </a:endParaRPr>
            </a:p>
          </p:txBody>
        </p:sp>
        <p:sp>
          <p:nvSpPr>
            <p:cNvPr id="22" name="Freeform 52">
              <a:extLst>
                <a:ext uri="{FF2B5EF4-FFF2-40B4-BE49-F238E27FC236}">
                  <a16:creationId xmlns:a16="http://schemas.microsoft.com/office/drawing/2014/main" id="{7BE8299F-1EB9-48FD-897A-83BEAF4F195E}"/>
                </a:ext>
              </a:extLst>
            </p:cNvPr>
            <p:cNvSpPr>
              <a:spLocks/>
            </p:cNvSpPr>
            <p:nvPr/>
          </p:nvSpPr>
          <p:spPr bwMode="auto">
            <a:xfrm rot="5400000">
              <a:off x="8238778" y="4685972"/>
              <a:ext cx="796971" cy="703521"/>
            </a:xfrm>
            <a:custGeom>
              <a:avLst/>
              <a:gdLst>
                <a:gd name="T0" fmla="*/ 0 w 458"/>
                <a:gd name="T1" fmla="*/ 0 h 395"/>
                <a:gd name="T2" fmla="*/ 0 w 458"/>
                <a:gd name="T3" fmla="*/ 0 h 395"/>
                <a:gd name="T4" fmla="*/ 458 w 458"/>
                <a:gd name="T5" fmla="*/ 395 h 395"/>
                <a:gd name="T6" fmla="*/ 458 w 458"/>
                <a:gd name="T7" fmla="*/ 395 h 395"/>
                <a:gd name="T8" fmla="*/ 0 w 458"/>
                <a:gd name="T9" fmla="*/ 0 h 395"/>
              </a:gdLst>
              <a:ahLst/>
              <a:cxnLst>
                <a:cxn ang="0">
                  <a:pos x="T0" y="T1"/>
                </a:cxn>
                <a:cxn ang="0">
                  <a:pos x="T2" y="T3"/>
                </a:cxn>
                <a:cxn ang="0">
                  <a:pos x="T4" y="T5"/>
                </a:cxn>
                <a:cxn ang="0">
                  <a:pos x="T6" y="T7"/>
                </a:cxn>
                <a:cxn ang="0">
                  <a:pos x="T8" y="T9"/>
                </a:cxn>
              </a:cxnLst>
              <a:rect l="0" t="0" r="r" b="b"/>
              <a:pathLst>
                <a:path w="458" h="395">
                  <a:moveTo>
                    <a:pt x="0" y="0"/>
                  </a:moveTo>
                  <a:lnTo>
                    <a:pt x="0" y="0"/>
                  </a:lnTo>
                  <a:lnTo>
                    <a:pt x="458" y="395"/>
                  </a:lnTo>
                  <a:lnTo>
                    <a:pt x="458" y="395"/>
                  </a:lnTo>
                  <a:lnTo>
                    <a:pt x="0" y="0"/>
                  </a:lnTo>
                  <a:close/>
                </a:path>
              </a:pathLst>
            </a:custGeom>
            <a:solidFill>
              <a:srgbClr val="AEAD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50505"/>
                </a:solidFill>
                <a:effectLst/>
                <a:uLnTx/>
                <a:uFillTx/>
                <a:latin typeface="Arial" panose="020B0604020202020204" pitchFamily="34" charset="0"/>
                <a:ea typeface="+mn-ea"/>
                <a:cs typeface="Arial" panose="020B0604020202020204" pitchFamily="34" charset="0"/>
              </a:endParaRPr>
            </a:p>
          </p:txBody>
        </p:sp>
        <p:sp>
          <p:nvSpPr>
            <p:cNvPr id="23" name="Freeform 53">
              <a:extLst>
                <a:ext uri="{FF2B5EF4-FFF2-40B4-BE49-F238E27FC236}">
                  <a16:creationId xmlns:a16="http://schemas.microsoft.com/office/drawing/2014/main" id="{B85E65FF-A133-467F-B933-2DAC8138B691}"/>
                </a:ext>
              </a:extLst>
            </p:cNvPr>
            <p:cNvSpPr>
              <a:spLocks/>
            </p:cNvSpPr>
            <p:nvPr/>
          </p:nvSpPr>
          <p:spPr bwMode="auto">
            <a:xfrm rot="5400000">
              <a:off x="8238778" y="4685972"/>
              <a:ext cx="796971" cy="703521"/>
            </a:xfrm>
            <a:custGeom>
              <a:avLst/>
              <a:gdLst>
                <a:gd name="T0" fmla="*/ 0 w 458"/>
                <a:gd name="T1" fmla="*/ 0 h 395"/>
                <a:gd name="T2" fmla="*/ 0 w 458"/>
                <a:gd name="T3" fmla="*/ 0 h 395"/>
                <a:gd name="T4" fmla="*/ 458 w 458"/>
                <a:gd name="T5" fmla="*/ 395 h 395"/>
                <a:gd name="T6" fmla="*/ 458 w 458"/>
                <a:gd name="T7" fmla="*/ 395 h 395"/>
                <a:gd name="T8" fmla="*/ 0 w 458"/>
                <a:gd name="T9" fmla="*/ 0 h 395"/>
              </a:gdLst>
              <a:ahLst/>
              <a:cxnLst>
                <a:cxn ang="0">
                  <a:pos x="T0" y="T1"/>
                </a:cxn>
                <a:cxn ang="0">
                  <a:pos x="T2" y="T3"/>
                </a:cxn>
                <a:cxn ang="0">
                  <a:pos x="T4" y="T5"/>
                </a:cxn>
                <a:cxn ang="0">
                  <a:pos x="T6" y="T7"/>
                </a:cxn>
                <a:cxn ang="0">
                  <a:pos x="T8" y="T9"/>
                </a:cxn>
              </a:cxnLst>
              <a:rect l="0" t="0" r="r" b="b"/>
              <a:pathLst>
                <a:path w="458" h="395">
                  <a:moveTo>
                    <a:pt x="0" y="0"/>
                  </a:moveTo>
                  <a:lnTo>
                    <a:pt x="0" y="0"/>
                  </a:lnTo>
                  <a:lnTo>
                    <a:pt x="458" y="395"/>
                  </a:lnTo>
                  <a:lnTo>
                    <a:pt x="458" y="395"/>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50505"/>
                </a:solidFill>
                <a:effectLst/>
                <a:uLnTx/>
                <a:uFillTx/>
                <a:latin typeface="Arial" panose="020B0604020202020204" pitchFamily="34" charset="0"/>
                <a:ea typeface="+mn-ea"/>
                <a:cs typeface="Arial" panose="020B0604020202020204" pitchFamily="34" charset="0"/>
              </a:endParaRPr>
            </a:p>
          </p:txBody>
        </p:sp>
        <p:grpSp>
          <p:nvGrpSpPr>
            <p:cNvPr id="25" name="Group 24">
              <a:extLst>
                <a:ext uri="{FF2B5EF4-FFF2-40B4-BE49-F238E27FC236}">
                  <a16:creationId xmlns:a16="http://schemas.microsoft.com/office/drawing/2014/main" id="{581E1295-907A-E00B-7ECE-A5EEEDECD64C}"/>
                </a:ext>
              </a:extLst>
            </p:cNvPr>
            <p:cNvGrpSpPr/>
            <p:nvPr/>
          </p:nvGrpSpPr>
          <p:grpSpPr>
            <a:xfrm>
              <a:off x="4675283" y="3842277"/>
              <a:ext cx="4313741" cy="1593941"/>
              <a:chOff x="4764594" y="4353736"/>
              <a:chExt cx="4313741" cy="1593941"/>
            </a:xfrm>
          </p:grpSpPr>
          <p:sp>
            <p:nvSpPr>
              <p:cNvPr id="61" name="Freeform 54">
                <a:extLst>
                  <a:ext uri="{FF2B5EF4-FFF2-40B4-BE49-F238E27FC236}">
                    <a16:creationId xmlns:a16="http://schemas.microsoft.com/office/drawing/2014/main" id="{8A66488D-DB8E-4854-9AD4-D25C0ACDCC8D}"/>
                  </a:ext>
                </a:extLst>
              </p:cNvPr>
              <p:cNvSpPr>
                <a:spLocks/>
              </p:cNvSpPr>
              <p:nvPr/>
            </p:nvSpPr>
            <p:spPr bwMode="auto">
              <a:xfrm rot="5400000">
                <a:off x="6167738" y="3345596"/>
                <a:ext cx="803931" cy="3610220"/>
              </a:xfrm>
              <a:custGeom>
                <a:avLst/>
                <a:gdLst>
                  <a:gd name="T0" fmla="*/ 462 w 462"/>
                  <a:gd name="T1" fmla="*/ 0 h 2027"/>
                  <a:gd name="T2" fmla="*/ 231 w 462"/>
                  <a:gd name="T3" fmla="*/ 0 h 2027"/>
                  <a:gd name="T4" fmla="*/ 0 w 462"/>
                  <a:gd name="T5" fmla="*/ 0 h 2027"/>
                  <a:gd name="T6" fmla="*/ 0 w 462"/>
                  <a:gd name="T7" fmla="*/ 2027 h 2027"/>
                  <a:gd name="T8" fmla="*/ 462 w 462"/>
                  <a:gd name="T9" fmla="*/ 1661 h 2027"/>
                  <a:gd name="T10" fmla="*/ 462 w 462"/>
                  <a:gd name="T11" fmla="*/ 0 h 2027"/>
                </a:gdLst>
                <a:ahLst/>
                <a:cxnLst>
                  <a:cxn ang="0">
                    <a:pos x="T0" y="T1"/>
                  </a:cxn>
                  <a:cxn ang="0">
                    <a:pos x="T2" y="T3"/>
                  </a:cxn>
                  <a:cxn ang="0">
                    <a:pos x="T4" y="T5"/>
                  </a:cxn>
                  <a:cxn ang="0">
                    <a:pos x="T6" y="T7"/>
                  </a:cxn>
                  <a:cxn ang="0">
                    <a:pos x="T8" y="T9"/>
                  </a:cxn>
                  <a:cxn ang="0">
                    <a:pos x="T10" y="T11"/>
                  </a:cxn>
                </a:cxnLst>
                <a:rect l="0" t="0" r="r" b="b"/>
                <a:pathLst>
                  <a:path w="462" h="2027">
                    <a:moveTo>
                      <a:pt x="462" y="0"/>
                    </a:moveTo>
                    <a:lnTo>
                      <a:pt x="231" y="0"/>
                    </a:lnTo>
                    <a:lnTo>
                      <a:pt x="0" y="0"/>
                    </a:lnTo>
                    <a:lnTo>
                      <a:pt x="0" y="2027"/>
                    </a:lnTo>
                    <a:lnTo>
                      <a:pt x="462" y="1661"/>
                    </a:lnTo>
                    <a:lnTo>
                      <a:pt x="462" y="0"/>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50505"/>
                  </a:solidFill>
                  <a:effectLst/>
                  <a:uLnTx/>
                  <a:uFillTx/>
                  <a:latin typeface="Arial" panose="020B0604020202020204" pitchFamily="34" charset="0"/>
                  <a:ea typeface="+mn-ea"/>
                  <a:cs typeface="Arial" panose="020B0604020202020204" pitchFamily="34" charset="0"/>
                </a:endParaRPr>
              </a:p>
            </p:txBody>
          </p:sp>
          <p:sp>
            <p:nvSpPr>
              <p:cNvPr id="62" name="Freeform 56">
                <a:extLst>
                  <a:ext uri="{FF2B5EF4-FFF2-40B4-BE49-F238E27FC236}">
                    <a16:creationId xmlns:a16="http://schemas.microsoft.com/office/drawing/2014/main" id="{93DA79FD-3AD3-4158-81E1-3223645D2C9A}"/>
                  </a:ext>
                </a:extLst>
              </p:cNvPr>
              <p:cNvSpPr>
                <a:spLocks/>
              </p:cNvSpPr>
              <p:nvPr/>
            </p:nvSpPr>
            <p:spPr bwMode="auto">
              <a:xfrm rot="5400000">
                <a:off x="7929604" y="4798946"/>
                <a:ext cx="1593941" cy="703521"/>
              </a:xfrm>
              <a:custGeom>
                <a:avLst/>
                <a:gdLst>
                  <a:gd name="T0" fmla="*/ 458 w 916"/>
                  <a:gd name="T1" fmla="*/ 0 h 395"/>
                  <a:gd name="T2" fmla="*/ 458 w 916"/>
                  <a:gd name="T3" fmla="*/ 0 h 395"/>
                  <a:gd name="T4" fmla="*/ 210 w 916"/>
                  <a:gd name="T5" fmla="*/ 214 h 395"/>
                  <a:gd name="T6" fmla="*/ 0 w 916"/>
                  <a:gd name="T7" fmla="*/ 395 h 395"/>
                  <a:gd name="T8" fmla="*/ 227 w 916"/>
                  <a:gd name="T9" fmla="*/ 395 h 395"/>
                  <a:gd name="T10" fmla="*/ 458 w 916"/>
                  <a:gd name="T11" fmla="*/ 395 h 395"/>
                  <a:gd name="T12" fmla="*/ 689 w 916"/>
                  <a:gd name="T13" fmla="*/ 395 h 395"/>
                  <a:gd name="T14" fmla="*/ 916 w 916"/>
                  <a:gd name="T15" fmla="*/ 395 h 395"/>
                  <a:gd name="T16" fmla="*/ 458 w 916"/>
                  <a:gd name="T17" fmla="*/ 0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16" h="395">
                    <a:moveTo>
                      <a:pt x="458" y="0"/>
                    </a:moveTo>
                    <a:lnTo>
                      <a:pt x="458" y="0"/>
                    </a:lnTo>
                    <a:lnTo>
                      <a:pt x="210" y="214"/>
                    </a:lnTo>
                    <a:lnTo>
                      <a:pt x="0" y="395"/>
                    </a:lnTo>
                    <a:lnTo>
                      <a:pt x="227" y="395"/>
                    </a:lnTo>
                    <a:lnTo>
                      <a:pt x="458" y="395"/>
                    </a:lnTo>
                    <a:lnTo>
                      <a:pt x="689" y="395"/>
                    </a:lnTo>
                    <a:lnTo>
                      <a:pt x="916" y="395"/>
                    </a:lnTo>
                    <a:lnTo>
                      <a:pt x="458" y="0"/>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50505"/>
                  </a:solidFill>
                  <a:effectLst/>
                  <a:uLnTx/>
                  <a:uFillTx/>
                  <a:latin typeface="Arial" panose="020B0604020202020204" pitchFamily="34" charset="0"/>
                  <a:ea typeface="+mn-ea"/>
                  <a:cs typeface="Arial" panose="020B0604020202020204" pitchFamily="34" charset="0"/>
                </a:endParaRPr>
              </a:p>
            </p:txBody>
          </p:sp>
        </p:grpSp>
        <p:sp>
          <p:nvSpPr>
            <p:cNvPr id="26" name="Freeform 57">
              <a:extLst>
                <a:ext uri="{FF2B5EF4-FFF2-40B4-BE49-F238E27FC236}">
                  <a16:creationId xmlns:a16="http://schemas.microsoft.com/office/drawing/2014/main" id="{10CA15A2-31E1-4D29-B000-2CBA16D78C1B}"/>
                </a:ext>
              </a:extLst>
            </p:cNvPr>
            <p:cNvSpPr>
              <a:spLocks/>
            </p:cNvSpPr>
            <p:nvPr/>
          </p:nvSpPr>
          <p:spPr bwMode="auto">
            <a:xfrm rot="5400000">
              <a:off x="7840293" y="4287487"/>
              <a:ext cx="1593941" cy="703521"/>
            </a:xfrm>
            <a:custGeom>
              <a:avLst/>
              <a:gdLst>
                <a:gd name="T0" fmla="*/ 458 w 916"/>
                <a:gd name="T1" fmla="*/ 0 h 395"/>
                <a:gd name="T2" fmla="*/ 458 w 916"/>
                <a:gd name="T3" fmla="*/ 0 h 395"/>
                <a:gd name="T4" fmla="*/ 210 w 916"/>
                <a:gd name="T5" fmla="*/ 214 h 395"/>
                <a:gd name="T6" fmla="*/ 0 w 916"/>
                <a:gd name="T7" fmla="*/ 395 h 395"/>
                <a:gd name="T8" fmla="*/ 227 w 916"/>
                <a:gd name="T9" fmla="*/ 395 h 395"/>
                <a:gd name="T10" fmla="*/ 458 w 916"/>
                <a:gd name="T11" fmla="*/ 395 h 395"/>
                <a:gd name="T12" fmla="*/ 689 w 916"/>
                <a:gd name="T13" fmla="*/ 395 h 395"/>
                <a:gd name="T14" fmla="*/ 916 w 916"/>
                <a:gd name="T15" fmla="*/ 395 h 395"/>
                <a:gd name="T16" fmla="*/ 458 w 916"/>
                <a:gd name="T17" fmla="*/ 0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16" h="395">
                  <a:moveTo>
                    <a:pt x="458" y="0"/>
                  </a:moveTo>
                  <a:lnTo>
                    <a:pt x="458" y="0"/>
                  </a:lnTo>
                  <a:lnTo>
                    <a:pt x="210" y="214"/>
                  </a:lnTo>
                  <a:lnTo>
                    <a:pt x="0" y="395"/>
                  </a:lnTo>
                  <a:lnTo>
                    <a:pt x="227" y="395"/>
                  </a:lnTo>
                  <a:lnTo>
                    <a:pt x="458" y="395"/>
                  </a:lnTo>
                  <a:lnTo>
                    <a:pt x="689" y="395"/>
                  </a:lnTo>
                  <a:lnTo>
                    <a:pt x="916" y="395"/>
                  </a:lnTo>
                  <a:lnTo>
                    <a:pt x="45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50505"/>
                </a:solidFill>
                <a:effectLst/>
                <a:uLnTx/>
                <a:uFillTx/>
                <a:latin typeface="Arial" panose="020B0604020202020204" pitchFamily="34" charset="0"/>
                <a:ea typeface="+mn-ea"/>
                <a:cs typeface="Arial" panose="020B0604020202020204" pitchFamily="34" charset="0"/>
              </a:endParaRPr>
            </a:p>
          </p:txBody>
        </p:sp>
        <p:sp>
          <p:nvSpPr>
            <p:cNvPr id="27" name="Freeform 58">
              <a:extLst>
                <a:ext uri="{FF2B5EF4-FFF2-40B4-BE49-F238E27FC236}">
                  <a16:creationId xmlns:a16="http://schemas.microsoft.com/office/drawing/2014/main" id="{C27D37DF-84DF-4BB5-A436-BDE148B6BA8A}"/>
                </a:ext>
              </a:extLst>
            </p:cNvPr>
            <p:cNvSpPr>
              <a:spLocks/>
            </p:cNvSpPr>
            <p:nvPr/>
          </p:nvSpPr>
          <p:spPr bwMode="auto">
            <a:xfrm rot="5400000">
              <a:off x="5214713" y="2466670"/>
              <a:ext cx="812632" cy="2728592"/>
            </a:xfrm>
            <a:custGeom>
              <a:avLst/>
              <a:gdLst>
                <a:gd name="T0" fmla="*/ 0 w 467"/>
                <a:gd name="T1" fmla="*/ 1532 h 1532"/>
                <a:gd name="T2" fmla="*/ 0 w 467"/>
                <a:gd name="T3" fmla="*/ 0 h 1532"/>
                <a:gd name="T4" fmla="*/ 467 w 467"/>
                <a:gd name="T5" fmla="*/ 366 h 1532"/>
                <a:gd name="T6" fmla="*/ 467 w 467"/>
                <a:gd name="T7" fmla="*/ 1532 h 1532"/>
                <a:gd name="T8" fmla="*/ 0 w 467"/>
                <a:gd name="T9" fmla="*/ 1532 h 1532"/>
              </a:gdLst>
              <a:ahLst/>
              <a:cxnLst>
                <a:cxn ang="0">
                  <a:pos x="T0" y="T1"/>
                </a:cxn>
                <a:cxn ang="0">
                  <a:pos x="T2" y="T3"/>
                </a:cxn>
                <a:cxn ang="0">
                  <a:pos x="T4" y="T5"/>
                </a:cxn>
                <a:cxn ang="0">
                  <a:pos x="T6" y="T7"/>
                </a:cxn>
                <a:cxn ang="0">
                  <a:pos x="T8" y="T9"/>
                </a:cxn>
              </a:cxnLst>
              <a:rect l="0" t="0" r="r" b="b"/>
              <a:pathLst>
                <a:path w="467" h="1532">
                  <a:moveTo>
                    <a:pt x="0" y="1532"/>
                  </a:moveTo>
                  <a:lnTo>
                    <a:pt x="0" y="0"/>
                  </a:lnTo>
                  <a:lnTo>
                    <a:pt x="467" y="366"/>
                  </a:lnTo>
                  <a:lnTo>
                    <a:pt x="467" y="1532"/>
                  </a:lnTo>
                  <a:lnTo>
                    <a:pt x="0" y="1532"/>
                  </a:lnTo>
                  <a:close/>
                </a:path>
              </a:pathLst>
            </a:custGeom>
            <a:solidFill>
              <a:srgbClr val="A6A5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50505"/>
                </a:solidFill>
                <a:effectLst/>
                <a:uLnTx/>
                <a:uFillTx/>
                <a:latin typeface="Arial" panose="020B0604020202020204" pitchFamily="34" charset="0"/>
                <a:ea typeface="+mn-ea"/>
                <a:cs typeface="Arial" panose="020B0604020202020204" pitchFamily="34" charset="0"/>
              </a:endParaRPr>
            </a:p>
          </p:txBody>
        </p:sp>
        <p:sp>
          <p:nvSpPr>
            <p:cNvPr id="28" name="Freeform 59">
              <a:extLst>
                <a:ext uri="{FF2B5EF4-FFF2-40B4-BE49-F238E27FC236}">
                  <a16:creationId xmlns:a16="http://schemas.microsoft.com/office/drawing/2014/main" id="{03DE81A0-FE84-4E1A-B294-A2B657C09773}"/>
                </a:ext>
              </a:extLst>
            </p:cNvPr>
            <p:cNvSpPr>
              <a:spLocks/>
            </p:cNvSpPr>
            <p:nvPr/>
          </p:nvSpPr>
          <p:spPr bwMode="auto">
            <a:xfrm rot="5400000">
              <a:off x="5214713" y="2466670"/>
              <a:ext cx="812632" cy="2728592"/>
            </a:xfrm>
            <a:custGeom>
              <a:avLst/>
              <a:gdLst>
                <a:gd name="T0" fmla="*/ 0 w 467"/>
                <a:gd name="T1" fmla="*/ 1532 h 1532"/>
                <a:gd name="T2" fmla="*/ 0 w 467"/>
                <a:gd name="T3" fmla="*/ 0 h 1532"/>
                <a:gd name="T4" fmla="*/ 467 w 467"/>
                <a:gd name="T5" fmla="*/ 366 h 1532"/>
                <a:gd name="T6" fmla="*/ 467 w 467"/>
                <a:gd name="T7" fmla="*/ 1532 h 1532"/>
                <a:gd name="T8" fmla="*/ 0 w 467"/>
                <a:gd name="T9" fmla="*/ 1532 h 1532"/>
              </a:gdLst>
              <a:ahLst/>
              <a:cxnLst>
                <a:cxn ang="0">
                  <a:pos x="T0" y="T1"/>
                </a:cxn>
                <a:cxn ang="0">
                  <a:pos x="T2" y="T3"/>
                </a:cxn>
                <a:cxn ang="0">
                  <a:pos x="T4" y="T5"/>
                </a:cxn>
                <a:cxn ang="0">
                  <a:pos x="T6" y="T7"/>
                </a:cxn>
                <a:cxn ang="0">
                  <a:pos x="T8" y="T9"/>
                </a:cxn>
              </a:cxnLst>
              <a:rect l="0" t="0" r="r" b="b"/>
              <a:pathLst>
                <a:path w="467" h="1532">
                  <a:moveTo>
                    <a:pt x="0" y="1532"/>
                  </a:moveTo>
                  <a:lnTo>
                    <a:pt x="0" y="0"/>
                  </a:lnTo>
                  <a:lnTo>
                    <a:pt x="467" y="366"/>
                  </a:lnTo>
                  <a:lnTo>
                    <a:pt x="467" y="1532"/>
                  </a:lnTo>
                  <a:lnTo>
                    <a:pt x="0" y="153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50505"/>
                </a:solidFill>
                <a:effectLst/>
                <a:uLnTx/>
                <a:uFillTx/>
                <a:latin typeface="Arial" panose="020B0604020202020204" pitchFamily="34" charset="0"/>
                <a:ea typeface="+mn-ea"/>
                <a:cs typeface="Arial" panose="020B0604020202020204" pitchFamily="34" charset="0"/>
              </a:endParaRPr>
            </a:p>
          </p:txBody>
        </p:sp>
        <p:sp>
          <p:nvSpPr>
            <p:cNvPr id="29" name="Freeform 61">
              <a:extLst>
                <a:ext uri="{FF2B5EF4-FFF2-40B4-BE49-F238E27FC236}">
                  <a16:creationId xmlns:a16="http://schemas.microsoft.com/office/drawing/2014/main" id="{B5BEFBA5-01EF-489D-92F8-8B3F447AD818}"/>
                </a:ext>
              </a:extLst>
            </p:cNvPr>
            <p:cNvSpPr>
              <a:spLocks/>
            </p:cNvSpPr>
            <p:nvPr/>
          </p:nvSpPr>
          <p:spPr bwMode="auto">
            <a:xfrm rot="5400000">
              <a:off x="3179265" y="3474835"/>
              <a:ext cx="1595681" cy="705302"/>
            </a:xfrm>
            <a:custGeom>
              <a:avLst/>
              <a:gdLst>
                <a:gd name="T0" fmla="*/ 458 w 917"/>
                <a:gd name="T1" fmla="*/ 396 h 396"/>
                <a:gd name="T2" fmla="*/ 917 w 917"/>
                <a:gd name="T3" fmla="*/ 0 h 396"/>
                <a:gd name="T4" fmla="*/ 458 w 917"/>
                <a:gd name="T5" fmla="*/ 0 h 396"/>
                <a:gd name="T6" fmla="*/ 0 w 917"/>
                <a:gd name="T7" fmla="*/ 0 h 396"/>
                <a:gd name="T8" fmla="*/ 458 w 917"/>
                <a:gd name="T9" fmla="*/ 396 h 396"/>
              </a:gdLst>
              <a:ahLst/>
              <a:cxnLst>
                <a:cxn ang="0">
                  <a:pos x="T0" y="T1"/>
                </a:cxn>
                <a:cxn ang="0">
                  <a:pos x="T2" y="T3"/>
                </a:cxn>
                <a:cxn ang="0">
                  <a:pos x="T4" y="T5"/>
                </a:cxn>
                <a:cxn ang="0">
                  <a:pos x="T6" y="T7"/>
                </a:cxn>
                <a:cxn ang="0">
                  <a:pos x="T8" y="T9"/>
                </a:cxn>
              </a:cxnLst>
              <a:rect l="0" t="0" r="r" b="b"/>
              <a:pathLst>
                <a:path w="917" h="396">
                  <a:moveTo>
                    <a:pt x="458" y="396"/>
                  </a:moveTo>
                  <a:lnTo>
                    <a:pt x="917" y="0"/>
                  </a:lnTo>
                  <a:lnTo>
                    <a:pt x="458" y="0"/>
                  </a:lnTo>
                  <a:lnTo>
                    <a:pt x="0" y="0"/>
                  </a:lnTo>
                  <a:lnTo>
                    <a:pt x="458" y="39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50505"/>
                </a:solidFill>
                <a:effectLst/>
                <a:uLnTx/>
                <a:uFillTx/>
                <a:latin typeface="Arial" panose="020B0604020202020204" pitchFamily="34" charset="0"/>
                <a:ea typeface="+mn-ea"/>
                <a:cs typeface="Arial" panose="020B0604020202020204" pitchFamily="34" charset="0"/>
              </a:endParaRPr>
            </a:p>
          </p:txBody>
        </p:sp>
        <p:sp>
          <p:nvSpPr>
            <p:cNvPr id="30" name="Freeform 62">
              <a:extLst>
                <a:ext uri="{FF2B5EF4-FFF2-40B4-BE49-F238E27FC236}">
                  <a16:creationId xmlns:a16="http://schemas.microsoft.com/office/drawing/2014/main" id="{BD9B0F68-4CEB-4885-817A-BA9139AB57A8}"/>
                </a:ext>
              </a:extLst>
            </p:cNvPr>
            <p:cNvSpPr>
              <a:spLocks/>
            </p:cNvSpPr>
            <p:nvPr/>
          </p:nvSpPr>
          <p:spPr bwMode="auto">
            <a:xfrm rot="5400000">
              <a:off x="3179265" y="3474835"/>
              <a:ext cx="1595681" cy="705302"/>
            </a:xfrm>
            <a:custGeom>
              <a:avLst/>
              <a:gdLst>
                <a:gd name="T0" fmla="*/ 917 w 917"/>
                <a:gd name="T1" fmla="*/ 0 h 396"/>
                <a:gd name="T2" fmla="*/ 917 w 917"/>
                <a:gd name="T3" fmla="*/ 0 h 396"/>
                <a:gd name="T4" fmla="*/ 458 w 917"/>
                <a:gd name="T5" fmla="*/ 396 h 396"/>
                <a:gd name="T6" fmla="*/ 0 w 917"/>
                <a:gd name="T7" fmla="*/ 0 h 396"/>
                <a:gd name="T8" fmla="*/ 0 w 917"/>
                <a:gd name="T9" fmla="*/ 0 h 396"/>
                <a:gd name="T10" fmla="*/ 458 w 917"/>
                <a:gd name="T11" fmla="*/ 396 h 396"/>
                <a:gd name="T12" fmla="*/ 917 w 917"/>
                <a:gd name="T13" fmla="*/ 0 h 396"/>
              </a:gdLst>
              <a:ahLst/>
              <a:cxnLst>
                <a:cxn ang="0">
                  <a:pos x="T0" y="T1"/>
                </a:cxn>
                <a:cxn ang="0">
                  <a:pos x="T2" y="T3"/>
                </a:cxn>
                <a:cxn ang="0">
                  <a:pos x="T4" y="T5"/>
                </a:cxn>
                <a:cxn ang="0">
                  <a:pos x="T6" y="T7"/>
                </a:cxn>
                <a:cxn ang="0">
                  <a:pos x="T8" y="T9"/>
                </a:cxn>
                <a:cxn ang="0">
                  <a:pos x="T10" y="T11"/>
                </a:cxn>
                <a:cxn ang="0">
                  <a:pos x="T12" y="T13"/>
                </a:cxn>
              </a:cxnLst>
              <a:rect l="0" t="0" r="r" b="b"/>
              <a:pathLst>
                <a:path w="917" h="396">
                  <a:moveTo>
                    <a:pt x="917" y="0"/>
                  </a:moveTo>
                  <a:lnTo>
                    <a:pt x="917" y="0"/>
                  </a:lnTo>
                  <a:lnTo>
                    <a:pt x="458" y="396"/>
                  </a:lnTo>
                  <a:lnTo>
                    <a:pt x="0" y="0"/>
                  </a:lnTo>
                  <a:lnTo>
                    <a:pt x="0" y="0"/>
                  </a:lnTo>
                  <a:lnTo>
                    <a:pt x="458" y="396"/>
                  </a:lnTo>
                  <a:lnTo>
                    <a:pt x="917" y="0"/>
                  </a:lnTo>
                  <a:close/>
                </a:path>
              </a:pathLst>
            </a:custGeom>
            <a:solidFill>
              <a:srgbClr val="A6A5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50505"/>
                </a:solidFill>
                <a:effectLst/>
                <a:uLnTx/>
                <a:uFillTx/>
                <a:latin typeface="Arial" panose="020B0604020202020204" pitchFamily="34" charset="0"/>
                <a:ea typeface="+mn-ea"/>
                <a:cs typeface="Arial" panose="020B0604020202020204" pitchFamily="34" charset="0"/>
              </a:endParaRPr>
            </a:p>
          </p:txBody>
        </p:sp>
        <p:sp>
          <p:nvSpPr>
            <p:cNvPr id="31" name="Freeform 63">
              <a:extLst>
                <a:ext uri="{FF2B5EF4-FFF2-40B4-BE49-F238E27FC236}">
                  <a16:creationId xmlns:a16="http://schemas.microsoft.com/office/drawing/2014/main" id="{7B242FEB-F7EC-4333-9140-6850B9446CCC}"/>
                </a:ext>
              </a:extLst>
            </p:cNvPr>
            <p:cNvSpPr>
              <a:spLocks/>
            </p:cNvSpPr>
            <p:nvPr/>
          </p:nvSpPr>
          <p:spPr bwMode="auto">
            <a:xfrm rot="5400000">
              <a:off x="3179265" y="3474835"/>
              <a:ext cx="1595681" cy="705302"/>
            </a:xfrm>
            <a:custGeom>
              <a:avLst/>
              <a:gdLst>
                <a:gd name="T0" fmla="*/ 917 w 917"/>
                <a:gd name="T1" fmla="*/ 0 h 396"/>
                <a:gd name="T2" fmla="*/ 917 w 917"/>
                <a:gd name="T3" fmla="*/ 0 h 396"/>
                <a:gd name="T4" fmla="*/ 458 w 917"/>
                <a:gd name="T5" fmla="*/ 396 h 396"/>
                <a:gd name="T6" fmla="*/ 0 w 917"/>
                <a:gd name="T7" fmla="*/ 0 h 396"/>
                <a:gd name="T8" fmla="*/ 0 w 917"/>
                <a:gd name="T9" fmla="*/ 0 h 396"/>
                <a:gd name="T10" fmla="*/ 458 w 917"/>
                <a:gd name="T11" fmla="*/ 396 h 396"/>
                <a:gd name="T12" fmla="*/ 917 w 917"/>
                <a:gd name="T13" fmla="*/ 0 h 396"/>
              </a:gdLst>
              <a:ahLst/>
              <a:cxnLst>
                <a:cxn ang="0">
                  <a:pos x="T0" y="T1"/>
                </a:cxn>
                <a:cxn ang="0">
                  <a:pos x="T2" y="T3"/>
                </a:cxn>
                <a:cxn ang="0">
                  <a:pos x="T4" y="T5"/>
                </a:cxn>
                <a:cxn ang="0">
                  <a:pos x="T6" y="T7"/>
                </a:cxn>
                <a:cxn ang="0">
                  <a:pos x="T8" y="T9"/>
                </a:cxn>
                <a:cxn ang="0">
                  <a:pos x="T10" y="T11"/>
                </a:cxn>
                <a:cxn ang="0">
                  <a:pos x="T12" y="T13"/>
                </a:cxn>
              </a:cxnLst>
              <a:rect l="0" t="0" r="r" b="b"/>
              <a:pathLst>
                <a:path w="917" h="396">
                  <a:moveTo>
                    <a:pt x="917" y="0"/>
                  </a:moveTo>
                  <a:lnTo>
                    <a:pt x="917" y="0"/>
                  </a:lnTo>
                  <a:lnTo>
                    <a:pt x="458" y="396"/>
                  </a:lnTo>
                  <a:lnTo>
                    <a:pt x="0" y="0"/>
                  </a:lnTo>
                  <a:lnTo>
                    <a:pt x="0" y="0"/>
                  </a:lnTo>
                  <a:lnTo>
                    <a:pt x="458" y="396"/>
                  </a:lnTo>
                  <a:lnTo>
                    <a:pt x="91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50505"/>
                </a:solidFill>
                <a:effectLst/>
                <a:uLnTx/>
                <a:uFillTx/>
                <a:latin typeface="Arial" panose="020B0604020202020204" pitchFamily="34" charset="0"/>
                <a:ea typeface="+mn-ea"/>
                <a:cs typeface="Arial" panose="020B0604020202020204" pitchFamily="34" charset="0"/>
              </a:endParaRPr>
            </a:p>
          </p:txBody>
        </p:sp>
        <p:sp>
          <p:nvSpPr>
            <p:cNvPr id="32" name="Freeform 64">
              <a:extLst>
                <a:ext uri="{FF2B5EF4-FFF2-40B4-BE49-F238E27FC236}">
                  <a16:creationId xmlns:a16="http://schemas.microsoft.com/office/drawing/2014/main" id="{BDFAD54E-504C-4E35-90D5-FC2465A144D2}"/>
                </a:ext>
              </a:extLst>
            </p:cNvPr>
            <p:cNvSpPr>
              <a:spLocks noEditPoints="1"/>
            </p:cNvSpPr>
            <p:nvPr/>
          </p:nvSpPr>
          <p:spPr bwMode="auto">
            <a:xfrm rot="5400000">
              <a:off x="4859700" y="2499701"/>
              <a:ext cx="1595681" cy="2655569"/>
            </a:xfrm>
            <a:custGeom>
              <a:avLst/>
              <a:gdLst>
                <a:gd name="T0" fmla="*/ 227 w 917"/>
                <a:gd name="T1" fmla="*/ 1491 h 1491"/>
                <a:gd name="T2" fmla="*/ 0 w 917"/>
                <a:gd name="T3" fmla="*/ 1491 h 1491"/>
                <a:gd name="T4" fmla="*/ 227 w 917"/>
                <a:gd name="T5" fmla="*/ 1491 h 1491"/>
                <a:gd name="T6" fmla="*/ 227 w 917"/>
                <a:gd name="T7" fmla="*/ 1491 h 1491"/>
                <a:gd name="T8" fmla="*/ 227 w 917"/>
                <a:gd name="T9" fmla="*/ 0 h 1491"/>
                <a:gd name="T10" fmla="*/ 227 w 917"/>
                <a:gd name="T11" fmla="*/ 0 h 1491"/>
                <a:gd name="T12" fmla="*/ 694 w 917"/>
                <a:gd name="T13" fmla="*/ 366 h 1491"/>
                <a:gd name="T14" fmla="*/ 694 w 917"/>
                <a:gd name="T15" fmla="*/ 1491 h 1491"/>
                <a:gd name="T16" fmla="*/ 917 w 917"/>
                <a:gd name="T17" fmla="*/ 1491 h 1491"/>
                <a:gd name="T18" fmla="*/ 917 w 917"/>
                <a:gd name="T19" fmla="*/ 1491 h 1491"/>
                <a:gd name="T20" fmla="*/ 694 w 917"/>
                <a:gd name="T21" fmla="*/ 1491 h 1491"/>
                <a:gd name="T22" fmla="*/ 694 w 917"/>
                <a:gd name="T23" fmla="*/ 366 h 1491"/>
                <a:gd name="T24" fmla="*/ 227 w 917"/>
                <a:gd name="T25"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17" h="1491">
                  <a:moveTo>
                    <a:pt x="227" y="1491"/>
                  </a:moveTo>
                  <a:lnTo>
                    <a:pt x="0" y="1491"/>
                  </a:lnTo>
                  <a:lnTo>
                    <a:pt x="227" y="1491"/>
                  </a:lnTo>
                  <a:lnTo>
                    <a:pt x="227" y="1491"/>
                  </a:lnTo>
                  <a:close/>
                  <a:moveTo>
                    <a:pt x="227" y="0"/>
                  </a:moveTo>
                  <a:lnTo>
                    <a:pt x="227" y="0"/>
                  </a:lnTo>
                  <a:lnTo>
                    <a:pt x="694" y="366"/>
                  </a:lnTo>
                  <a:lnTo>
                    <a:pt x="694" y="1491"/>
                  </a:lnTo>
                  <a:lnTo>
                    <a:pt x="917" y="1491"/>
                  </a:lnTo>
                  <a:lnTo>
                    <a:pt x="917" y="1491"/>
                  </a:lnTo>
                  <a:lnTo>
                    <a:pt x="694" y="1491"/>
                  </a:lnTo>
                  <a:lnTo>
                    <a:pt x="694" y="366"/>
                  </a:lnTo>
                  <a:lnTo>
                    <a:pt x="227" y="0"/>
                  </a:lnTo>
                  <a:close/>
                </a:path>
              </a:pathLst>
            </a:custGeom>
            <a:solidFill>
              <a:srgbClr val="A6A5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50505"/>
                </a:solidFill>
                <a:effectLst/>
                <a:uLnTx/>
                <a:uFillTx/>
                <a:latin typeface="Arial" panose="020B0604020202020204" pitchFamily="34" charset="0"/>
                <a:ea typeface="+mn-ea"/>
                <a:cs typeface="Arial" panose="020B0604020202020204" pitchFamily="34" charset="0"/>
              </a:endParaRPr>
            </a:p>
          </p:txBody>
        </p:sp>
        <p:sp>
          <p:nvSpPr>
            <p:cNvPr id="33" name="Freeform 65">
              <a:extLst>
                <a:ext uri="{FF2B5EF4-FFF2-40B4-BE49-F238E27FC236}">
                  <a16:creationId xmlns:a16="http://schemas.microsoft.com/office/drawing/2014/main" id="{D67F0696-3039-49A3-8A2A-1C561566861A}"/>
                </a:ext>
              </a:extLst>
            </p:cNvPr>
            <p:cNvSpPr>
              <a:spLocks noEditPoints="1"/>
            </p:cNvSpPr>
            <p:nvPr/>
          </p:nvSpPr>
          <p:spPr bwMode="auto">
            <a:xfrm rot="5400000">
              <a:off x="4859700" y="2499701"/>
              <a:ext cx="1595681" cy="2655569"/>
            </a:xfrm>
            <a:custGeom>
              <a:avLst/>
              <a:gdLst>
                <a:gd name="T0" fmla="*/ 227 w 917"/>
                <a:gd name="T1" fmla="*/ 1491 h 1491"/>
                <a:gd name="T2" fmla="*/ 0 w 917"/>
                <a:gd name="T3" fmla="*/ 1491 h 1491"/>
                <a:gd name="T4" fmla="*/ 227 w 917"/>
                <a:gd name="T5" fmla="*/ 1491 h 1491"/>
                <a:gd name="T6" fmla="*/ 227 w 917"/>
                <a:gd name="T7" fmla="*/ 1491 h 1491"/>
                <a:gd name="T8" fmla="*/ 227 w 917"/>
                <a:gd name="T9" fmla="*/ 0 h 1491"/>
                <a:gd name="T10" fmla="*/ 227 w 917"/>
                <a:gd name="T11" fmla="*/ 0 h 1491"/>
                <a:gd name="T12" fmla="*/ 694 w 917"/>
                <a:gd name="T13" fmla="*/ 366 h 1491"/>
                <a:gd name="T14" fmla="*/ 694 w 917"/>
                <a:gd name="T15" fmla="*/ 1491 h 1491"/>
                <a:gd name="T16" fmla="*/ 917 w 917"/>
                <a:gd name="T17" fmla="*/ 1491 h 1491"/>
                <a:gd name="T18" fmla="*/ 917 w 917"/>
                <a:gd name="T19" fmla="*/ 1491 h 1491"/>
                <a:gd name="T20" fmla="*/ 694 w 917"/>
                <a:gd name="T21" fmla="*/ 1491 h 1491"/>
                <a:gd name="T22" fmla="*/ 694 w 917"/>
                <a:gd name="T23" fmla="*/ 366 h 1491"/>
                <a:gd name="T24" fmla="*/ 227 w 917"/>
                <a:gd name="T25"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17" h="1491">
                  <a:moveTo>
                    <a:pt x="227" y="1491"/>
                  </a:moveTo>
                  <a:lnTo>
                    <a:pt x="0" y="1491"/>
                  </a:lnTo>
                  <a:lnTo>
                    <a:pt x="227" y="1491"/>
                  </a:lnTo>
                  <a:lnTo>
                    <a:pt x="227" y="1491"/>
                  </a:lnTo>
                  <a:moveTo>
                    <a:pt x="227" y="0"/>
                  </a:moveTo>
                  <a:lnTo>
                    <a:pt x="227" y="0"/>
                  </a:lnTo>
                  <a:lnTo>
                    <a:pt x="694" y="366"/>
                  </a:lnTo>
                  <a:lnTo>
                    <a:pt x="694" y="1491"/>
                  </a:lnTo>
                  <a:lnTo>
                    <a:pt x="917" y="1491"/>
                  </a:lnTo>
                  <a:lnTo>
                    <a:pt x="917" y="1491"/>
                  </a:lnTo>
                  <a:lnTo>
                    <a:pt x="694" y="1491"/>
                  </a:lnTo>
                  <a:lnTo>
                    <a:pt x="694" y="366"/>
                  </a:lnTo>
                  <a:lnTo>
                    <a:pt x="22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50505"/>
                </a:solidFill>
                <a:effectLst/>
                <a:uLnTx/>
                <a:uFillTx/>
                <a:latin typeface="Arial" panose="020B0604020202020204" pitchFamily="34" charset="0"/>
                <a:ea typeface="+mn-ea"/>
                <a:cs typeface="Arial" panose="020B0604020202020204" pitchFamily="34" charset="0"/>
              </a:endParaRPr>
            </a:p>
          </p:txBody>
        </p:sp>
        <p:grpSp>
          <p:nvGrpSpPr>
            <p:cNvPr id="34" name="Group 33">
              <a:extLst>
                <a:ext uri="{FF2B5EF4-FFF2-40B4-BE49-F238E27FC236}">
                  <a16:creationId xmlns:a16="http://schemas.microsoft.com/office/drawing/2014/main" id="{F464B803-55BE-2F9C-E4CB-828047AD801D}"/>
                </a:ext>
              </a:extLst>
            </p:cNvPr>
            <p:cNvGrpSpPr/>
            <p:nvPr/>
          </p:nvGrpSpPr>
          <p:grpSpPr>
            <a:xfrm>
              <a:off x="3624455" y="3029645"/>
              <a:ext cx="3360870" cy="1595681"/>
              <a:chOff x="3713766" y="3541104"/>
              <a:chExt cx="3360870" cy="1595681"/>
            </a:xfrm>
            <a:solidFill>
              <a:schemeClr val="accent3"/>
            </a:solidFill>
          </p:grpSpPr>
          <p:sp>
            <p:nvSpPr>
              <p:cNvPr id="59" name="Freeform 60">
                <a:extLst>
                  <a:ext uri="{FF2B5EF4-FFF2-40B4-BE49-F238E27FC236}">
                    <a16:creationId xmlns:a16="http://schemas.microsoft.com/office/drawing/2014/main" id="{4316FA59-4453-4DCF-BF05-A949A5E804D5}"/>
                  </a:ext>
                </a:extLst>
              </p:cNvPr>
              <p:cNvSpPr>
                <a:spLocks/>
              </p:cNvSpPr>
              <p:nvPr/>
            </p:nvSpPr>
            <p:spPr bwMode="auto">
              <a:xfrm rot="5400000">
                <a:off x="3268576" y="3986294"/>
                <a:ext cx="1595681" cy="705302"/>
              </a:xfrm>
              <a:custGeom>
                <a:avLst/>
                <a:gdLst>
                  <a:gd name="T0" fmla="*/ 458 w 917"/>
                  <a:gd name="T1" fmla="*/ 396 h 396"/>
                  <a:gd name="T2" fmla="*/ 917 w 917"/>
                  <a:gd name="T3" fmla="*/ 0 h 396"/>
                  <a:gd name="T4" fmla="*/ 458 w 917"/>
                  <a:gd name="T5" fmla="*/ 0 h 396"/>
                  <a:gd name="T6" fmla="*/ 0 w 917"/>
                  <a:gd name="T7" fmla="*/ 0 h 396"/>
                  <a:gd name="T8" fmla="*/ 458 w 917"/>
                  <a:gd name="T9" fmla="*/ 396 h 396"/>
                </a:gdLst>
                <a:ahLst/>
                <a:cxnLst>
                  <a:cxn ang="0">
                    <a:pos x="T0" y="T1"/>
                  </a:cxn>
                  <a:cxn ang="0">
                    <a:pos x="T2" y="T3"/>
                  </a:cxn>
                  <a:cxn ang="0">
                    <a:pos x="T4" y="T5"/>
                  </a:cxn>
                  <a:cxn ang="0">
                    <a:pos x="T6" y="T7"/>
                  </a:cxn>
                  <a:cxn ang="0">
                    <a:pos x="T8" y="T9"/>
                  </a:cxn>
                </a:cxnLst>
                <a:rect l="0" t="0" r="r" b="b"/>
                <a:pathLst>
                  <a:path w="917" h="396">
                    <a:moveTo>
                      <a:pt x="458" y="396"/>
                    </a:moveTo>
                    <a:lnTo>
                      <a:pt x="917" y="0"/>
                    </a:lnTo>
                    <a:lnTo>
                      <a:pt x="458" y="0"/>
                    </a:lnTo>
                    <a:lnTo>
                      <a:pt x="0" y="0"/>
                    </a:lnTo>
                    <a:lnTo>
                      <a:pt x="458" y="396"/>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50505"/>
                  </a:solidFill>
                  <a:effectLst/>
                  <a:uLnTx/>
                  <a:uFillTx/>
                  <a:latin typeface="Arial" panose="020B0604020202020204" pitchFamily="34" charset="0"/>
                  <a:ea typeface="+mn-ea"/>
                  <a:cs typeface="Arial" panose="020B0604020202020204" pitchFamily="34" charset="0"/>
                </a:endParaRPr>
              </a:p>
            </p:txBody>
          </p:sp>
          <p:sp>
            <p:nvSpPr>
              <p:cNvPr id="60" name="Freeform 66">
                <a:extLst>
                  <a:ext uri="{FF2B5EF4-FFF2-40B4-BE49-F238E27FC236}">
                    <a16:creationId xmlns:a16="http://schemas.microsoft.com/office/drawing/2014/main" id="{439F442F-3171-4239-B197-831CA3BB5D38}"/>
                  </a:ext>
                </a:extLst>
              </p:cNvPr>
              <p:cNvSpPr>
                <a:spLocks/>
              </p:cNvSpPr>
              <p:nvPr/>
            </p:nvSpPr>
            <p:spPr bwMode="auto">
              <a:xfrm rot="5400000">
                <a:off x="5340536" y="3014640"/>
                <a:ext cx="812632" cy="2655569"/>
              </a:xfrm>
              <a:custGeom>
                <a:avLst/>
                <a:gdLst>
                  <a:gd name="T0" fmla="*/ 0 w 467"/>
                  <a:gd name="T1" fmla="*/ 0 h 1491"/>
                  <a:gd name="T2" fmla="*/ 0 w 467"/>
                  <a:gd name="T3" fmla="*/ 1491 h 1491"/>
                  <a:gd name="T4" fmla="*/ 0 w 467"/>
                  <a:gd name="T5" fmla="*/ 1491 h 1491"/>
                  <a:gd name="T6" fmla="*/ 231 w 467"/>
                  <a:gd name="T7" fmla="*/ 1491 h 1491"/>
                  <a:gd name="T8" fmla="*/ 467 w 467"/>
                  <a:gd name="T9" fmla="*/ 1491 h 1491"/>
                  <a:gd name="T10" fmla="*/ 467 w 467"/>
                  <a:gd name="T11" fmla="*/ 366 h 1491"/>
                  <a:gd name="T12" fmla="*/ 0 w 467"/>
                  <a:gd name="T13" fmla="*/ 0 h 1491"/>
                </a:gdLst>
                <a:ahLst/>
                <a:cxnLst>
                  <a:cxn ang="0">
                    <a:pos x="T0" y="T1"/>
                  </a:cxn>
                  <a:cxn ang="0">
                    <a:pos x="T2" y="T3"/>
                  </a:cxn>
                  <a:cxn ang="0">
                    <a:pos x="T4" y="T5"/>
                  </a:cxn>
                  <a:cxn ang="0">
                    <a:pos x="T6" y="T7"/>
                  </a:cxn>
                  <a:cxn ang="0">
                    <a:pos x="T8" y="T9"/>
                  </a:cxn>
                  <a:cxn ang="0">
                    <a:pos x="T10" y="T11"/>
                  </a:cxn>
                  <a:cxn ang="0">
                    <a:pos x="T12" y="T13"/>
                  </a:cxn>
                </a:cxnLst>
                <a:rect l="0" t="0" r="r" b="b"/>
                <a:pathLst>
                  <a:path w="467" h="1491">
                    <a:moveTo>
                      <a:pt x="0" y="0"/>
                    </a:moveTo>
                    <a:lnTo>
                      <a:pt x="0" y="1491"/>
                    </a:lnTo>
                    <a:lnTo>
                      <a:pt x="0" y="1491"/>
                    </a:lnTo>
                    <a:lnTo>
                      <a:pt x="231" y="1491"/>
                    </a:lnTo>
                    <a:lnTo>
                      <a:pt x="467" y="1491"/>
                    </a:lnTo>
                    <a:lnTo>
                      <a:pt x="467" y="366"/>
                    </a:lnTo>
                    <a:lnTo>
                      <a:pt x="0" y="0"/>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50505"/>
                  </a:solidFill>
                  <a:effectLst/>
                  <a:uLnTx/>
                  <a:uFillTx/>
                  <a:latin typeface="Arial" panose="020B0604020202020204" pitchFamily="34" charset="0"/>
                  <a:ea typeface="+mn-ea"/>
                  <a:cs typeface="Arial" panose="020B0604020202020204" pitchFamily="34" charset="0"/>
                </a:endParaRPr>
              </a:p>
            </p:txBody>
          </p:sp>
        </p:grpSp>
        <p:sp>
          <p:nvSpPr>
            <p:cNvPr id="35" name="Freeform 67">
              <a:extLst>
                <a:ext uri="{FF2B5EF4-FFF2-40B4-BE49-F238E27FC236}">
                  <a16:creationId xmlns:a16="http://schemas.microsoft.com/office/drawing/2014/main" id="{97011079-3AC3-4EE4-855C-445000213B82}"/>
                </a:ext>
              </a:extLst>
            </p:cNvPr>
            <p:cNvSpPr>
              <a:spLocks/>
            </p:cNvSpPr>
            <p:nvPr/>
          </p:nvSpPr>
          <p:spPr bwMode="auto">
            <a:xfrm rot="5400000">
              <a:off x="5251225" y="2503181"/>
              <a:ext cx="812632" cy="2655569"/>
            </a:xfrm>
            <a:custGeom>
              <a:avLst/>
              <a:gdLst>
                <a:gd name="T0" fmla="*/ 0 w 467"/>
                <a:gd name="T1" fmla="*/ 0 h 1491"/>
                <a:gd name="T2" fmla="*/ 0 w 467"/>
                <a:gd name="T3" fmla="*/ 1491 h 1491"/>
                <a:gd name="T4" fmla="*/ 0 w 467"/>
                <a:gd name="T5" fmla="*/ 1491 h 1491"/>
                <a:gd name="T6" fmla="*/ 231 w 467"/>
                <a:gd name="T7" fmla="*/ 1491 h 1491"/>
                <a:gd name="T8" fmla="*/ 467 w 467"/>
                <a:gd name="T9" fmla="*/ 1491 h 1491"/>
                <a:gd name="T10" fmla="*/ 467 w 467"/>
                <a:gd name="T11" fmla="*/ 366 h 1491"/>
                <a:gd name="T12" fmla="*/ 0 w 467"/>
                <a:gd name="T13" fmla="*/ 0 h 1491"/>
              </a:gdLst>
              <a:ahLst/>
              <a:cxnLst>
                <a:cxn ang="0">
                  <a:pos x="T0" y="T1"/>
                </a:cxn>
                <a:cxn ang="0">
                  <a:pos x="T2" y="T3"/>
                </a:cxn>
                <a:cxn ang="0">
                  <a:pos x="T4" y="T5"/>
                </a:cxn>
                <a:cxn ang="0">
                  <a:pos x="T6" y="T7"/>
                </a:cxn>
                <a:cxn ang="0">
                  <a:pos x="T8" y="T9"/>
                </a:cxn>
                <a:cxn ang="0">
                  <a:pos x="T10" y="T11"/>
                </a:cxn>
                <a:cxn ang="0">
                  <a:pos x="T12" y="T13"/>
                </a:cxn>
              </a:cxnLst>
              <a:rect l="0" t="0" r="r" b="b"/>
              <a:pathLst>
                <a:path w="467" h="1491">
                  <a:moveTo>
                    <a:pt x="0" y="0"/>
                  </a:moveTo>
                  <a:lnTo>
                    <a:pt x="0" y="1491"/>
                  </a:lnTo>
                  <a:lnTo>
                    <a:pt x="0" y="1491"/>
                  </a:lnTo>
                  <a:lnTo>
                    <a:pt x="231" y="1491"/>
                  </a:lnTo>
                  <a:lnTo>
                    <a:pt x="467" y="1491"/>
                  </a:lnTo>
                  <a:lnTo>
                    <a:pt x="467" y="36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50505"/>
                </a:solidFill>
                <a:effectLst/>
                <a:uLnTx/>
                <a:uFillTx/>
                <a:latin typeface="Arial" panose="020B0604020202020204" pitchFamily="34" charset="0"/>
                <a:ea typeface="+mn-ea"/>
                <a:cs typeface="Arial" panose="020B0604020202020204" pitchFamily="34" charset="0"/>
              </a:endParaRPr>
            </a:p>
          </p:txBody>
        </p:sp>
        <p:sp>
          <p:nvSpPr>
            <p:cNvPr id="36" name="Freeform 68">
              <a:extLst>
                <a:ext uri="{FF2B5EF4-FFF2-40B4-BE49-F238E27FC236}">
                  <a16:creationId xmlns:a16="http://schemas.microsoft.com/office/drawing/2014/main" id="{A58F5F88-6ACA-4363-97E4-2D1189958BCF}"/>
                </a:ext>
              </a:extLst>
            </p:cNvPr>
            <p:cNvSpPr>
              <a:spLocks/>
            </p:cNvSpPr>
            <p:nvPr/>
          </p:nvSpPr>
          <p:spPr bwMode="auto">
            <a:xfrm rot="5400000">
              <a:off x="3179265" y="3474835"/>
              <a:ext cx="1595681" cy="705302"/>
            </a:xfrm>
            <a:custGeom>
              <a:avLst/>
              <a:gdLst>
                <a:gd name="T0" fmla="*/ 917 w 917"/>
                <a:gd name="T1" fmla="*/ 0 h 396"/>
                <a:gd name="T2" fmla="*/ 694 w 917"/>
                <a:gd name="T3" fmla="*/ 0 h 396"/>
                <a:gd name="T4" fmla="*/ 458 w 917"/>
                <a:gd name="T5" fmla="*/ 0 h 396"/>
                <a:gd name="T6" fmla="*/ 227 w 917"/>
                <a:gd name="T7" fmla="*/ 0 h 396"/>
                <a:gd name="T8" fmla="*/ 0 w 917"/>
                <a:gd name="T9" fmla="*/ 0 h 396"/>
                <a:gd name="T10" fmla="*/ 458 w 917"/>
                <a:gd name="T11" fmla="*/ 396 h 396"/>
                <a:gd name="T12" fmla="*/ 917 w 917"/>
                <a:gd name="T13" fmla="*/ 0 h 396"/>
              </a:gdLst>
              <a:ahLst/>
              <a:cxnLst>
                <a:cxn ang="0">
                  <a:pos x="T0" y="T1"/>
                </a:cxn>
                <a:cxn ang="0">
                  <a:pos x="T2" y="T3"/>
                </a:cxn>
                <a:cxn ang="0">
                  <a:pos x="T4" y="T5"/>
                </a:cxn>
                <a:cxn ang="0">
                  <a:pos x="T6" y="T7"/>
                </a:cxn>
                <a:cxn ang="0">
                  <a:pos x="T8" y="T9"/>
                </a:cxn>
                <a:cxn ang="0">
                  <a:pos x="T10" y="T11"/>
                </a:cxn>
                <a:cxn ang="0">
                  <a:pos x="T12" y="T13"/>
                </a:cxn>
              </a:cxnLst>
              <a:rect l="0" t="0" r="r" b="b"/>
              <a:pathLst>
                <a:path w="917" h="396">
                  <a:moveTo>
                    <a:pt x="917" y="0"/>
                  </a:moveTo>
                  <a:lnTo>
                    <a:pt x="694" y="0"/>
                  </a:lnTo>
                  <a:lnTo>
                    <a:pt x="458" y="0"/>
                  </a:lnTo>
                  <a:lnTo>
                    <a:pt x="227" y="0"/>
                  </a:lnTo>
                  <a:lnTo>
                    <a:pt x="0" y="0"/>
                  </a:lnTo>
                  <a:lnTo>
                    <a:pt x="458" y="396"/>
                  </a:lnTo>
                  <a:lnTo>
                    <a:pt x="91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50505"/>
                </a:solidFill>
                <a:effectLst/>
                <a:uLnTx/>
                <a:uFillTx/>
                <a:latin typeface="Arial" panose="020B0604020202020204" pitchFamily="34" charset="0"/>
                <a:ea typeface="+mn-ea"/>
                <a:cs typeface="Arial" panose="020B0604020202020204" pitchFamily="34" charset="0"/>
              </a:endParaRPr>
            </a:p>
          </p:txBody>
        </p:sp>
        <p:sp>
          <p:nvSpPr>
            <p:cNvPr id="37" name="Freeform 69">
              <a:extLst>
                <a:ext uri="{FF2B5EF4-FFF2-40B4-BE49-F238E27FC236}">
                  <a16:creationId xmlns:a16="http://schemas.microsoft.com/office/drawing/2014/main" id="{E888268D-F6E9-4349-9FEF-E64E912C94A0}"/>
                </a:ext>
              </a:extLst>
            </p:cNvPr>
            <p:cNvSpPr>
              <a:spLocks/>
            </p:cNvSpPr>
            <p:nvPr/>
          </p:nvSpPr>
          <p:spPr bwMode="auto">
            <a:xfrm rot="5400000">
              <a:off x="6096320" y="1602367"/>
              <a:ext cx="810891" cy="2833675"/>
            </a:xfrm>
            <a:custGeom>
              <a:avLst/>
              <a:gdLst>
                <a:gd name="T0" fmla="*/ 466 w 466"/>
                <a:gd name="T1" fmla="*/ 0 h 1591"/>
                <a:gd name="T2" fmla="*/ 466 w 466"/>
                <a:gd name="T3" fmla="*/ 1591 h 1591"/>
                <a:gd name="T4" fmla="*/ 0 w 466"/>
                <a:gd name="T5" fmla="*/ 1224 h 1591"/>
                <a:gd name="T6" fmla="*/ 0 w 466"/>
                <a:gd name="T7" fmla="*/ 0 h 1591"/>
                <a:gd name="T8" fmla="*/ 466 w 466"/>
                <a:gd name="T9" fmla="*/ 0 h 1591"/>
              </a:gdLst>
              <a:ahLst/>
              <a:cxnLst>
                <a:cxn ang="0">
                  <a:pos x="T0" y="T1"/>
                </a:cxn>
                <a:cxn ang="0">
                  <a:pos x="T2" y="T3"/>
                </a:cxn>
                <a:cxn ang="0">
                  <a:pos x="T4" y="T5"/>
                </a:cxn>
                <a:cxn ang="0">
                  <a:pos x="T6" y="T7"/>
                </a:cxn>
                <a:cxn ang="0">
                  <a:pos x="T8" y="T9"/>
                </a:cxn>
              </a:cxnLst>
              <a:rect l="0" t="0" r="r" b="b"/>
              <a:pathLst>
                <a:path w="466" h="1591">
                  <a:moveTo>
                    <a:pt x="466" y="0"/>
                  </a:moveTo>
                  <a:lnTo>
                    <a:pt x="466" y="1591"/>
                  </a:lnTo>
                  <a:lnTo>
                    <a:pt x="0" y="1224"/>
                  </a:lnTo>
                  <a:lnTo>
                    <a:pt x="0" y="0"/>
                  </a:lnTo>
                  <a:lnTo>
                    <a:pt x="466" y="0"/>
                  </a:lnTo>
                  <a:close/>
                </a:path>
              </a:pathLst>
            </a:custGeom>
            <a:solidFill>
              <a:srgbClr val="A6A5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50505"/>
                </a:solidFill>
                <a:effectLst/>
                <a:uLnTx/>
                <a:uFillTx/>
                <a:latin typeface="Arial" panose="020B0604020202020204" pitchFamily="34" charset="0"/>
                <a:ea typeface="+mn-ea"/>
                <a:cs typeface="Arial" panose="020B0604020202020204" pitchFamily="34" charset="0"/>
              </a:endParaRPr>
            </a:p>
          </p:txBody>
        </p:sp>
        <p:sp>
          <p:nvSpPr>
            <p:cNvPr id="38" name="Freeform 70">
              <a:extLst>
                <a:ext uri="{FF2B5EF4-FFF2-40B4-BE49-F238E27FC236}">
                  <a16:creationId xmlns:a16="http://schemas.microsoft.com/office/drawing/2014/main" id="{0E1A00FB-11F3-41DB-8032-AA4A5F72F34D}"/>
                </a:ext>
              </a:extLst>
            </p:cNvPr>
            <p:cNvSpPr>
              <a:spLocks/>
            </p:cNvSpPr>
            <p:nvPr/>
          </p:nvSpPr>
          <p:spPr bwMode="auto">
            <a:xfrm rot="5400000">
              <a:off x="6096320" y="1602367"/>
              <a:ext cx="810891" cy="2833675"/>
            </a:xfrm>
            <a:custGeom>
              <a:avLst/>
              <a:gdLst>
                <a:gd name="T0" fmla="*/ 466 w 466"/>
                <a:gd name="T1" fmla="*/ 0 h 1591"/>
                <a:gd name="T2" fmla="*/ 466 w 466"/>
                <a:gd name="T3" fmla="*/ 1591 h 1591"/>
                <a:gd name="T4" fmla="*/ 0 w 466"/>
                <a:gd name="T5" fmla="*/ 1224 h 1591"/>
                <a:gd name="T6" fmla="*/ 0 w 466"/>
                <a:gd name="T7" fmla="*/ 0 h 1591"/>
                <a:gd name="T8" fmla="*/ 466 w 466"/>
                <a:gd name="T9" fmla="*/ 0 h 1591"/>
              </a:gdLst>
              <a:ahLst/>
              <a:cxnLst>
                <a:cxn ang="0">
                  <a:pos x="T0" y="T1"/>
                </a:cxn>
                <a:cxn ang="0">
                  <a:pos x="T2" y="T3"/>
                </a:cxn>
                <a:cxn ang="0">
                  <a:pos x="T4" y="T5"/>
                </a:cxn>
                <a:cxn ang="0">
                  <a:pos x="T6" y="T7"/>
                </a:cxn>
                <a:cxn ang="0">
                  <a:pos x="T8" y="T9"/>
                </a:cxn>
              </a:cxnLst>
              <a:rect l="0" t="0" r="r" b="b"/>
              <a:pathLst>
                <a:path w="466" h="1591">
                  <a:moveTo>
                    <a:pt x="466" y="0"/>
                  </a:moveTo>
                  <a:lnTo>
                    <a:pt x="466" y="1591"/>
                  </a:lnTo>
                  <a:lnTo>
                    <a:pt x="0" y="1224"/>
                  </a:lnTo>
                  <a:lnTo>
                    <a:pt x="0" y="0"/>
                  </a:lnTo>
                  <a:lnTo>
                    <a:pt x="46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50505"/>
                </a:solidFill>
                <a:effectLst/>
                <a:uLnTx/>
                <a:uFillTx/>
                <a:latin typeface="Arial" panose="020B0604020202020204" pitchFamily="34" charset="0"/>
                <a:ea typeface="+mn-ea"/>
                <a:cs typeface="Arial" panose="020B0604020202020204" pitchFamily="34" charset="0"/>
              </a:endParaRPr>
            </a:p>
          </p:txBody>
        </p:sp>
        <p:sp>
          <p:nvSpPr>
            <p:cNvPr id="39" name="Freeform 71">
              <a:extLst>
                <a:ext uri="{FF2B5EF4-FFF2-40B4-BE49-F238E27FC236}">
                  <a16:creationId xmlns:a16="http://schemas.microsoft.com/office/drawing/2014/main" id="{6D818451-5FEE-491F-B7A8-9E515D77DA25}"/>
                </a:ext>
              </a:extLst>
            </p:cNvPr>
            <p:cNvSpPr>
              <a:spLocks/>
            </p:cNvSpPr>
            <p:nvPr/>
          </p:nvSpPr>
          <p:spPr bwMode="auto">
            <a:xfrm rot="5400000">
              <a:off x="7395999" y="2666553"/>
              <a:ext cx="1600902" cy="705302"/>
            </a:xfrm>
            <a:custGeom>
              <a:avLst/>
              <a:gdLst>
                <a:gd name="T0" fmla="*/ 462 w 920"/>
                <a:gd name="T1" fmla="*/ 0 h 396"/>
                <a:gd name="T2" fmla="*/ 0 w 920"/>
                <a:gd name="T3" fmla="*/ 396 h 396"/>
                <a:gd name="T4" fmla="*/ 462 w 920"/>
                <a:gd name="T5" fmla="*/ 396 h 396"/>
                <a:gd name="T6" fmla="*/ 920 w 920"/>
                <a:gd name="T7" fmla="*/ 396 h 396"/>
                <a:gd name="T8" fmla="*/ 462 w 920"/>
                <a:gd name="T9" fmla="*/ 0 h 396"/>
              </a:gdLst>
              <a:ahLst/>
              <a:cxnLst>
                <a:cxn ang="0">
                  <a:pos x="T0" y="T1"/>
                </a:cxn>
                <a:cxn ang="0">
                  <a:pos x="T2" y="T3"/>
                </a:cxn>
                <a:cxn ang="0">
                  <a:pos x="T4" y="T5"/>
                </a:cxn>
                <a:cxn ang="0">
                  <a:pos x="T6" y="T7"/>
                </a:cxn>
                <a:cxn ang="0">
                  <a:pos x="T8" y="T9"/>
                </a:cxn>
              </a:cxnLst>
              <a:rect l="0" t="0" r="r" b="b"/>
              <a:pathLst>
                <a:path w="920" h="396">
                  <a:moveTo>
                    <a:pt x="462" y="0"/>
                  </a:moveTo>
                  <a:lnTo>
                    <a:pt x="0" y="396"/>
                  </a:lnTo>
                  <a:lnTo>
                    <a:pt x="462" y="396"/>
                  </a:lnTo>
                  <a:lnTo>
                    <a:pt x="920" y="396"/>
                  </a:lnTo>
                  <a:lnTo>
                    <a:pt x="462"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50505"/>
                </a:solidFill>
                <a:effectLst/>
                <a:uLnTx/>
                <a:uFillTx/>
                <a:latin typeface="Arial" panose="020B0604020202020204" pitchFamily="34" charset="0"/>
                <a:ea typeface="+mn-ea"/>
                <a:cs typeface="Arial" panose="020B0604020202020204" pitchFamily="34" charset="0"/>
              </a:endParaRPr>
            </a:p>
          </p:txBody>
        </p:sp>
        <p:sp>
          <p:nvSpPr>
            <p:cNvPr id="40" name="Freeform 72">
              <a:extLst>
                <a:ext uri="{FF2B5EF4-FFF2-40B4-BE49-F238E27FC236}">
                  <a16:creationId xmlns:a16="http://schemas.microsoft.com/office/drawing/2014/main" id="{07C8BF4C-F26B-4276-AFDF-718BBBC52AF9}"/>
                </a:ext>
              </a:extLst>
            </p:cNvPr>
            <p:cNvSpPr>
              <a:spLocks/>
            </p:cNvSpPr>
            <p:nvPr/>
          </p:nvSpPr>
          <p:spPr bwMode="auto">
            <a:xfrm rot="5400000">
              <a:off x="7395999" y="2666553"/>
              <a:ext cx="1600902" cy="705302"/>
            </a:xfrm>
            <a:custGeom>
              <a:avLst/>
              <a:gdLst>
                <a:gd name="T0" fmla="*/ 462 w 920"/>
                <a:gd name="T1" fmla="*/ 0 h 396"/>
                <a:gd name="T2" fmla="*/ 0 w 920"/>
                <a:gd name="T3" fmla="*/ 396 h 396"/>
                <a:gd name="T4" fmla="*/ 462 w 920"/>
                <a:gd name="T5" fmla="*/ 396 h 396"/>
                <a:gd name="T6" fmla="*/ 920 w 920"/>
                <a:gd name="T7" fmla="*/ 396 h 396"/>
                <a:gd name="T8" fmla="*/ 462 w 920"/>
                <a:gd name="T9" fmla="*/ 0 h 396"/>
              </a:gdLst>
              <a:ahLst/>
              <a:cxnLst>
                <a:cxn ang="0">
                  <a:pos x="T0" y="T1"/>
                </a:cxn>
                <a:cxn ang="0">
                  <a:pos x="T2" y="T3"/>
                </a:cxn>
                <a:cxn ang="0">
                  <a:pos x="T4" y="T5"/>
                </a:cxn>
                <a:cxn ang="0">
                  <a:pos x="T6" y="T7"/>
                </a:cxn>
                <a:cxn ang="0">
                  <a:pos x="T8" y="T9"/>
                </a:cxn>
              </a:cxnLst>
              <a:rect l="0" t="0" r="r" b="b"/>
              <a:pathLst>
                <a:path w="920" h="396">
                  <a:moveTo>
                    <a:pt x="462" y="0"/>
                  </a:moveTo>
                  <a:lnTo>
                    <a:pt x="0" y="396"/>
                  </a:lnTo>
                  <a:lnTo>
                    <a:pt x="462" y="396"/>
                  </a:lnTo>
                  <a:lnTo>
                    <a:pt x="920" y="396"/>
                  </a:lnTo>
                  <a:lnTo>
                    <a:pt x="46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50505"/>
                </a:solidFill>
                <a:effectLst/>
                <a:uLnTx/>
                <a:uFillTx/>
                <a:latin typeface="Arial" panose="020B0604020202020204" pitchFamily="34" charset="0"/>
                <a:ea typeface="+mn-ea"/>
                <a:cs typeface="Arial" panose="020B0604020202020204" pitchFamily="34" charset="0"/>
              </a:endParaRPr>
            </a:p>
          </p:txBody>
        </p:sp>
        <p:sp>
          <p:nvSpPr>
            <p:cNvPr id="41" name="Freeform 74">
              <a:extLst>
                <a:ext uri="{FF2B5EF4-FFF2-40B4-BE49-F238E27FC236}">
                  <a16:creationId xmlns:a16="http://schemas.microsoft.com/office/drawing/2014/main" id="{E4E4324D-955E-48C8-BDE1-3991A4AF263F}"/>
                </a:ext>
              </a:extLst>
            </p:cNvPr>
            <p:cNvSpPr>
              <a:spLocks/>
            </p:cNvSpPr>
            <p:nvPr/>
          </p:nvSpPr>
          <p:spPr bwMode="auto">
            <a:xfrm rot="5400000">
              <a:off x="6058918" y="1639769"/>
              <a:ext cx="810891" cy="2758870"/>
            </a:xfrm>
            <a:custGeom>
              <a:avLst/>
              <a:gdLst>
                <a:gd name="T0" fmla="*/ 466 w 466"/>
                <a:gd name="T1" fmla="*/ 0 h 1549"/>
                <a:gd name="T2" fmla="*/ 235 w 466"/>
                <a:gd name="T3" fmla="*/ 0 h 1549"/>
                <a:gd name="T4" fmla="*/ 0 w 466"/>
                <a:gd name="T5" fmla="*/ 0 h 1549"/>
                <a:gd name="T6" fmla="*/ 0 w 466"/>
                <a:gd name="T7" fmla="*/ 539 h 1549"/>
                <a:gd name="T8" fmla="*/ 0 w 466"/>
                <a:gd name="T9" fmla="*/ 539 h 1549"/>
                <a:gd name="T10" fmla="*/ 0 w 466"/>
                <a:gd name="T11" fmla="*/ 1182 h 1549"/>
                <a:gd name="T12" fmla="*/ 466 w 466"/>
                <a:gd name="T13" fmla="*/ 1549 h 1549"/>
                <a:gd name="T14" fmla="*/ 466 w 466"/>
                <a:gd name="T15" fmla="*/ 0 h 15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6" h="1549">
                  <a:moveTo>
                    <a:pt x="466" y="0"/>
                  </a:moveTo>
                  <a:lnTo>
                    <a:pt x="235" y="0"/>
                  </a:lnTo>
                  <a:lnTo>
                    <a:pt x="0" y="0"/>
                  </a:lnTo>
                  <a:lnTo>
                    <a:pt x="0" y="539"/>
                  </a:lnTo>
                  <a:lnTo>
                    <a:pt x="0" y="539"/>
                  </a:lnTo>
                  <a:lnTo>
                    <a:pt x="0" y="1182"/>
                  </a:lnTo>
                  <a:lnTo>
                    <a:pt x="466" y="1549"/>
                  </a:lnTo>
                  <a:lnTo>
                    <a:pt x="46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50505"/>
                </a:solidFill>
                <a:effectLst/>
                <a:uLnTx/>
                <a:uFillTx/>
                <a:latin typeface="Arial" panose="020B0604020202020204" pitchFamily="34" charset="0"/>
                <a:ea typeface="+mn-ea"/>
                <a:cs typeface="Arial" panose="020B0604020202020204" pitchFamily="34" charset="0"/>
              </a:endParaRPr>
            </a:p>
          </p:txBody>
        </p:sp>
        <p:grpSp>
          <p:nvGrpSpPr>
            <p:cNvPr id="42" name="Group 41">
              <a:extLst>
                <a:ext uri="{FF2B5EF4-FFF2-40B4-BE49-F238E27FC236}">
                  <a16:creationId xmlns:a16="http://schemas.microsoft.com/office/drawing/2014/main" id="{E0178716-37B5-9CAE-A895-7EC77664FA15}"/>
                </a:ext>
              </a:extLst>
            </p:cNvPr>
            <p:cNvGrpSpPr/>
            <p:nvPr/>
          </p:nvGrpSpPr>
          <p:grpSpPr>
            <a:xfrm>
              <a:off x="5084929" y="2218753"/>
              <a:ext cx="3464172" cy="1600902"/>
              <a:chOff x="5174240" y="2730212"/>
              <a:chExt cx="3464172" cy="1600902"/>
            </a:xfrm>
          </p:grpSpPr>
          <p:sp>
            <p:nvSpPr>
              <p:cNvPr id="57" name="Freeform 73">
                <a:extLst>
                  <a:ext uri="{FF2B5EF4-FFF2-40B4-BE49-F238E27FC236}">
                    <a16:creationId xmlns:a16="http://schemas.microsoft.com/office/drawing/2014/main" id="{3CDE0AFB-E646-49A2-883D-6DD63B1508C1}"/>
                  </a:ext>
                </a:extLst>
              </p:cNvPr>
              <p:cNvSpPr>
                <a:spLocks/>
              </p:cNvSpPr>
              <p:nvPr/>
            </p:nvSpPr>
            <p:spPr bwMode="auto">
              <a:xfrm rot="5400000">
                <a:off x="6148229" y="2151228"/>
                <a:ext cx="810891" cy="2758870"/>
              </a:xfrm>
              <a:custGeom>
                <a:avLst/>
                <a:gdLst>
                  <a:gd name="T0" fmla="*/ 466 w 466"/>
                  <a:gd name="T1" fmla="*/ 0 h 1549"/>
                  <a:gd name="T2" fmla="*/ 235 w 466"/>
                  <a:gd name="T3" fmla="*/ 0 h 1549"/>
                  <a:gd name="T4" fmla="*/ 0 w 466"/>
                  <a:gd name="T5" fmla="*/ 0 h 1549"/>
                  <a:gd name="T6" fmla="*/ 0 w 466"/>
                  <a:gd name="T7" fmla="*/ 539 h 1549"/>
                  <a:gd name="T8" fmla="*/ 0 w 466"/>
                  <a:gd name="T9" fmla="*/ 539 h 1549"/>
                  <a:gd name="T10" fmla="*/ 0 w 466"/>
                  <a:gd name="T11" fmla="*/ 1182 h 1549"/>
                  <a:gd name="T12" fmla="*/ 466 w 466"/>
                  <a:gd name="T13" fmla="*/ 1549 h 1549"/>
                  <a:gd name="T14" fmla="*/ 466 w 466"/>
                  <a:gd name="T15" fmla="*/ 0 h 15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6" h="1549">
                    <a:moveTo>
                      <a:pt x="466" y="0"/>
                    </a:moveTo>
                    <a:lnTo>
                      <a:pt x="235" y="0"/>
                    </a:lnTo>
                    <a:lnTo>
                      <a:pt x="0" y="0"/>
                    </a:lnTo>
                    <a:lnTo>
                      <a:pt x="0" y="539"/>
                    </a:lnTo>
                    <a:lnTo>
                      <a:pt x="0" y="539"/>
                    </a:lnTo>
                    <a:lnTo>
                      <a:pt x="0" y="1182"/>
                    </a:lnTo>
                    <a:lnTo>
                      <a:pt x="466" y="1549"/>
                    </a:lnTo>
                    <a:lnTo>
                      <a:pt x="466"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50505"/>
                  </a:solidFill>
                  <a:effectLst/>
                  <a:uLnTx/>
                  <a:uFillTx/>
                  <a:latin typeface="Arial" panose="020B0604020202020204" pitchFamily="34" charset="0"/>
                  <a:ea typeface="+mn-ea"/>
                  <a:cs typeface="Arial" panose="020B0604020202020204" pitchFamily="34" charset="0"/>
                </a:endParaRPr>
              </a:p>
            </p:txBody>
          </p:sp>
          <p:sp>
            <p:nvSpPr>
              <p:cNvPr id="58" name="Freeform 75">
                <a:extLst>
                  <a:ext uri="{FF2B5EF4-FFF2-40B4-BE49-F238E27FC236}">
                    <a16:creationId xmlns:a16="http://schemas.microsoft.com/office/drawing/2014/main" id="{913DBFF2-D696-4FD2-8756-77FF4D116AC2}"/>
                  </a:ext>
                </a:extLst>
              </p:cNvPr>
              <p:cNvSpPr>
                <a:spLocks/>
              </p:cNvSpPr>
              <p:nvPr/>
            </p:nvSpPr>
            <p:spPr bwMode="auto">
              <a:xfrm rot="5400000">
                <a:off x="7485310" y="3178012"/>
                <a:ext cx="1600902" cy="705302"/>
              </a:xfrm>
              <a:custGeom>
                <a:avLst/>
                <a:gdLst>
                  <a:gd name="T0" fmla="*/ 462 w 920"/>
                  <a:gd name="T1" fmla="*/ 0 h 396"/>
                  <a:gd name="T2" fmla="*/ 0 w 920"/>
                  <a:gd name="T3" fmla="*/ 396 h 396"/>
                  <a:gd name="T4" fmla="*/ 227 w 920"/>
                  <a:gd name="T5" fmla="*/ 396 h 396"/>
                  <a:gd name="T6" fmla="*/ 462 w 920"/>
                  <a:gd name="T7" fmla="*/ 396 h 396"/>
                  <a:gd name="T8" fmla="*/ 693 w 920"/>
                  <a:gd name="T9" fmla="*/ 396 h 396"/>
                  <a:gd name="T10" fmla="*/ 920 w 920"/>
                  <a:gd name="T11" fmla="*/ 396 h 396"/>
                  <a:gd name="T12" fmla="*/ 462 w 920"/>
                  <a:gd name="T13" fmla="*/ 0 h 396"/>
                </a:gdLst>
                <a:ahLst/>
                <a:cxnLst>
                  <a:cxn ang="0">
                    <a:pos x="T0" y="T1"/>
                  </a:cxn>
                  <a:cxn ang="0">
                    <a:pos x="T2" y="T3"/>
                  </a:cxn>
                  <a:cxn ang="0">
                    <a:pos x="T4" y="T5"/>
                  </a:cxn>
                  <a:cxn ang="0">
                    <a:pos x="T6" y="T7"/>
                  </a:cxn>
                  <a:cxn ang="0">
                    <a:pos x="T8" y="T9"/>
                  </a:cxn>
                  <a:cxn ang="0">
                    <a:pos x="T10" y="T11"/>
                  </a:cxn>
                  <a:cxn ang="0">
                    <a:pos x="T12" y="T13"/>
                  </a:cxn>
                </a:cxnLst>
                <a:rect l="0" t="0" r="r" b="b"/>
                <a:pathLst>
                  <a:path w="920" h="396">
                    <a:moveTo>
                      <a:pt x="462" y="0"/>
                    </a:moveTo>
                    <a:lnTo>
                      <a:pt x="0" y="396"/>
                    </a:lnTo>
                    <a:lnTo>
                      <a:pt x="227" y="396"/>
                    </a:lnTo>
                    <a:lnTo>
                      <a:pt x="462" y="396"/>
                    </a:lnTo>
                    <a:lnTo>
                      <a:pt x="693" y="396"/>
                    </a:lnTo>
                    <a:lnTo>
                      <a:pt x="920" y="396"/>
                    </a:lnTo>
                    <a:lnTo>
                      <a:pt x="462" y="0"/>
                    </a:lnTo>
                  </a:path>
                </a:pathLst>
              </a:custGeom>
              <a:solidFill>
                <a:schemeClr val="accent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50505"/>
                  </a:solidFill>
                  <a:effectLst/>
                  <a:uLnTx/>
                  <a:uFillTx/>
                  <a:latin typeface="Arial" panose="020B0604020202020204" pitchFamily="34" charset="0"/>
                  <a:ea typeface="+mn-ea"/>
                  <a:cs typeface="Arial" panose="020B0604020202020204" pitchFamily="34" charset="0"/>
                </a:endParaRPr>
              </a:p>
            </p:txBody>
          </p:sp>
        </p:grpSp>
        <p:sp>
          <p:nvSpPr>
            <p:cNvPr id="43" name="Freeform 76">
              <a:extLst>
                <a:ext uri="{FF2B5EF4-FFF2-40B4-BE49-F238E27FC236}">
                  <a16:creationId xmlns:a16="http://schemas.microsoft.com/office/drawing/2014/main" id="{264239CD-9041-42FE-AEE7-6C0BC6C6F4F5}"/>
                </a:ext>
              </a:extLst>
            </p:cNvPr>
            <p:cNvSpPr>
              <a:spLocks/>
            </p:cNvSpPr>
            <p:nvPr/>
          </p:nvSpPr>
          <p:spPr bwMode="auto">
            <a:xfrm rot="5400000">
              <a:off x="4907377" y="637331"/>
              <a:ext cx="803931" cy="3148924"/>
            </a:xfrm>
            <a:custGeom>
              <a:avLst/>
              <a:gdLst>
                <a:gd name="T0" fmla="*/ 462 w 462"/>
                <a:gd name="T1" fmla="*/ 1768 h 1768"/>
                <a:gd name="T2" fmla="*/ 462 w 462"/>
                <a:gd name="T3" fmla="*/ 0 h 1768"/>
                <a:gd name="T4" fmla="*/ 0 w 462"/>
                <a:gd name="T5" fmla="*/ 367 h 1768"/>
                <a:gd name="T6" fmla="*/ 0 w 462"/>
                <a:gd name="T7" fmla="*/ 1768 h 1768"/>
                <a:gd name="T8" fmla="*/ 462 w 462"/>
                <a:gd name="T9" fmla="*/ 1768 h 1768"/>
              </a:gdLst>
              <a:ahLst/>
              <a:cxnLst>
                <a:cxn ang="0">
                  <a:pos x="T0" y="T1"/>
                </a:cxn>
                <a:cxn ang="0">
                  <a:pos x="T2" y="T3"/>
                </a:cxn>
                <a:cxn ang="0">
                  <a:pos x="T4" y="T5"/>
                </a:cxn>
                <a:cxn ang="0">
                  <a:pos x="T6" y="T7"/>
                </a:cxn>
                <a:cxn ang="0">
                  <a:pos x="T8" y="T9"/>
                </a:cxn>
              </a:cxnLst>
              <a:rect l="0" t="0" r="r" b="b"/>
              <a:pathLst>
                <a:path w="462" h="1768">
                  <a:moveTo>
                    <a:pt x="462" y="1768"/>
                  </a:moveTo>
                  <a:lnTo>
                    <a:pt x="462" y="0"/>
                  </a:lnTo>
                  <a:lnTo>
                    <a:pt x="0" y="367"/>
                  </a:lnTo>
                  <a:lnTo>
                    <a:pt x="0" y="1768"/>
                  </a:lnTo>
                  <a:lnTo>
                    <a:pt x="462" y="1768"/>
                  </a:lnTo>
                  <a:close/>
                </a:path>
              </a:pathLst>
            </a:custGeom>
            <a:solidFill>
              <a:srgbClr val="A6A5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50505"/>
                </a:solidFill>
                <a:effectLst/>
                <a:uLnTx/>
                <a:uFillTx/>
                <a:latin typeface="Arial" panose="020B0604020202020204" pitchFamily="34" charset="0"/>
                <a:ea typeface="+mn-ea"/>
                <a:cs typeface="Arial" panose="020B0604020202020204" pitchFamily="34" charset="0"/>
              </a:endParaRPr>
            </a:p>
          </p:txBody>
        </p:sp>
        <p:sp>
          <p:nvSpPr>
            <p:cNvPr id="44" name="Freeform 77">
              <a:extLst>
                <a:ext uri="{FF2B5EF4-FFF2-40B4-BE49-F238E27FC236}">
                  <a16:creationId xmlns:a16="http://schemas.microsoft.com/office/drawing/2014/main" id="{1A66BEA2-3563-41E8-95E5-5EDA3E0F0191}"/>
                </a:ext>
              </a:extLst>
            </p:cNvPr>
            <p:cNvSpPr>
              <a:spLocks/>
            </p:cNvSpPr>
            <p:nvPr/>
          </p:nvSpPr>
          <p:spPr bwMode="auto">
            <a:xfrm rot="5400000">
              <a:off x="4907377" y="637331"/>
              <a:ext cx="803931" cy="3148924"/>
            </a:xfrm>
            <a:custGeom>
              <a:avLst/>
              <a:gdLst>
                <a:gd name="T0" fmla="*/ 462 w 462"/>
                <a:gd name="T1" fmla="*/ 1768 h 1768"/>
                <a:gd name="T2" fmla="*/ 462 w 462"/>
                <a:gd name="T3" fmla="*/ 0 h 1768"/>
                <a:gd name="T4" fmla="*/ 0 w 462"/>
                <a:gd name="T5" fmla="*/ 367 h 1768"/>
                <a:gd name="T6" fmla="*/ 0 w 462"/>
                <a:gd name="T7" fmla="*/ 1768 h 1768"/>
                <a:gd name="T8" fmla="*/ 462 w 462"/>
                <a:gd name="T9" fmla="*/ 1768 h 1768"/>
              </a:gdLst>
              <a:ahLst/>
              <a:cxnLst>
                <a:cxn ang="0">
                  <a:pos x="T0" y="T1"/>
                </a:cxn>
                <a:cxn ang="0">
                  <a:pos x="T2" y="T3"/>
                </a:cxn>
                <a:cxn ang="0">
                  <a:pos x="T4" y="T5"/>
                </a:cxn>
                <a:cxn ang="0">
                  <a:pos x="T6" y="T7"/>
                </a:cxn>
                <a:cxn ang="0">
                  <a:pos x="T8" y="T9"/>
                </a:cxn>
              </a:cxnLst>
              <a:rect l="0" t="0" r="r" b="b"/>
              <a:pathLst>
                <a:path w="462" h="1768">
                  <a:moveTo>
                    <a:pt x="462" y="1768"/>
                  </a:moveTo>
                  <a:lnTo>
                    <a:pt x="462" y="0"/>
                  </a:lnTo>
                  <a:lnTo>
                    <a:pt x="0" y="367"/>
                  </a:lnTo>
                  <a:lnTo>
                    <a:pt x="0" y="1768"/>
                  </a:lnTo>
                  <a:lnTo>
                    <a:pt x="462" y="176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50505"/>
                </a:solidFill>
                <a:effectLst/>
                <a:uLnTx/>
                <a:uFillTx/>
                <a:latin typeface="Arial" panose="020B0604020202020204" pitchFamily="34" charset="0"/>
                <a:ea typeface="+mn-ea"/>
                <a:cs typeface="Arial" panose="020B0604020202020204" pitchFamily="34" charset="0"/>
              </a:endParaRPr>
            </a:p>
          </p:txBody>
        </p:sp>
        <p:sp>
          <p:nvSpPr>
            <p:cNvPr id="45" name="Freeform 83">
              <a:extLst>
                <a:ext uri="{FF2B5EF4-FFF2-40B4-BE49-F238E27FC236}">
                  <a16:creationId xmlns:a16="http://schemas.microsoft.com/office/drawing/2014/main" id="{2333A656-F18B-4891-85CE-CA5A8B972074}"/>
                </a:ext>
              </a:extLst>
            </p:cNvPr>
            <p:cNvSpPr>
              <a:spLocks/>
            </p:cNvSpPr>
            <p:nvPr/>
          </p:nvSpPr>
          <p:spPr bwMode="auto">
            <a:xfrm rot="5400000">
              <a:off x="4948341" y="678296"/>
              <a:ext cx="803931" cy="3066995"/>
            </a:xfrm>
            <a:custGeom>
              <a:avLst/>
              <a:gdLst>
                <a:gd name="T0" fmla="*/ 462 w 462"/>
                <a:gd name="T1" fmla="*/ 0 h 1722"/>
                <a:gd name="T2" fmla="*/ 0 w 462"/>
                <a:gd name="T3" fmla="*/ 367 h 1722"/>
                <a:gd name="T4" fmla="*/ 0 w 462"/>
                <a:gd name="T5" fmla="*/ 1722 h 1722"/>
                <a:gd name="T6" fmla="*/ 231 w 462"/>
                <a:gd name="T7" fmla="*/ 1722 h 1722"/>
                <a:gd name="T8" fmla="*/ 462 w 462"/>
                <a:gd name="T9" fmla="*/ 1722 h 1722"/>
                <a:gd name="T10" fmla="*/ 462 w 462"/>
                <a:gd name="T11" fmla="*/ 0 h 1722"/>
              </a:gdLst>
              <a:ahLst/>
              <a:cxnLst>
                <a:cxn ang="0">
                  <a:pos x="T0" y="T1"/>
                </a:cxn>
                <a:cxn ang="0">
                  <a:pos x="T2" y="T3"/>
                </a:cxn>
                <a:cxn ang="0">
                  <a:pos x="T4" y="T5"/>
                </a:cxn>
                <a:cxn ang="0">
                  <a:pos x="T6" y="T7"/>
                </a:cxn>
                <a:cxn ang="0">
                  <a:pos x="T8" y="T9"/>
                </a:cxn>
                <a:cxn ang="0">
                  <a:pos x="T10" y="T11"/>
                </a:cxn>
              </a:cxnLst>
              <a:rect l="0" t="0" r="r" b="b"/>
              <a:pathLst>
                <a:path w="462" h="1722">
                  <a:moveTo>
                    <a:pt x="462" y="0"/>
                  </a:moveTo>
                  <a:lnTo>
                    <a:pt x="0" y="367"/>
                  </a:lnTo>
                  <a:lnTo>
                    <a:pt x="0" y="1722"/>
                  </a:lnTo>
                  <a:lnTo>
                    <a:pt x="231" y="1722"/>
                  </a:lnTo>
                  <a:lnTo>
                    <a:pt x="462" y="1722"/>
                  </a:lnTo>
                  <a:lnTo>
                    <a:pt x="46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50505"/>
                </a:solidFill>
                <a:effectLst/>
                <a:uLnTx/>
                <a:uFillTx/>
                <a:latin typeface="Arial" panose="020B0604020202020204" pitchFamily="34" charset="0"/>
                <a:ea typeface="+mn-ea"/>
                <a:cs typeface="Arial" panose="020B0604020202020204" pitchFamily="34" charset="0"/>
              </a:endParaRPr>
            </a:p>
          </p:txBody>
        </p:sp>
        <p:grpSp>
          <p:nvGrpSpPr>
            <p:cNvPr id="46" name="Group 45">
              <a:extLst>
                <a:ext uri="{FF2B5EF4-FFF2-40B4-BE49-F238E27FC236}">
                  <a16:creationId xmlns:a16="http://schemas.microsoft.com/office/drawing/2014/main" id="{0E146A87-FBDC-FC90-75AB-15C325674B5D}"/>
                </a:ext>
              </a:extLst>
            </p:cNvPr>
            <p:cNvGrpSpPr/>
            <p:nvPr/>
          </p:nvGrpSpPr>
          <p:grpSpPr>
            <a:xfrm>
              <a:off x="3225983" y="1421782"/>
              <a:ext cx="3657820" cy="1593941"/>
              <a:chOff x="3315294" y="1933241"/>
              <a:chExt cx="3657820" cy="1593941"/>
            </a:xfrm>
          </p:grpSpPr>
          <p:sp>
            <p:nvSpPr>
              <p:cNvPr id="55" name="Freeform 82">
                <a:extLst>
                  <a:ext uri="{FF2B5EF4-FFF2-40B4-BE49-F238E27FC236}">
                    <a16:creationId xmlns:a16="http://schemas.microsoft.com/office/drawing/2014/main" id="{17415BE5-36A0-4829-9A59-5E58B328AD15}"/>
                  </a:ext>
                </a:extLst>
              </p:cNvPr>
              <p:cNvSpPr>
                <a:spLocks/>
              </p:cNvSpPr>
              <p:nvPr/>
            </p:nvSpPr>
            <p:spPr bwMode="auto">
              <a:xfrm rot="5400000">
                <a:off x="5092755" y="1244859"/>
                <a:ext cx="803931" cy="2956787"/>
              </a:xfrm>
              <a:custGeom>
                <a:avLst/>
                <a:gdLst>
                  <a:gd name="T0" fmla="*/ 462 w 462"/>
                  <a:gd name="T1" fmla="*/ 0 h 1722"/>
                  <a:gd name="T2" fmla="*/ 0 w 462"/>
                  <a:gd name="T3" fmla="*/ 367 h 1722"/>
                  <a:gd name="T4" fmla="*/ 0 w 462"/>
                  <a:gd name="T5" fmla="*/ 1722 h 1722"/>
                  <a:gd name="T6" fmla="*/ 231 w 462"/>
                  <a:gd name="T7" fmla="*/ 1722 h 1722"/>
                  <a:gd name="T8" fmla="*/ 462 w 462"/>
                  <a:gd name="T9" fmla="*/ 1722 h 1722"/>
                  <a:gd name="T10" fmla="*/ 462 w 462"/>
                  <a:gd name="T11" fmla="*/ 0 h 1722"/>
                </a:gdLst>
                <a:ahLst/>
                <a:cxnLst>
                  <a:cxn ang="0">
                    <a:pos x="T0" y="T1"/>
                  </a:cxn>
                  <a:cxn ang="0">
                    <a:pos x="T2" y="T3"/>
                  </a:cxn>
                  <a:cxn ang="0">
                    <a:pos x="T4" y="T5"/>
                  </a:cxn>
                  <a:cxn ang="0">
                    <a:pos x="T6" y="T7"/>
                  </a:cxn>
                  <a:cxn ang="0">
                    <a:pos x="T8" y="T9"/>
                  </a:cxn>
                  <a:cxn ang="0">
                    <a:pos x="T10" y="T11"/>
                  </a:cxn>
                </a:cxnLst>
                <a:rect l="0" t="0" r="r" b="b"/>
                <a:pathLst>
                  <a:path w="462" h="1722">
                    <a:moveTo>
                      <a:pt x="462" y="0"/>
                    </a:moveTo>
                    <a:lnTo>
                      <a:pt x="0" y="367"/>
                    </a:lnTo>
                    <a:lnTo>
                      <a:pt x="0" y="1722"/>
                    </a:lnTo>
                    <a:lnTo>
                      <a:pt x="231" y="1722"/>
                    </a:lnTo>
                    <a:lnTo>
                      <a:pt x="462" y="1722"/>
                    </a:lnTo>
                    <a:lnTo>
                      <a:pt x="462" y="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50505"/>
                  </a:solidFill>
                  <a:effectLst/>
                  <a:uLnTx/>
                  <a:uFillTx/>
                  <a:latin typeface="Arial" panose="020B0604020202020204" pitchFamily="34" charset="0"/>
                  <a:ea typeface="+mn-ea"/>
                  <a:cs typeface="Arial" panose="020B0604020202020204" pitchFamily="34" charset="0"/>
                </a:endParaRPr>
              </a:p>
            </p:txBody>
          </p:sp>
          <p:sp>
            <p:nvSpPr>
              <p:cNvPr id="56" name="Freeform 84">
                <a:extLst>
                  <a:ext uri="{FF2B5EF4-FFF2-40B4-BE49-F238E27FC236}">
                    <a16:creationId xmlns:a16="http://schemas.microsoft.com/office/drawing/2014/main" id="{26FA00AA-1133-46FE-9AE5-0E8C45C0992C}"/>
                  </a:ext>
                </a:extLst>
              </p:cNvPr>
              <p:cNvSpPr>
                <a:spLocks/>
              </p:cNvSpPr>
              <p:nvPr/>
            </p:nvSpPr>
            <p:spPr bwMode="auto">
              <a:xfrm rot="5400000">
                <a:off x="2870974" y="2377561"/>
                <a:ext cx="1593941" cy="705302"/>
              </a:xfrm>
              <a:custGeom>
                <a:avLst/>
                <a:gdLst>
                  <a:gd name="T0" fmla="*/ 916 w 916"/>
                  <a:gd name="T1" fmla="*/ 0 h 396"/>
                  <a:gd name="T2" fmla="*/ 689 w 916"/>
                  <a:gd name="T3" fmla="*/ 0 h 396"/>
                  <a:gd name="T4" fmla="*/ 458 w 916"/>
                  <a:gd name="T5" fmla="*/ 0 h 396"/>
                  <a:gd name="T6" fmla="*/ 227 w 916"/>
                  <a:gd name="T7" fmla="*/ 0 h 396"/>
                  <a:gd name="T8" fmla="*/ 0 w 916"/>
                  <a:gd name="T9" fmla="*/ 0 h 396"/>
                  <a:gd name="T10" fmla="*/ 458 w 916"/>
                  <a:gd name="T11" fmla="*/ 396 h 396"/>
                  <a:gd name="T12" fmla="*/ 916 w 916"/>
                  <a:gd name="T13" fmla="*/ 0 h 396"/>
                </a:gdLst>
                <a:ahLst/>
                <a:cxnLst>
                  <a:cxn ang="0">
                    <a:pos x="T0" y="T1"/>
                  </a:cxn>
                  <a:cxn ang="0">
                    <a:pos x="T2" y="T3"/>
                  </a:cxn>
                  <a:cxn ang="0">
                    <a:pos x="T4" y="T5"/>
                  </a:cxn>
                  <a:cxn ang="0">
                    <a:pos x="T6" y="T7"/>
                  </a:cxn>
                  <a:cxn ang="0">
                    <a:pos x="T8" y="T9"/>
                  </a:cxn>
                  <a:cxn ang="0">
                    <a:pos x="T10" y="T11"/>
                  </a:cxn>
                  <a:cxn ang="0">
                    <a:pos x="T12" y="T13"/>
                  </a:cxn>
                </a:cxnLst>
                <a:rect l="0" t="0" r="r" b="b"/>
                <a:pathLst>
                  <a:path w="916" h="396">
                    <a:moveTo>
                      <a:pt x="916" y="0"/>
                    </a:moveTo>
                    <a:lnTo>
                      <a:pt x="689" y="0"/>
                    </a:lnTo>
                    <a:lnTo>
                      <a:pt x="458" y="0"/>
                    </a:lnTo>
                    <a:lnTo>
                      <a:pt x="227" y="0"/>
                    </a:lnTo>
                    <a:lnTo>
                      <a:pt x="0" y="0"/>
                    </a:lnTo>
                    <a:lnTo>
                      <a:pt x="458" y="396"/>
                    </a:lnTo>
                    <a:lnTo>
                      <a:pt x="916" y="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50505"/>
                  </a:solidFill>
                  <a:effectLst/>
                  <a:uLnTx/>
                  <a:uFillTx/>
                  <a:latin typeface="Arial" panose="020B0604020202020204" pitchFamily="34" charset="0"/>
                  <a:ea typeface="+mn-ea"/>
                  <a:cs typeface="Arial" panose="020B0604020202020204" pitchFamily="34" charset="0"/>
                </a:endParaRPr>
              </a:p>
            </p:txBody>
          </p:sp>
        </p:grpSp>
        <p:sp>
          <p:nvSpPr>
            <p:cNvPr id="47" name="Content Placeholder 2">
              <a:extLst>
                <a:ext uri="{FF2B5EF4-FFF2-40B4-BE49-F238E27FC236}">
                  <a16:creationId xmlns:a16="http://schemas.microsoft.com/office/drawing/2014/main" id="{9467E090-2738-4E6D-9E75-DCF16F2ED100}"/>
                </a:ext>
              </a:extLst>
            </p:cNvPr>
            <p:cNvSpPr txBox="1">
              <a:spLocks/>
            </p:cNvSpPr>
            <p:nvPr/>
          </p:nvSpPr>
          <p:spPr>
            <a:xfrm>
              <a:off x="3936359" y="1848398"/>
              <a:ext cx="2526702" cy="697798"/>
            </a:xfrm>
            <a:prstGeom prst="rect">
              <a:avLst/>
            </a:prstGeom>
            <a:ln>
              <a:noFill/>
            </a:ln>
          </p:spPr>
          <p:txBody>
            <a:bodyPr vert="horz" lIns="91440" tIns="45720" rIns="91440" bIns="45720" rtlCol="0" anchor="ctr" anchorCtr="0">
              <a:noAutofit/>
            </a:bodyPr>
            <a:lstStyle>
              <a:defPPr>
                <a:defRPr lang="en-US"/>
              </a:defPPr>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400" b="0" i="0" u="none" strike="noStrike" kern="1200" cap="none" spc="0" normalizeH="0" baseline="0" noProof="0">
                  <a:ln>
                    <a:noFill/>
                  </a:ln>
                  <a:solidFill>
                    <a:srgbClr val="FFFFFF"/>
                  </a:solidFill>
                  <a:effectLst/>
                  <a:uLnTx/>
                  <a:uFillTx/>
                  <a:latin typeface="Arial" panose="020B0604020202020204"/>
                  <a:ea typeface="+mn-ea"/>
                  <a:cs typeface="+mn-cs"/>
                </a:rPr>
                <a:t>Stakeholder Engagement Surveys (Change Readiness Assessments)</a:t>
              </a:r>
            </a:p>
          </p:txBody>
        </p:sp>
        <p:sp>
          <p:nvSpPr>
            <p:cNvPr id="48" name="Content Placeholder 2">
              <a:extLst>
                <a:ext uri="{FF2B5EF4-FFF2-40B4-BE49-F238E27FC236}">
                  <a16:creationId xmlns:a16="http://schemas.microsoft.com/office/drawing/2014/main" id="{732C9BB2-1BC3-4C5C-BCBA-8B9BF814447F}"/>
                </a:ext>
              </a:extLst>
            </p:cNvPr>
            <p:cNvSpPr txBox="1">
              <a:spLocks/>
            </p:cNvSpPr>
            <p:nvPr/>
          </p:nvSpPr>
          <p:spPr>
            <a:xfrm>
              <a:off x="3878258" y="3468394"/>
              <a:ext cx="2655570" cy="697798"/>
            </a:xfrm>
            <a:prstGeom prst="rect">
              <a:avLst/>
            </a:prstGeom>
            <a:ln>
              <a:noFill/>
            </a:ln>
          </p:spPr>
          <p:txBody>
            <a:bodyPr vert="horz" lIns="91440" tIns="45720" rIns="91440" bIns="45720" rtlCol="0" anchor="ctr" anchorCtr="0">
              <a:noAutofit/>
            </a:bodyPr>
            <a:lstStyle>
              <a:defPPr>
                <a:defRPr lang="en-US"/>
              </a:defPPr>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Leverage existing Organization meetings/forums (e.g., service monthly meetings, weekly syncs, town halls, etc. within your Organization)</a:t>
              </a:r>
            </a:p>
          </p:txBody>
        </p:sp>
        <p:sp>
          <p:nvSpPr>
            <p:cNvPr id="49" name="Content Placeholder 2">
              <a:extLst>
                <a:ext uri="{FF2B5EF4-FFF2-40B4-BE49-F238E27FC236}">
                  <a16:creationId xmlns:a16="http://schemas.microsoft.com/office/drawing/2014/main" id="{C27D9F39-BE4B-4D91-AE32-F939357962FE}"/>
                </a:ext>
              </a:extLst>
            </p:cNvPr>
            <p:cNvSpPr txBox="1">
              <a:spLocks/>
            </p:cNvSpPr>
            <p:nvPr/>
          </p:nvSpPr>
          <p:spPr>
            <a:xfrm>
              <a:off x="5884332" y="2708108"/>
              <a:ext cx="2021943" cy="697798"/>
            </a:xfrm>
            <a:prstGeom prst="rect">
              <a:avLst/>
            </a:prstGeom>
            <a:ln>
              <a:noFill/>
            </a:ln>
          </p:spPr>
          <p:txBody>
            <a:bodyPr vert="horz" lIns="91440" tIns="45720" rIns="91440" bIns="45720" rtlCol="0" anchor="ctr" anchorCtr="0">
              <a:noAutofit/>
            </a:bodyPr>
            <a:lstStyle>
              <a:defPPr>
                <a:defRPr lang="en-US"/>
              </a:defPPr>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400" b="0" i="0" u="none" strike="noStrike" kern="1200" cap="none" spc="0" normalizeH="0" baseline="0" noProof="0">
                  <a:ln>
                    <a:noFill/>
                  </a:ln>
                  <a:solidFill>
                    <a:srgbClr val="FFFFFF"/>
                  </a:solidFill>
                  <a:effectLst/>
                  <a:uLnTx/>
                  <a:uFillTx/>
                  <a:latin typeface="Arial" panose="020B0604020202020204"/>
                  <a:ea typeface="+mn-ea"/>
                  <a:cs typeface="+mn-cs"/>
                </a:rPr>
                <a:t>Stakeholder Listening Sessions/Interviews</a:t>
              </a:r>
            </a:p>
          </p:txBody>
        </p:sp>
        <p:sp>
          <p:nvSpPr>
            <p:cNvPr id="50" name="Content Placeholder 2">
              <a:extLst>
                <a:ext uri="{FF2B5EF4-FFF2-40B4-BE49-F238E27FC236}">
                  <a16:creationId xmlns:a16="http://schemas.microsoft.com/office/drawing/2014/main" id="{4BB7E050-2D52-452A-9FF6-71CC4F9062EF}"/>
                </a:ext>
              </a:extLst>
            </p:cNvPr>
            <p:cNvSpPr txBox="1">
              <a:spLocks/>
            </p:cNvSpPr>
            <p:nvPr/>
          </p:nvSpPr>
          <p:spPr>
            <a:xfrm>
              <a:off x="5814124" y="4321771"/>
              <a:ext cx="2526702" cy="697798"/>
            </a:xfrm>
            <a:prstGeom prst="rect">
              <a:avLst/>
            </a:prstGeom>
            <a:ln>
              <a:noFill/>
            </a:ln>
          </p:spPr>
          <p:txBody>
            <a:bodyPr vert="horz" lIns="91440" tIns="45720" rIns="91440" bIns="45720" rtlCol="0" anchor="ctr" anchorCtr="0">
              <a:noAutofit/>
            </a:bodyPr>
            <a:lstStyle>
              <a:defPPr>
                <a:defRPr lang="en-US"/>
              </a:defPPr>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400" b="0" i="0" u="none" strike="noStrike" kern="1200" cap="none" spc="0" normalizeH="0" baseline="0" noProof="0">
                  <a:ln>
                    <a:noFill/>
                  </a:ln>
                  <a:solidFill>
                    <a:srgbClr val="FFFFFF"/>
                  </a:solidFill>
                  <a:effectLst/>
                  <a:uLnTx/>
                  <a:uFillTx/>
                  <a:latin typeface="Arial" panose="020B0604020202020204"/>
                  <a:ea typeface="+mn-ea"/>
                  <a:cs typeface="+mn-cs"/>
                </a:rPr>
                <a:t>Organization OCM Coordinator and Super User Meetings</a:t>
              </a:r>
            </a:p>
          </p:txBody>
        </p:sp>
        <p:pic>
          <p:nvPicPr>
            <p:cNvPr id="53" name="Graphic 30">
              <a:extLst>
                <a:ext uri="{FF2B5EF4-FFF2-40B4-BE49-F238E27FC236}">
                  <a16:creationId xmlns:a16="http://schemas.microsoft.com/office/drawing/2014/main" id="{5AC590A1-BA89-A859-02CA-404A1B72056C}"/>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843718" y="3597779"/>
              <a:ext cx="458918" cy="465977"/>
            </a:xfrm>
            <a:prstGeom prst="rect">
              <a:avLst/>
            </a:prstGeom>
          </p:spPr>
        </p:pic>
      </p:grpSp>
      <p:pic>
        <p:nvPicPr>
          <p:cNvPr id="72" name="Graphic 71">
            <a:extLst>
              <a:ext uri="{FF2B5EF4-FFF2-40B4-BE49-F238E27FC236}">
                <a16:creationId xmlns:a16="http://schemas.microsoft.com/office/drawing/2014/main" id="{E90B229A-9594-85FB-FF5C-1678D1BFA386}"/>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407495" y="2526064"/>
            <a:ext cx="809141" cy="809141"/>
          </a:xfrm>
          <a:prstGeom prst="rect">
            <a:avLst/>
          </a:prstGeom>
        </p:spPr>
      </p:pic>
      <p:pic>
        <p:nvPicPr>
          <p:cNvPr id="65" name="Graphic 64">
            <a:extLst>
              <a:ext uri="{FF2B5EF4-FFF2-40B4-BE49-F238E27FC236}">
                <a16:creationId xmlns:a16="http://schemas.microsoft.com/office/drawing/2014/main" id="{F3AAFED3-F6B4-5F21-5A42-4AD4D15DF121}"/>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689338" y="3305121"/>
            <a:ext cx="914400" cy="914400"/>
          </a:xfrm>
          <a:prstGeom prst="rect">
            <a:avLst/>
          </a:prstGeom>
        </p:spPr>
      </p:pic>
      <p:pic>
        <p:nvPicPr>
          <p:cNvPr id="67" name="Graphic 66">
            <a:extLst>
              <a:ext uri="{FF2B5EF4-FFF2-40B4-BE49-F238E27FC236}">
                <a16:creationId xmlns:a16="http://schemas.microsoft.com/office/drawing/2014/main" id="{447A44B5-8440-FCA4-41FE-3AB5ED63B9ED}"/>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190323" y="5212224"/>
            <a:ext cx="914400" cy="914400"/>
          </a:xfrm>
          <a:prstGeom prst="rect">
            <a:avLst/>
          </a:prstGeom>
        </p:spPr>
      </p:pic>
      <p:sp>
        <p:nvSpPr>
          <p:cNvPr id="75" name="Content Placeholder 2">
            <a:extLst>
              <a:ext uri="{FF2B5EF4-FFF2-40B4-BE49-F238E27FC236}">
                <a16:creationId xmlns:a16="http://schemas.microsoft.com/office/drawing/2014/main" id="{BBD3A246-1657-D714-6BF2-CA64BF8C9761}"/>
              </a:ext>
              <a:ext uri="{C183D7F6-B498-43B3-948B-1728B52AA6E4}">
                <adec:decorative xmlns:adec="http://schemas.microsoft.com/office/drawing/2017/decorative" val="1"/>
              </a:ext>
            </a:extLst>
          </p:cNvPr>
          <p:cNvSpPr txBox="1">
            <a:spLocks/>
          </p:cNvSpPr>
          <p:nvPr/>
        </p:nvSpPr>
        <p:spPr>
          <a:xfrm>
            <a:off x="685800" y="1087455"/>
            <a:ext cx="10515600" cy="609599"/>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Arial" panose="020B0604020202020204" pitchFamily="34" charset="0"/>
                <a:ea typeface="Source Sans Pro" charset="0"/>
                <a:cs typeface="Arial" panose="020B0604020202020204" pitchFamily="34" charset="0"/>
              </a:defRPr>
            </a:lvl1pPr>
            <a:lvl2pPr marL="685800" indent="-228600" algn="l" defTabSz="914400" rtl="0" eaLnBrk="1" latinLnBrk="0" hangingPunct="1">
              <a:lnSpc>
                <a:spcPct val="90000"/>
              </a:lnSpc>
              <a:spcBef>
                <a:spcPts val="500"/>
              </a:spcBef>
              <a:buFont typeface="Arial"/>
              <a:buChar char="•"/>
              <a:defRPr sz="2400" b="0" i="0" kern="1200">
                <a:solidFill>
                  <a:schemeClr val="tx1"/>
                </a:solidFill>
                <a:latin typeface="Arial" panose="020B0604020202020204" pitchFamily="34" charset="0"/>
                <a:ea typeface="Source Sans Pro" charset="0"/>
                <a:cs typeface="Arial" panose="020B0604020202020204" pitchFamily="34" charset="0"/>
              </a:defRPr>
            </a:lvl2pPr>
            <a:lvl3pPr marL="1143000" indent="-228600" algn="l" defTabSz="914400" rtl="0" eaLnBrk="1" latinLnBrk="0" hangingPunct="1">
              <a:lnSpc>
                <a:spcPct val="90000"/>
              </a:lnSpc>
              <a:spcBef>
                <a:spcPts val="500"/>
              </a:spcBef>
              <a:buFont typeface="Arial"/>
              <a:buChar char="•"/>
              <a:defRPr sz="2000" b="0" i="0" kern="1200">
                <a:solidFill>
                  <a:schemeClr val="tx1"/>
                </a:solidFill>
                <a:latin typeface="Arial" panose="020B0604020202020204" pitchFamily="34" charset="0"/>
                <a:ea typeface="Source Sans Pro" charset="0"/>
                <a:cs typeface="Arial" panose="020B0604020202020204" pitchFamily="34" charset="0"/>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Arial" panose="020B0604020202020204" pitchFamily="34" charset="0"/>
                <a:ea typeface="Source Sans Pro" charset="0"/>
                <a:cs typeface="Arial" panose="020B0604020202020204" pitchFamily="34" charset="0"/>
              </a:defRPr>
            </a:lvl4pPr>
            <a:lvl5pPr marL="2057400" indent="-228600" algn="l" defTabSz="914400" rtl="0" eaLnBrk="1" latinLnBrk="0" hangingPunct="1">
              <a:lnSpc>
                <a:spcPct val="90000"/>
              </a:lnSpc>
              <a:spcBef>
                <a:spcPts val="500"/>
              </a:spcBef>
              <a:buFont typeface="Arial"/>
              <a:buChar char="•"/>
              <a:defRPr sz="1800" b="0" i="0" kern="1200">
                <a:solidFill>
                  <a:schemeClr val="tx1"/>
                </a:solidFill>
                <a:latin typeface="Arial" panose="020B0604020202020204" pitchFamily="34" charset="0"/>
                <a:ea typeface="Source Sans Pro" charset="0"/>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endParaRPr kumimoji="0" lang="en-US" sz="1600" b="0" i="0" u="none" strike="noStrike" kern="1200" cap="none" spc="0" normalizeH="0" baseline="0" noProof="0">
              <a:ln>
                <a:noFill/>
              </a:ln>
              <a:solidFill>
                <a:srgbClr val="050505"/>
              </a:solidFill>
              <a:effectLst/>
              <a:uLnTx/>
              <a:uFillTx/>
              <a:latin typeface="Arial" panose="020B0604020202020204"/>
              <a:ea typeface="Source Sans Pro" charset="0"/>
              <a:cs typeface="Arial" panose="020B0604020202020204" pitchFamily="34" charset="0"/>
            </a:endParaRPr>
          </a:p>
        </p:txBody>
      </p:sp>
      <p:sp>
        <p:nvSpPr>
          <p:cNvPr id="6" name="Slide Number Placeholder 3">
            <a:extLst>
              <a:ext uri="{FF2B5EF4-FFF2-40B4-BE49-F238E27FC236}">
                <a16:creationId xmlns:a16="http://schemas.microsoft.com/office/drawing/2014/main" id="{22EEC099-8F9E-29C3-1E26-463F3B0DC4BA}"/>
              </a:ext>
            </a:extLst>
          </p:cNvPr>
          <p:cNvSpPr txBox="1">
            <a:spLocks/>
          </p:cNvSpPr>
          <p:nvPr/>
        </p:nvSpPr>
        <p:spPr>
          <a:xfrm>
            <a:off x="8610600" y="6356350"/>
            <a:ext cx="2743200" cy="365125"/>
          </a:xfrm>
          <a:prstGeom prst="rect">
            <a:avLst/>
          </a:prstGeom>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 CWDS / </a:t>
            </a:r>
            <a:fld id="{3034EA56-25F9-154B-A508-1E08B5A9821D}" type="slidenum">
              <a:rPr kumimoji="0" lang="en-US" sz="1200" b="1" i="0" u="none" strike="noStrike" kern="1200" cap="none" spc="0" normalizeH="0" baseline="0" noProof="0" smtClean="0">
                <a:ln>
                  <a:noFill/>
                </a:ln>
                <a:solidFill>
                  <a:srgbClr val="050505"/>
                </a:solidFill>
                <a:effectLst/>
                <a:uLnTx/>
                <a:uFillTx/>
                <a:latin typeface="Arial" panose="020B0604020202020204" pitchFamily="34" charset="0"/>
                <a:ea typeface="Source Sans Pro" charset="0"/>
                <a:cs typeface="Arial" panose="020B0604020202020204" pitchFamily="34" charset="0"/>
              </a:rPr>
              <a:pPr marL="0" marR="0" lvl="0" indent="0" algn="r" defTabSz="1219170" rtl="0" eaLnBrk="1" fontAlgn="auto" latinLnBrk="0" hangingPunct="1">
                <a:lnSpc>
                  <a:spcPct val="100000"/>
                </a:lnSpc>
                <a:spcBef>
                  <a:spcPts val="0"/>
                </a:spcBef>
                <a:spcAft>
                  <a:spcPts val="0"/>
                </a:spcAft>
                <a:buClrTx/>
                <a:buSzTx/>
                <a:buFontTx/>
                <a:buNone/>
                <a:tabLst/>
                <a:defRPr/>
              </a:pPr>
              <a:t>10</a:t>
            </a:fld>
            <a:endPar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endParaRPr>
          </a:p>
        </p:txBody>
      </p:sp>
    </p:spTree>
    <p:extLst>
      <p:ext uri="{BB962C8B-B14F-4D97-AF65-F5344CB8AC3E}">
        <p14:creationId xmlns:p14="http://schemas.microsoft.com/office/powerpoint/2010/main" val="39398504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9E27D-F985-4893-B6C7-2CCD66F0122E}"/>
              </a:ext>
            </a:extLst>
          </p:cNvPr>
          <p:cNvSpPr>
            <a:spLocks noGrp="1"/>
          </p:cNvSpPr>
          <p:nvPr>
            <p:ph type="title"/>
          </p:nvPr>
        </p:nvSpPr>
        <p:spPr/>
        <p:txBody>
          <a:bodyPr vert="horz"/>
          <a:lstStyle/>
          <a:p>
            <a:r>
              <a:rPr lang="en-US"/>
              <a:t>Refine: Stakeholder Engagement is a Continuous Effort</a:t>
            </a:r>
          </a:p>
        </p:txBody>
      </p:sp>
      <p:sp>
        <p:nvSpPr>
          <p:cNvPr id="26" name="TextBox 25">
            <a:extLst>
              <a:ext uri="{FF2B5EF4-FFF2-40B4-BE49-F238E27FC236}">
                <a16:creationId xmlns:a16="http://schemas.microsoft.com/office/drawing/2014/main" id="{1EFB2CA3-8428-8D2A-7972-2683EDCE5603}"/>
              </a:ext>
            </a:extLst>
          </p:cNvPr>
          <p:cNvSpPr txBox="1"/>
          <p:nvPr/>
        </p:nvSpPr>
        <p:spPr>
          <a:xfrm>
            <a:off x="685799" y="1149089"/>
            <a:ext cx="10972800" cy="523220"/>
          </a:xfrm>
          <a:prstGeom prst="rect">
            <a:avLst/>
          </a:prstGeom>
          <a:noFill/>
        </p:spPr>
        <p:txBody>
          <a:bodyPr wrap="squar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50505"/>
                </a:solidFill>
                <a:effectLst/>
                <a:uLnTx/>
                <a:uFillTx/>
                <a:latin typeface="Arial" panose="020B0604020202020204"/>
                <a:ea typeface="+mn-ea"/>
                <a:cs typeface="+mn-cs"/>
              </a:rPr>
              <a:t>The sequence of activities will be utilized for individual stakeholder engagement and management throughout the CWS-CARES V1 implementation. Organizations are encouraged to leverage the following process for engaging with stakeholder in their own Organization.</a:t>
            </a:r>
          </a:p>
        </p:txBody>
      </p:sp>
      <p:grpSp>
        <p:nvGrpSpPr>
          <p:cNvPr id="22" name="Group 21" descr="The image presents a four‑step cyclical stakeholder engagement process represented by an overlapping circular diagram with four labeled segments: Plan, Analyze, Engage, and Review. Surrounding the circular diagram are four numbered content boxes, each describing activities associated with the corresponding step.&#10;&#10;Central Circular Diagram&#10;The diagram contains four interconnected segments arranged in a loop:&#10;• Plan (top)&#10;• Analyze (right)&#10;• Engage (bottom)&#10;• Review (left)&#10;Each segment connects to the others, showing a continuous, repeating cycle of stakeholder engagement activities.&#10;&#10;Step 1: Plan&#10;Located at the top left of the image, marked with a numbered circle labeled “1.”&#10;Activities:&#10;• Identify key stakeholder participants.&#10;• Identify and develop key stakeholder approach and methods.&#10;• Conduct initial stakeholder listening sessions.&#10;&#10;Step 2: Analyze&#10;Located at the top right of the image, marked with a numbered circle labeled “2.”&#10;Activities:&#10;• Determine current state level of engagement.&#10;• Assess feedback to identify early change‑management risks and readiness opportunities.&#10;• Develop targeted change plans for specific groups or individuals as needed.&#10;&#10;Step 3: Engage&#10;Located at the lower right of the image, marked with a numbered circle labeled “3.”&#10;Activities:&#10;• Activate and sustain Change Strategy and Communications Plan.&#10;• Activate OCM Coordinators and Super Users.&#10;• Deliver ongoing engagement and additional check‑ins as needed.&#10;&#10;Step 4: Review&#10;Located at the lower left of the image, marked with a numbered circle labeled “4.”&#10;Activities:&#10;• Measure progress and effectiveness of Change Plans and the OCM Coordinator and Super User meetings.&#10;• Adjust the Engagement Plan as needed and incorporate lessons learned into future phases.&#10;• Prepare to restart the cycle with each release or transition as needed.">
            <a:extLst>
              <a:ext uri="{FF2B5EF4-FFF2-40B4-BE49-F238E27FC236}">
                <a16:creationId xmlns:a16="http://schemas.microsoft.com/office/drawing/2014/main" id="{99550F0C-11CA-4EDE-FDE1-031200504799}"/>
              </a:ext>
            </a:extLst>
          </p:cNvPr>
          <p:cNvGrpSpPr/>
          <p:nvPr/>
        </p:nvGrpSpPr>
        <p:grpSpPr>
          <a:xfrm>
            <a:off x="711900" y="2179839"/>
            <a:ext cx="11073244" cy="4126541"/>
            <a:chOff x="711900" y="2179839"/>
            <a:chExt cx="11073244" cy="4126541"/>
          </a:xfrm>
        </p:grpSpPr>
        <p:sp>
          <p:nvSpPr>
            <p:cNvPr id="4" name="Text Placeholder 5">
              <a:extLst>
                <a:ext uri="{FF2B5EF4-FFF2-40B4-BE49-F238E27FC236}">
                  <a16:creationId xmlns:a16="http://schemas.microsoft.com/office/drawing/2014/main" id="{18C0DCDD-222F-4C6D-9FA9-C6976C242D50}"/>
                </a:ext>
              </a:extLst>
            </p:cNvPr>
            <p:cNvSpPr txBox="1">
              <a:spLocks/>
            </p:cNvSpPr>
            <p:nvPr/>
          </p:nvSpPr>
          <p:spPr bwMode="auto">
            <a:xfrm>
              <a:off x="711900" y="2440159"/>
              <a:ext cx="3721608" cy="1463040"/>
            </a:xfrm>
            <a:prstGeom prst="rect">
              <a:avLst/>
            </a:prstGeom>
            <a:solidFill>
              <a:schemeClr val="bg1">
                <a:alpha val="10196"/>
              </a:schemeClr>
            </a:solidFill>
            <a:ln w="38100" cap="flat" cmpd="sng" algn="ctr">
              <a:solidFill>
                <a:schemeClr val="tx2">
                  <a:lumMod val="100000"/>
                </a:schemeClr>
              </a:solidFill>
              <a:prstDash val="solid"/>
              <a:round/>
              <a:headEnd type="none" w="med" len="med"/>
              <a:tailEnd type="none" w="med" len="med"/>
            </a:ln>
          </p:spPr>
          <p:txBody>
            <a:bodyPr vert="horz" wrap="square" lIns="91440" tIns="45720" rIns="91440" bIns="45720" numCol="1" anchor="ctr" anchorCtr="0" compatLnSpc="1">
              <a:prstTxWarp prst="textNoShape">
                <a:avLst/>
              </a:prstTxWarp>
            </a:bodyPr>
            <a:lstStyle>
              <a:lvl1pPr marL="302404" indent="-302404" algn="l" rtl="0" eaLnBrk="0" fontAlgn="base" hangingPunct="0">
                <a:spcBef>
                  <a:spcPct val="20000"/>
                </a:spcBef>
                <a:spcAft>
                  <a:spcPct val="0"/>
                </a:spcAft>
                <a:buClr>
                  <a:schemeClr val="bg2"/>
                </a:buClr>
                <a:buFont typeface="Wingdings" pitchFamily="2" charset="2"/>
                <a:buChar char="§"/>
                <a:defRPr sz="2664" kern="1200">
                  <a:solidFill>
                    <a:srgbClr val="595959"/>
                  </a:solidFill>
                  <a:latin typeface="+mn-lt"/>
                  <a:ea typeface="+mn-ea"/>
                  <a:cs typeface="+mn-cs"/>
                </a:defRPr>
              </a:lvl1pPr>
              <a:lvl2pPr marL="759181" indent="-306633" algn="l" rtl="0" eaLnBrk="0" fontAlgn="base" hangingPunct="0">
                <a:spcBef>
                  <a:spcPct val="20000"/>
                </a:spcBef>
                <a:spcAft>
                  <a:spcPct val="0"/>
                </a:spcAft>
                <a:buClr>
                  <a:schemeClr val="bg2"/>
                </a:buClr>
                <a:buFont typeface="Arial" charset="0"/>
                <a:buChar char="–"/>
                <a:defRPr kern="1200">
                  <a:solidFill>
                    <a:srgbClr val="595959"/>
                  </a:solidFill>
                  <a:latin typeface="+mn-lt"/>
                  <a:ea typeface="+mn-ea"/>
                  <a:cs typeface="+mn-cs"/>
                </a:defRPr>
              </a:lvl2pPr>
              <a:lvl3pPr marL="1220188" indent="-304518" algn="l" rtl="0" eaLnBrk="0" fontAlgn="base" hangingPunct="0">
                <a:spcBef>
                  <a:spcPct val="20000"/>
                </a:spcBef>
                <a:spcAft>
                  <a:spcPct val="0"/>
                </a:spcAft>
                <a:buClr>
                  <a:schemeClr val="bg2"/>
                </a:buClr>
                <a:buFont typeface="Arial" charset="0"/>
                <a:buChar char="•"/>
                <a:defRPr sz="2131" kern="1200">
                  <a:solidFill>
                    <a:srgbClr val="595959"/>
                  </a:solidFill>
                  <a:latin typeface="+mn-lt"/>
                  <a:ea typeface="+mn-ea"/>
                  <a:cs typeface="+mn-cs"/>
                </a:defRPr>
              </a:lvl3pPr>
              <a:lvl4pPr marL="1831338" indent="-304518" algn="l" rtl="0" eaLnBrk="0" fontAlgn="base" hangingPunct="0">
                <a:spcBef>
                  <a:spcPct val="20000"/>
                </a:spcBef>
                <a:spcAft>
                  <a:spcPct val="0"/>
                </a:spcAft>
                <a:buClr>
                  <a:schemeClr val="bg2"/>
                </a:buClr>
                <a:buFont typeface="Arial" charset="0"/>
                <a:buChar char="–"/>
                <a:defRPr sz="1865" kern="1200">
                  <a:solidFill>
                    <a:srgbClr val="595959"/>
                  </a:solidFill>
                  <a:latin typeface="+mn-lt"/>
                  <a:ea typeface="+mn-ea"/>
                  <a:cs typeface="+mn-cs"/>
                </a:defRPr>
              </a:lvl4pPr>
              <a:lvl5pPr marL="2281771" indent="-304518" algn="l" rtl="0" eaLnBrk="0" fontAlgn="base" hangingPunct="0">
                <a:spcBef>
                  <a:spcPct val="20000"/>
                </a:spcBef>
                <a:spcAft>
                  <a:spcPct val="0"/>
                </a:spcAft>
                <a:buClr>
                  <a:schemeClr val="bg2"/>
                </a:buClr>
                <a:buFont typeface="Arial" charset="0"/>
                <a:buChar char="»"/>
                <a:defRPr sz="1865" kern="1200">
                  <a:solidFill>
                    <a:srgbClr val="595959"/>
                  </a:solidFill>
                  <a:latin typeface="+mn-lt"/>
                  <a:ea typeface="+mn-ea"/>
                  <a:cs typeface="+mn-cs"/>
                </a:defRPr>
              </a:lvl5pPr>
              <a:lvl6pPr marL="3349699" indent="-304518" algn="l" defTabSz="1218072" rtl="0" eaLnBrk="1" latinLnBrk="0" hangingPunct="1">
                <a:spcBef>
                  <a:spcPct val="20000"/>
                </a:spcBef>
                <a:buFont typeface="Arial" pitchFamily="34" charset="0"/>
                <a:buChar char="•"/>
                <a:defRPr sz="2664" kern="1200">
                  <a:solidFill>
                    <a:schemeClr val="tx1"/>
                  </a:solidFill>
                  <a:latin typeface="+mn-lt"/>
                  <a:ea typeface="+mn-ea"/>
                  <a:cs typeface="+mn-cs"/>
                </a:defRPr>
              </a:lvl6pPr>
              <a:lvl7pPr marL="3958735" indent="-304518" algn="l" defTabSz="1218072" rtl="0" eaLnBrk="1" latinLnBrk="0" hangingPunct="1">
                <a:spcBef>
                  <a:spcPct val="20000"/>
                </a:spcBef>
                <a:buFont typeface="Arial" pitchFamily="34" charset="0"/>
                <a:buChar char="•"/>
                <a:defRPr sz="2664" kern="1200">
                  <a:solidFill>
                    <a:schemeClr val="tx1"/>
                  </a:solidFill>
                  <a:latin typeface="+mn-lt"/>
                  <a:ea typeface="+mn-ea"/>
                  <a:cs typeface="+mn-cs"/>
                </a:defRPr>
              </a:lvl7pPr>
              <a:lvl8pPr marL="4567771" indent="-304518" algn="l" defTabSz="1218072" rtl="0" eaLnBrk="1" latinLnBrk="0" hangingPunct="1">
                <a:spcBef>
                  <a:spcPct val="20000"/>
                </a:spcBef>
                <a:buFont typeface="Arial" pitchFamily="34" charset="0"/>
                <a:buChar char="•"/>
                <a:defRPr sz="2664" kern="1200">
                  <a:solidFill>
                    <a:schemeClr val="tx1"/>
                  </a:solidFill>
                  <a:latin typeface="+mn-lt"/>
                  <a:ea typeface="+mn-ea"/>
                  <a:cs typeface="+mn-cs"/>
                </a:defRPr>
              </a:lvl8pPr>
              <a:lvl9pPr marL="5176807" indent="-304518" algn="l" defTabSz="1218072" rtl="0" eaLnBrk="1" latinLnBrk="0" hangingPunct="1">
                <a:spcBef>
                  <a:spcPct val="20000"/>
                </a:spcBef>
                <a:buFont typeface="Arial" pitchFamily="34" charset="0"/>
                <a:buChar char="•"/>
                <a:defRPr sz="2664" kern="1200">
                  <a:solidFill>
                    <a:schemeClr val="tx1"/>
                  </a:solidFill>
                  <a:latin typeface="+mn-lt"/>
                  <a:ea typeface="+mn-ea"/>
                  <a:cs typeface="+mn-cs"/>
                </a:defRPr>
              </a:lvl9pPr>
            </a:lstStyle>
            <a:p>
              <a:pPr marL="329552" marR="0" lvl="0" indent="-238115" algn="l" defTabSz="1219170" rtl="0" eaLnBrk="0" fontAlgn="base" latinLnBrk="0" hangingPunct="0">
                <a:lnSpc>
                  <a:spcPct val="100000"/>
                </a:lnSpc>
                <a:spcBef>
                  <a:spcPct val="20000"/>
                </a:spcBef>
                <a:spcAft>
                  <a:spcPct val="0"/>
                </a:spcAft>
                <a:buClr>
                  <a:srgbClr val="050505"/>
                </a:buClr>
                <a:buSzTx/>
                <a:buFont typeface="Arial" panose="020B0604020202020204" pitchFamily="34" charset="0"/>
                <a:buChar char="•"/>
                <a:tabLst/>
                <a:defRPr/>
              </a:pPr>
              <a:r>
                <a:rPr kumimoji="0" lang="en-US" sz="1200" b="0" i="0" u="none" strike="noStrike" kern="1200" cap="none" spc="0" normalizeH="0" baseline="0" noProof="0">
                  <a:ln>
                    <a:noFill/>
                  </a:ln>
                  <a:solidFill>
                    <a:srgbClr val="050505"/>
                  </a:solidFill>
                  <a:effectLst/>
                  <a:uLnTx/>
                  <a:uFillTx/>
                  <a:latin typeface="Arial" panose="020B0604020202020204"/>
                  <a:ea typeface="+mn-ea"/>
                  <a:cs typeface="+mn-cs"/>
                </a:rPr>
                <a:t>Identify key stakeholder participants</a:t>
              </a:r>
            </a:p>
            <a:p>
              <a:pPr marL="329552" marR="0" lvl="0" indent="-238115" algn="l" defTabSz="1219170" rtl="0" eaLnBrk="0" fontAlgn="base" latinLnBrk="0" hangingPunct="0">
                <a:lnSpc>
                  <a:spcPct val="100000"/>
                </a:lnSpc>
                <a:spcBef>
                  <a:spcPct val="20000"/>
                </a:spcBef>
                <a:spcAft>
                  <a:spcPct val="0"/>
                </a:spcAft>
                <a:buClr>
                  <a:srgbClr val="050505"/>
                </a:buClr>
                <a:buSzTx/>
                <a:buFont typeface="Arial" panose="020B0604020202020204" pitchFamily="34" charset="0"/>
                <a:buChar char="•"/>
                <a:tabLst/>
                <a:defRPr/>
              </a:pPr>
              <a:r>
                <a:rPr kumimoji="0" lang="en-US" sz="1200" b="0" i="0" u="none" strike="noStrike" kern="1200" cap="none" spc="0" normalizeH="0" baseline="0" noProof="0">
                  <a:ln>
                    <a:noFill/>
                  </a:ln>
                  <a:solidFill>
                    <a:srgbClr val="050505"/>
                  </a:solidFill>
                  <a:effectLst/>
                  <a:uLnTx/>
                  <a:uFillTx/>
                  <a:latin typeface="Arial" panose="020B0604020202020204"/>
                  <a:ea typeface="+mn-ea"/>
                  <a:cs typeface="+mn-cs"/>
                </a:rPr>
                <a:t>Identify and develop key stakeholder approach and methods</a:t>
              </a:r>
              <a:endParaRPr kumimoji="0" lang="en-US" sz="1200" b="0" i="0" u="none" strike="noStrike" kern="1200" cap="none" spc="0" normalizeH="0" baseline="0" noProof="0">
                <a:ln>
                  <a:noFill/>
                </a:ln>
                <a:solidFill>
                  <a:srgbClr val="050505"/>
                </a:solidFill>
                <a:effectLst/>
                <a:highlight>
                  <a:srgbClr val="FFFF00"/>
                </a:highlight>
                <a:uLnTx/>
                <a:uFillTx/>
                <a:latin typeface="Arial" panose="020B0604020202020204"/>
                <a:ea typeface="+mn-ea"/>
                <a:cs typeface="+mn-cs"/>
              </a:endParaRPr>
            </a:p>
            <a:p>
              <a:pPr marL="329552" marR="0" lvl="0" indent="-238115" algn="l" defTabSz="1219170" rtl="0" eaLnBrk="0" fontAlgn="base" latinLnBrk="0" hangingPunct="0">
                <a:lnSpc>
                  <a:spcPct val="100000"/>
                </a:lnSpc>
                <a:spcBef>
                  <a:spcPct val="20000"/>
                </a:spcBef>
                <a:spcAft>
                  <a:spcPct val="0"/>
                </a:spcAft>
                <a:buClr>
                  <a:srgbClr val="050505"/>
                </a:buClr>
                <a:buSzTx/>
                <a:buFont typeface="Arial" panose="020B0604020202020204" pitchFamily="34" charset="0"/>
                <a:buChar char="•"/>
                <a:tabLst/>
                <a:defRPr/>
              </a:pPr>
              <a:r>
                <a:rPr kumimoji="0" lang="en-US" sz="1200" b="0" i="0" u="none" strike="noStrike" kern="1200" cap="none" spc="0" normalizeH="0" baseline="0" noProof="0">
                  <a:ln>
                    <a:noFill/>
                  </a:ln>
                  <a:solidFill>
                    <a:srgbClr val="050505"/>
                  </a:solidFill>
                  <a:effectLst/>
                  <a:uLnTx/>
                  <a:uFillTx/>
                  <a:latin typeface="Arial" panose="020B0604020202020204"/>
                  <a:ea typeface="+mn-ea"/>
                  <a:cs typeface="+mn-cs"/>
                </a:rPr>
                <a:t>Conduct initial stakeholder listening sessions</a:t>
              </a:r>
            </a:p>
          </p:txBody>
        </p:sp>
        <p:sp>
          <p:nvSpPr>
            <p:cNvPr id="3" name="Text Placeholder 20">
              <a:extLst>
                <a:ext uri="{FF2B5EF4-FFF2-40B4-BE49-F238E27FC236}">
                  <a16:creationId xmlns:a16="http://schemas.microsoft.com/office/drawing/2014/main" id="{6D0985B2-4302-453E-9BBE-AF08AE602064}"/>
                </a:ext>
              </a:extLst>
            </p:cNvPr>
            <p:cNvSpPr txBox="1">
              <a:spLocks/>
            </p:cNvSpPr>
            <p:nvPr/>
          </p:nvSpPr>
          <p:spPr>
            <a:xfrm>
              <a:off x="7834461" y="2385567"/>
              <a:ext cx="3721608" cy="1531911"/>
            </a:xfrm>
            <a:prstGeom prst="rect">
              <a:avLst/>
            </a:prstGeom>
            <a:solidFill>
              <a:schemeClr val="bg1">
                <a:lumMod val="95000"/>
                <a:alpha val="10196"/>
              </a:schemeClr>
            </a:solidFill>
            <a:ln w="38100" cap="flat" cmpd="sng" algn="ctr">
              <a:solidFill>
                <a:schemeClr val="accent2">
                  <a:lumMod val="75000"/>
                </a:schemeClr>
              </a:solidFill>
              <a:prstDash val="solid"/>
              <a:round/>
              <a:headEnd type="none" w="med" len="med"/>
              <a:tailEnd type="none" w="med" len="med"/>
            </a:ln>
          </p:spPr>
          <p:txBody>
            <a:bodyPr lIns="91440" tIns="45720" rIns="91440" bIns="45720" anchor="ctr"/>
            <a:lstStyle>
              <a:lvl1pPr marL="0" indent="0" algn="l" defTabSz="914400" rtl="0" eaLnBrk="1" latinLnBrk="0" hangingPunct="1">
                <a:lnSpc>
                  <a:spcPct val="100000"/>
                </a:lnSpc>
                <a:spcBef>
                  <a:spcPts val="0"/>
                </a:spcBef>
                <a:spcAft>
                  <a:spcPts val="600"/>
                </a:spcAft>
                <a:buFontTx/>
                <a:buNone/>
                <a:defRPr sz="1000" b="1"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1000" kern="1200">
                  <a:solidFill>
                    <a:schemeClr val="tx2"/>
                  </a:solidFill>
                  <a:latin typeface="+mn-lt"/>
                  <a:ea typeface="+mn-ea"/>
                  <a:cs typeface="+mn-cs"/>
                </a:defRPr>
              </a:lvl2pPr>
              <a:lvl3pPr marL="21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3pPr>
              <a:lvl4pPr marL="36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4pPr>
              <a:lvl5pPr marL="57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baseline="0">
                  <a:solidFill>
                    <a:schemeClr val="tx2"/>
                  </a:solidFill>
                  <a:latin typeface="+mn-lt"/>
                  <a:ea typeface="+mn-ea"/>
                  <a:cs typeface="+mn-cs"/>
                </a:defRPr>
              </a:lvl5pPr>
              <a:lvl6pPr marL="72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6pPr>
              <a:lvl7pPr marL="93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7pPr>
              <a:lvl8pPr marL="108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43" marR="0" lvl="0" indent="-171443"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50505"/>
                  </a:solidFill>
                  <a:effectLst/>
                  <a:uLnTx/>
                  <a:uFillTx/>
                  <a:latin typeface="Arial" panose="020B0604020202020204"/>
                  <a:ea typeface="+mn-ea"/>
                  <a:cs typeface="+mn-cs"/>
                </a:rPr>
                <a:t>Determine current state level of engagement </a:t>
              </a:r>
            </a:p>
            <a:p>
              <a:pPr marL="171443" marR="0" lvl="0" indent="-171443"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50505"/>
                  </a:solidFill>
                  <a:effectLst/>
                  <a:uLnTx/>
                  <a:uFillTx/>
                  <a:latin typeface="Arial" panose="020B0604020202020204"/>
                  <a:ea typeface="+mn-ea"/>
                  <a:cs typeface="+mn-cs"/>
                </a:rPr>
                <a:t>Assess feedback to identify early change management risks and readiness opportunities</a:t>
              </a:r>
              <a:endParaRPr kumimoji="0" lang="en-US" sz="1200" b="0" i="0" u="none" strike="noStrike" kern="1200" cap="none" spc="0" normalizeH="0" baseline="0" noProof="0">
                <a:ln>
                  <a:noFill/>
                </a:ln>
                <a:solidFill>
                  <a:srgbClr val="050505"/>
                </a:solidFill>
                <a:effectLst/>
                <a:uLnTx/>
                <a:uFillTx/>
                <a:latin typeface="Arial" panose="020B0604020202020204"/>
                <a:ea typeface="+mn-ea"/>
                <a:cs typeface="Arial"/>
              </a:endParaRPr>
            </a:p>
            <a:p>
              <a:pPr marL="171443" marR="0" lvl="0" indent="-171443"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50505"/>
                  </a:solidFill>
                  <a:effectLst/>
                  <a:uLnTx/>
                  <a:uFillTx/>
                  <a:latin typeface="Arial" panose="020B0604020202020204"/>
                  <a:ea typeface="+mn-ea"/>
                  <a:cs typeface="+mn-cs"/>
                </a:rPr>
                <a:t>Develop targeted change plan for groups/individuals as required</a:t>
              </a:r>
            </a:p>
          </p:txBody>
        </p:sp>
        <p:sp>
          <p:nvSpPr>
            <p:cNvPr id="6" name="Text Placeholder 20">
              <a:extLst>
                <a:ext uri="{FF2B5EF4-FFF2-40B4-BE49-F238E27FC236}">
                  <a16:creationId xmlns:a16="http://schemas.microsoft.com/office/drawing/2014/main" id="{927DE071-4D72-49BD-86D3-A0D1B30E2900}"/>
                </a:ext>
              </a:extLst>
            </p:cNvPr>
            <p:cNvSpPr txBox="1">
              <a:spLocks/>
            </p:cNvSpPr>
            <p:nvPr/>
          </p:nvSpPr>
          <p:spPr>
            <a:xfrm>
              <a:off x="7834461" y="4586068"/>
              <a:ext cx="3717232" cy="1593004"/>
            </a:xfrm>
            <a:prstGeom prst="rect">
              <a:avLst/>
            </a:prstGeom>
            <a:solidFill>
              <a:schemeClr val="accent1">
                <a:lumMod val="20000"/>
                <a:lumOff val="80000"/>
                <a:alpha val="10196"/>
              </a:schemeClr>
            </a:solidFill>
            <a:ln w="38100">
              <a:solidFill>
                <a:schemeClr val="accent1"/>
              </a:solidFill>
            </a:ln>
          </p:spPr>
          <p:txBody>
            <a:bodyPr anchor="ctr"/>
            <a:lstStyle>
              <a:lvl1pPr marL="0" indent="0" algn="l" defTabSz="914400" rtl="0" eaLnBrk="1" latinLnBrk="0" hangingPunct="1">
                <a:lnSpc>
                  <a:spcPct val="100000"/>
                </a:lnSpc>
                <a:spcBef>
                  <a:spcPts val="0"/>
                </a:spcBef>
                <a:spcAft>
                  <a:spcPts val="600"/>
                </a:spcAft>
                <a:buFontTx/>
                <a:buNone/>
                <a:defRPr sz="1000" b="1"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1000" kern="1200">
                  <a:solidFill>
                    <a:schemeClr val="tx2"/>
                  </a:solidFill>
                  <a:latin typeface="+mn-lt"/>
                  <a:ea typeface="+mn-ea"/>
                  <a:cs typeface="+mn-cs"/>
                </a:defRPr>
              </a:lvl2pPr>
              <a:lvl3pPr marL="21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3pPr>
              <a:lvl4pPr marL="36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4pPr>
              <a:lvl5pPr marL="57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baseline="0">
                  <a:solidFill>
                    <a:schemeClr val="tx2"/>
                  </a:solidFill>
                  <a:latin typeface="+mn-lt"/>
                  <a:ea typeface="+mn-ea"/>
                  <a:cs typeface="+mn-cs"/>
                </a:defRPr>
              </a:lvl5pPr>
              <a:lvl6pPr marL="72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6pPr>
              <a:lvl7pPr marL="93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7pPr>
              <a:lvl8pPr marL="108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43" marR="0" lvl="0" indent="-171443"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50505"/>
                  </a:solidFill>
                  <a:effectLst/>
                  <a:uLnTx/>
                  <a:uFillTx/>
                  <a:latin typeface="Arial" panose="020B0604020202020204"/>
                  <a:ea typeface="+mn-ea"/>
                  <a:cs typeface="+mn-cs"/>
                </a:rPr>
                <a:t>Activate and sustain Change Strategy and Communications Plan</a:t>
              </a:r>
            </a:p>
            <a:p>
              <a:pPr marL="171443" marR="0" lvl="0" indent="-171443"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50505"/>
                  </a:solidFill>
                  <a:effectLst/>
                  <a:uLnTx/>
                  <a:uFillTx/>
                  <a:latin typeface="Arial" panose="020B0604020202020204"/>
                  <a:ea typeface="+mn-ea"/>
                  <a:cs typeface="+mn-cs"/>
                </a:rPr>
                <a:t>Activate OCM Coordinators and Super Users</a:t>
              </a:r>
            </a:p>
            <a:p>
              <a:pPr marL="171443" marR="0" lvl="0" indent="-171443"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50505"/>
                  </a:solidFill>
                  <a:effectLst/>
                  <a:uLnTx/>
                  <a:uFillTx/>
                  <a:latin typeface="Arial" panose="020B0604020202020204"/>
                  <a:ea typeface="+mn-ea"/>
                  <a:cs typeface="+mn-cs"/>
                </a:rPr>
                <a:t>Deliver on-going engagement and additional check-ins as needed </a:t>
              </a:r>
            </a:p>
          </p:txBody>
        </p:sp>
        <p:sp>
          <p:nvSpPr>
            <p:cNvPr id="7" name="Text Placeholder 21">
              <a:extLst>
                <a:ext uri="{FF2B5EF4-FFF2-40B4-BE49-F238E27FC236}">
                  <a16:creationId xmlns:a16="http://schemas.microsoft.com/office/drawing/2014/main" id="{B465DC30-653B-4B57-A0CA-8A60CCB636D9}"/>
                </a:ext>
              </a:extLst>
            </p:cNvPr>
            <p:cNvSpPr txBox="1">
              <a:spLocks/>
            </p:cNvSpPr>
            <p:nvPr/>
          </p:nvSpPr>
          <p:spPr>
            <a:xfrm>
              <a:off x="711900" y="4592890"/>
              <a:ext cx="3721608" cy="1593004"/>
            </a:xfrm>
            <a:prstGeom prst="rect">
              <a:avLst/>
            </a:prstGeom>
            <a:noFill/>
            <a:ln w="38100" cap="flat" cmpd="sng" algn="ctr">
              <a:solidFill>
                <a:srgbClr val="130F4B"/>
              </a:solidFill>
              <a:prstDash val="solid"/>
              <a:round/>
              <a:headEnd type="none" w="med" len="med"/>
              <a:tailEnd type="none" w="med" len="med"/>
            </a:ln>
          </p:spPr>
          <p:txBody>
            <a:bodyPr anchor="ctr"/>
            <a:lstStyle>
              <a:lvl1pPr marL="0" indent="0" algn="l" defTabSz="914400" rtl="0" eaLnBrk="1" latinLnBrk="0" hangingPunct="1">
                <a:lnSpc>
                  <a:spcPct val="100000"/>
                </a:lnSpc>
                <a:spcBef>
                  <a:spcPts val="0"/>
                </a:spcBef>
                <a:spcAft>
                  <a:spcPts val="600"/>
                </a:spcAft>
                <a:buFontTx/>
                <a:buNone/>
                <a:defRPr sz="1000" b="1"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1000" kern="1200">
                  <a:solidFill>
                    <a:schemeClr val="tx2"/>
                  </a:solidFill>
                  <a:latin typeface="+mn-lt"/>
                  <a:ea typeface="+mn-ea"/>
                  <a:cs typeface="+mn-cs"/>
                </a:defRPr>
              </a:lvl2pPr>
              <a:lvl3pPr marL="21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3pPr>
              <a:lvl4pPr marL="36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4pPr>
              <a:lvl5pPr marL="57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baseline="0">
                  <a:solidFill>
                    <a:schemeClr val="tx2"/>
                  </a:solidFill>
                  <a:latin typeface="+mn-lt"/>
                  <a:ea typeface="+mn-ea"/>
                  <a:cs typeface="+mn-cs"/>
                </a:defRPr>
              </a:lvl5pPr>
              <a:lvl6pPr marL="72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6pPr>
              <a:lvl7pPr marL="936000" indent="-216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7pPr>
              <a:lvl8pPr marL="1080000" indent="-1440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0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43" marR="0" lvl="0" indent="-171443"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50505"/>
                  </a:solidFill>
                  <a:effectLst/>
                  <a:uLnTx/>
                  <a:uFillTx/>
                  <a:latin typeface="Arial" panose="020B0604020202020204"/>
                  <a:ea typeface="+mn-ea"/>
                  <a:cs typeface="+mn-cs"/>
                </a:rPr>
                <a:t>Measure progress and effectiveness of Change Plans and the OCM Coordinator and Super User meetings</a:t>
              </a:r>
            </a:p>
            <a:p>
              <a:pPr marL="171443" marR="0" lvl="0" indent="-171443"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50505"/>
                  </a:solidFill>
                  <a:effectLst/>
                  <a:uLnTx/>
                  <a:uFillTx/>
                  <a:latin typeface="Arial" panose="020B0604020202020204"/>
                  <a:ea typeface="+mn-ea"/>
                  <a:cs typeface="+mn-cs"/>
                </a:rPr>
                <a:t>Adjust Engagement Plan as needed and incorporate lessons learned into future phases</a:t>
              </a:r>
            </a:p>
            <a:p>
              <a:pPr marL="171443" marR="0" lvl="0" indent="-171443"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50505"/>
                  </a:solidFill>
                  <a:effectLst/>
                  <a:uLnTx/>
                  <a:uFillTx/>
                  <a:latin typeface="Arial" panose="020B0604020202020204"/>
                  <a:ea typeface="+mn-ea"/>
                  <a:cs typeface="+mn-cs"/>
                </a:rPr>
                <a:t>Prepare to start the cycle again with each release and/or transition (as needed)</a:t>
              </a:r>
            </a:p>
          </p:txBody>
        </p:sp>
        <p:grpSp>
          <p:nvGrpSpPr>
            <p:cNvPr id="8" name="Group 7" descr="An image showing 4 steps: 1. Plan 2. Anaylyze 3. Engage 4. Review">
              <a:extLst>
                <a:ext uri="{FF2B5EF4-FFF2-40B4-BE49-F238E27FC236}">
                  <a16:creationId xmlns:a16="http://schemas.microsoft.com/office/drawing/2014/main" id="{D3714BC4-0220-437A-8BB1-3034F4004C53}"/>
                </a:ext>
              </a:extLst>
            </p:cNvPr>
            <p:cNvGrpSpPr/>
            <p:nvPr/>
          </p:nvGrpSpPr>
          <p:grpSpPr>
            <a:xfrm>
              <a:off x="4076479" y="2403423"/>
              <a:ext cx="4034798" cy="3665373"/>
              <a:chOff x="3471534" y="1431595"/>
              <a:chExt cx="5203976" cy="4945064"/>
            </a:xfrm>
          </p:grpSpPr>
          <p:grpSp>
            <p:nvGrpSpPr>
              <p:cNvPr id="9" name="Group 8">
                <a:extLst>
                  <a:ext uri="{FF2B5EF4-FFF2-40B4-BE49-F238E27FC236}">
                    <a16:creationId xmlns:a16="http://schemas.microsoft.com/office/drawing/2014/main" id="{42698EFF-A17E-46E0-90C1-C15358EFAC90}"/>
                  </a:ext>
                </a:extLst>
              </p:cNvPr>
              <p:cNvGrpSpPr/>
              <p:nvPr/>
            </p:nvGrpSpPr>
            <p:grpSpPr>
              <a:xfrm rot="2475710">
                <a:off x="3618705" y="1431595"/>
                <a:ext cx="4954588" cy="4945064"/>
                <a:chOff x="2159000" y="1019174"/>
                <a:chExt cx="4954588" cy="4945064"/>
              </a:xfrm>
            </p:grpSpPr>
            <p:sp>
              <p:nvSpPr>
                <p:cNvPr id="14" name="Freeform 57">
                  <a:extLst>
                    <a:ext uri="{FF2B5EF4-FFF2-40B4-BE49-F238E27FC236}">
                      <a16:creationId xmlns:a16="http://schemas.microsoft.com/office/drawing/2014/main" id="{8376B6CF-D574-4E36-AA09-3F1D20B7F6E6}"/>
                    </a:ext>
                  </a:extLst>
                </p:cNvPr>
                <p:cNvSpPr>
                  <a:spLocks/>
                </p:cNvSpPr>
                <p:nvPr/>
              </p:nvSpPr>
              <p:spPr bwMode="auto">
                <a:xfrm>
                  <a:off x="4097338" y="1116013"/>
                  <a:ext cx="3016250" cy="4367213"/>
                </a:xfrm>
                <a:custGeom>
                  <a:avLst/>
                  <a:gdLst>
                    <a:gd name="T0" fmla="*/ 726 w 988"/>
                    <a:gd name="T1" fmla="*/ 1329 h 1430"/>
                    <a:gd name="T2" fmla="*/ 976 w 988"/>
                    <a:gd name="T3" fmla="*/ 841 h 1430"/>
                    <a:gd name="T4" fmla="*/ 828 w 988"/>
                    <a:gd name="T5" fmla="*/ 323 h 1430"/>
                    <a:gd name="T6" fmla="*/ 428 w 988"/>
                    <a:gd name="T7" fmla="*/ 32 h 1430"/>
                    <a:gd name="T8" fmla="*/ 285 w 988"/>
                    <a:gd name="T9" fmla="*/ 0 h 1430"/>
                    <a:gd name="T10" fmla="*/ 750 w 988"/>
                    <a:gd name="T11" fmla="*/ 282 h 1430"/>
                    <a:gd name="T12" fmla="*/ 798 w 988"/>
                    <a:gd name="T13" fmla="*/ 580 h 1430"/>
                    <a:gd name="T14" fmla="*/ 648 w 988"/>
                    <a:gd name="T15" fmla="*/ 828 h 1430"/>
                    <a:gd name="T16" fmla="*/ 49 w 988"/>
                    <a:gd name="T17" fmla="*/ 982 h 1430"/>
                    <a:gd name="T18" fmla="*/ 0 w 988"/>
                    <a:gd name="T19" fmla="*/ 971 h 1430"/>
                    <a:gd name="T20" fmla="*/ 371 w 988"/>
                    <a:gd name="T21" fmla="*/ 1396 h 1430"/>
                    <a:gd name="T22" fmla="*/ 726 w 988"/>
                    <a:gd name="T23" fmla="*/ 1329 h 1430"/>
                    <a:gd name="T24" fmla="*/ 726 w 988"/>
                    <a:gd name="T25" fmla="*/ 1329 h 1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88" h="1430">
                      <a:moveTo>
                        <a:pt x="726" y="1329"/>
                      </a:moveTo>
                      <a:cubicBezTo>
                        <a:pt x="881" y="1218"/>
                        <a:pt x="963" y="1027"/>
                        <a:pt x="976" y="841"/>
                      </a:cubicBezTo>
                      <a:cubicBezTo>
                        <a:pt x="988" y="657"/>
                        <a:pt x="936" y="472"/>
                        <a:pt x="828" y="323"/>
                      </a:cubicBezTo>
                      <a:cubicBezTo>
                        <a:pt x="730" y="187"/>
                        <a:pt x="588" y="83"/>
                        <a:pt x="428" y="32"/>
                      </a:cubicBezTo>
                      <a:cubicBezTo>
                        <a:pt x="382" y="17"/>
                        <a:pt x="333" y="6"/>
                        <a:pt x="285" y="0"/>
                      </a:cubicBezTo>
                      <a:cubicBezTo>
                        <a:pt x="468" y="24"/>
                        <a:pt x="654" y="118"/>
                        <a:pt x="750" y="282"/>
                      </a:cubicBezTo>
                      <a:cubicBezTo>
                        <a:pt x="802" y="372"/>
                        <a:pt x="820" y="478"/>
                        <a:pt x="798" y="580"/>
                      </a:cubicBezTo>
                      <a:cubicBezTo>
                        <a:pt x="777" y="677"/>
                        <a:pt x="721" y="762"/>
                        <a:pt x="648" y="828"/>
                      </a:cubicBezTo>
                      <a:cubicBezTo>
                        <a:pt x="488" y="970"/>
                        <a:pt x="257" y="1019"/>
                        <a:pt x="49" y="982"/>
                      </a:cubicBezTo>
                      <a:cubicBezTo>
                        <a:pt x="33" y="979"/>
                        <a:pt x="16" y="975"/>
                        <a:pt x="0" y="971"/>
                      </a:cubicBezTo>
                      <a:cubicBezTo>
                        <a:pt x="46" y="1160"/>
                        <a:pt x="176" y="1343"/>
                        <a:pt x="371" y="1396"/>
                      </a:cubicBezTo>
                      <a:cubicBezTo>
                        <a:pt x="494" y="1430"/>
                        <a:pt x="623" y="1402"/>
                        <a:pt x="726" y="1329"/>
                      </a:cubicBezTo>
                      <a:cubicBezTo>
                        <a:pt x="854" y="1237"/>
                        <a:pt x="653" y="1381"/>
                        <a:pt x="726" y="1329"/>
                      </a:cubicBezTo>
                      <a:close/>
                    </a:path>
                  </a:pathLst>
                </a:custGeom>
                <a:solidFill>
                  <a:schemeClr val="accent1"/>
                </a:solidFill>
                <a:ln w="12700">
                  <a:solidFill>
                    <a:schemeClr val="bg1"/>
                  </a:solidFill>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50505"/>
                    </a:solidFill>
                    <a:effectLst/>
                    <a:uLnTx/>
                    <a:uFillTx/>
                    <a:latin typeface="Arial" panose="020B0604020202020204"/>
                    <a:ea typeface="+mn-ea"/>
                    <a:cs typeface="+mn-cs"/>
                  </a:endParaRPr>
                </a:p>
              </p:txBody>
            </p:sp>
            <p:sp>
              <p:nvSpPr>
                <p:cNvPr id="15" name="Freeform 58">
                  <a:extLst>
                    <a:ext uri="{FF2B5EF4-FFF2-40B4-BE49-F238E27FC236}">
                      <a16:creationId xmlns:a16="http://schemas.microsoft.com/office/drawing/2014/main" id="{6B61B293-3C84-4CA7-B93F-430C47A590CB}"/>
                    </a:ext>
                  </a:extLst>
                </p:cNvPr>
                <p:cNvSpPr>
                  <a:spLocks/>
                </p:cNvSpPr>
                <p:nvPr/>
              </p:nvSpPr>
              <p:spPr bwMode="auto">
                <a:xfrm>
                  <a:off x="2717800" y="2957513"/>
                  <a:ext cx="4344988" cy="3006725"/>
                </a:xfrm>
                <a:custGeom>
                  <a:avLst/>
                  <a:gdLst>
                    <a:gd name="T0" fmla="*/ 673 w 1423"/>
                    <a:gd name="T1" fmla="*/ 977 h 984"/>
                    <a:gd name="T2" fmla="*/ 1151 w 1423"/>
                    <a:gd name="T3" fmla="*/ 788 h 984"/>
                    <a:gd name="T4" fmla="*/ 1409 w 1423"/>
                    <a:gd name="T5" fmla="*/ 364 h 984"/>
                    <a:gd name="T6" fmla="*/ 1423 w 1423"/>
                    <a:gd name="T7" fmla="*/ 284 h 984"/>
                    <a:gd name="T8" fmla="*/ 1141 w 1423"/>
                    <a:gd name="T9" fmla="*/ 750 h 984"/>
                    <a:gd name="T10" fmla="*/ 843 w 1423"/>
                    <a:gd name="T11" fmla="*/ 798 h 984"/>
                    <a:gd name="T12" fmla="*/ 595 w 1423"/>
                    <a:gd name="T13" fmla="*/ 647 h 984"/>
                    <a:gd name="T14" fmla="*/ 441 w 1423"/>
                    <a:gd name="T15" fmla="*/ 49 h 984"/>
                    <a:gd name="T16" fmla="*/ 452 w 1423"/>
                    <a:gd name="T17" fmla="*/ 0 h 984"/>
                    <a:gd name="T18" fmla="*/ 27 w 1423"/>
                    <a:gd name="T19" fmla="*/ 371 h 984"/>
                    <a:gd name="T20" fmla="*/ 60 w 1423"/>
                    <a:gd name="T21" fmla="*/ 669 h 984"/>
                    <a:gd name="T22" fmla="*/ 245 w 1423"/>
                    <a:gd name="T23" fmla="*/ 867 h 984"/>
                    <a:gd name="T24" fmla="*/ 673 w 1423"/>
                    <a:gd name="T25" fmla="*/ 977 h 984"/>
                    <a:gd name="T26" fmla="*/ 673 w 1423"/>
                    <a:gd name="T27" fmla="*/ 977 h 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23" h="984">
                      <a:moveTo>
                        <a:pt x="673" y="977"/>
                      </a:moveTo>
                      <a:cubicBezTo>
                        <a:pt x="848" y="968"/>
                        <a:pt x="1018" y="902"/>
                        <a:pt x="1151" y="788"/>
                      </a:cubicBezTo>
                      <a:cubicBezTo>
                        <a:pt x="1280" y="678"/>
                        <a:pt x="1371" y="528"/>
                        <a:pt x="1409" y="364"/>
                      </a:cubicBezTo>
                      <a:cubicBezTo>
                        <a:pt x="1415" y="338"/>
                        <a:pt x="1420" y="311"/>
                        <a:pt x="1423" y="284"/>
                      </a:cubicBezTo>
                      <a:cubicBezTo>
                        <a:pt x="1400" y="468"/>
                        <a:pt x="1305" y="654"/>
                        <a:pt x="1141" y="750"/>
                      </a:cubicBezTo>
                      <a:cubicBezTo>
                        <a:pt x="1051" y="802"/>
                        <a:pt x="945" y="820"/>
                        <a:pt x="843" y="798"/>
                      </a:cubicBezTo>
                      <a:cubicBezTo>
                        <a:pt x="746" y="777"/>
                        <a:pt x="661" y="721"/>
                        <a:pt x="595" y="647"/>
                      </a:cubicBezTo>
                      <a:cubicBezTo>
                        <a:pt x="453" y="488"/>
                        <a:pt x="405" y="257"/>
                        <a:pt x="441" y="49"/>
                      </a:cubicBezTo>
                      <a:cubicBezTo>
                        <a:pt x="444" y="33"/>
                        <a:pt x="448" y="16"/>
                        <a:pt x="452" y="0"/>
                      </a:cubicBezTo>
                      <a:cubicBezTo>
                        <a:pt x="263" y="46"/>
                        <a:pt x="80" y="176"/>
                        <a:pt x="27" y="371"/>
                      </a:cubicBezTo>
                      <a:cubicBezTo>
                        <a:pt x="0" y="471"/>
                        <a:pt x="12" y="578"/>
                        <a:pt x="60" y="669"/>
                      </a:cubicBezTo>
                      <a:cubicBezTo>
                        <a:pt x="102" y="751"/>
                        <a:pt x="169" y="818"/>
                        <a:pt x="245" y="867"/>
                      </a:cubicBezTo>
                      <a:cubicBezTo>
                        <a:pt x="371" y="949"/>
                        <a:pt x="524" y="984"/>
                        <a:pt x="673" y="977"/>
                      </a:cubicBezTo>
                      <a:cubicBezTo>
                        <a:pt x="677" y="977"/>
                        <a:pt x="661" y="978"/>
                        <a:pt x="673" y="977"/>
                      </a:cubicBezTo>
                      <a:close/>
                    </a:path>
                  </a:pathLst>
                </a:custGeom>
                <a:solidFill>
                  <a:srgbClr val="130F4B"/>
                </a:solidFill>
                <a:ln w="12700">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50505"/>
                    </a:solidFill>
                    <a:effectLst/>
                    <a:uLnTx/>
                    <a:uFillTx/>
                    <a:latin typeface="Arial" panose="020B0604020202020204"/>
                    <a:ea typeface="+mn-ea"/>
                    <a:cs typeface="+mn-cs"/>
                  </a:endParaRPr>
                </a:p>
              </p:txBody>
            </p:sp>
            <p:sp>
              <p:nvSpPr>
                <p:cNvPr id="16" name="Freeform 59">
                  <a:extLst>
                    <a:ext uri="{FF2B5EF4-FFF2-40B4-BE49-F238E27FC236}">
                      <a16:creationId xmlns:a16="http://schemas.microsoft.com/office/drawing/2014/main" id="{1D4F7F43-B3C8-4F86-8662-D78781ED0618}"/>
                    </a:ext>
                  </a:extLst>
                </p:cNvPr>
                <p:cNvSpPr>
                  <a:spLocks/>
                </p:cNvSpPr>
                <p:nvPr/>
              </p:nvSpPr>
              <p:spPr bwMode="auto">
                <a:xfrm>
                  <a:off x="2159000" y="1577975"/>
                  <a:ext cx="3062288" cy="4346575"/>
                </a:xfrm>
                <a:custGeom>
                  <a:avLst/>
                  <a:gdLst>
                    <a:gd name="T0" fmla="*/ 277 w 1003"/>
                    <a:gd name="T1" fmla="*/ 1178 h 1423"/>
                    <a:gd name="T2" fmla="*/ 198 w 1003"/>
                    <a:gd name="T3" fmla="*/ 884 h 1423"/>
                    <a:gd name="T4" fmla="*/ 328 w 1003"/>
                    <a:gd name="T5" fmla="*/ 622 h 1423"/>
                    <a:gd name="T6" fmla="*/ 907 w 1003"/>
                    <a:gd name="T7" fmla="*/ 434 h 1423"/>
                    <a:gd name="T8" fmla="*/ 1003 w 1003"/>
                    <a:gd name="T9" fmla="*/ 452 h 1423"/>
                    <a:gd name="T10" fmla="*/ 632 w 1003"/>
                    <a:gd name="T11" fmla="*/ 27 h 1423"/>
                    <a:gd name="T12" fmla="*/ 334 w 1003"/>
                    <a:gd name="T13" fmla="*/ 60 h 1423"/>
                    <a:gd name="T14" fmla="*/ 136 w 1003"/>
                    <a:gd name="T15" fmla="*/ 245 h 1423"/>
                    <a:gd name="T16" fmla="*/ 48 w 1003"/>
                    <a:gd name="T17" fmla="*/ 826 h 1423"/>
                    <a:gd name="T18" fmla="*/ 311 w 1003"/>
                    <a:gd name="T19" fmla="*/ 1246 h 1423"/>
                    <a:gd name="T20" fmla="*/ 719 w 1003"/>
                    <a:gd name="T21" fmla="*/ 1423 h 1423"/>
                    <a:gd name="T22" fmla="*/ 277 w 1003"/>
                    <a:gd name="T23" fmla="*/ 1178 h 1423"/>
                    <a:gd name="T24" fmla="*/ 277 w 1003"/>
                    <a:gd name="T25" fmla="*/ 1178 h 1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03" h="1423">
                      <a:moveTo>
                        <a:pt x="277" y="1178"/>
                      </a:moveTo>
                      <a:cubicBezTo>
                        <a:pt x="217" y="1093"/>
                        <a:pt x="186" y="989"/>
                        <a:pt x="198" y="884"/>
                      </a:cubicBezTo>
                      <a:cubicBezTo>
                        <a:pt x="209" y="785"/>
                        <a:pt x="258" y="693"/>
                        <a:pt x="328" y="622"/>
                      </a:cubicBezTo>
                      <a:cubicBezTo>
                        <a:pt x="475" y="471"/>
                        <a:pt x="700" y="411"/>
                        <a:pt x="907" y="434"/>
                      </a:cubicBezTo>
                      <a:cubicBezTo>
                        <a:pt x="939" y="438"/>
                        <a:pt x="971" y="444"/>
                        <a:pt x="1003" y="452"/>
                      </a:cubicBezTo>
                      <a:cubicBezTo>
                        <a:pt x="957" y="263"/>
                        <a:pt x="827" y="80"/>
                        <a:pt x="632" y="27"/>
                      </a:cubicBezTo>
                      <a:cubicBezTo>
                        <a:pt x="532" y="0"/>
                        <a:pt x="425" y="12"/>
                        <a:pt x="334" y="60"/>
                      </a:cubicBezTo>
                      <a:cubicBezTo>
                        <a:pt x="252" y="102"/>
                        <a:pt x="185" y="169"/>
                        <a:pt x="136" y="245"/>
                      </a:cubicBezTo>
                      <a:cubicBezTo>
                        <a:pt x="26" y="415"/>
                        <a:pt x="0" y="632"/>
                        <a:pt x="48" y="826"/>
                      </a:cubicBezTo>
                      <a:cubicBezTo>
                        <a:pt x="88" y="990"/>
                        <a:pt x="182" y="1138"/>
                        <a:pt x="311" y="1246"/>
                      </a:cubicBezTo>
                      <a:cubicBezTo>
                        <a:pt x="427" y="1342"/>
                        <a:pt x="569" y="1404"/>
                        <a:pt x="719" y="1423"/>
                      </a:cubicBezTo>
                      <a:cubicBezTo>
                        <a:pt x="549" y="1401"/>
                        <a:pt x="379" y="1320"/>
                        <a:pt x="277" y="1178"/>
                      </a:cubicBezTo>
                      <a:cubicBezTo>
                        <a:pt x="225" y="1105"/>
                        <a:pt x="369" y="1306"/>
                        <a:pt x="277" y="1178"/>
                      </a:cubicBezTo>
                      <a:close/>
                    </a:path>
                  </a:pathLst>
                </a:custGeom>
                <a:solidFill>
                  <a:schemeClr val="tx2">
                    <a:lumMod val="100000"/>
                  </a:schemeClr>
                </a:solidFill>
                <a:ln w="12700">
                  <a:solidFill>
                    <a:schemeClr val="bg1"/>
                  </a:solidFill>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lumMod val="100000"/>
                      </a:srgbClr>
                    </a:solidFill>
                    <a:effectLst/>
                    <a:uLnTx/>
                    <a:uFillTx/>
                    <a:latin typeface="Arial" panose="020B0604020202020204"/>
                    <a:ea typeface="+mn-ea"/>
                    <a:cs typeface="+mn-cs"/>
                  </a:endParaRPr>
                </a:p>
              </p:txBody>
            </p:sp>
            <p:sp>
              <p:nvSpPr>
                <p:cNvPr id="17" name="Freeform 106">
                  <a:extLst>
                    <a:ext uri="{FF2B5EF4-FFF2-40B4-BE49-F238E27FC236}">
                      <a16:creationId xmlns:a16="http://schemas.microsoft.com/office/drawing/2014/main" id="{8ACF1882-BCBA-44E8-93CF-5DA79CED00C0}"/>
                    </a:ext>
                  </a:extLst>
                </p:cNvPr>
                <p:cNvSpPr>
                  <a:spLocks/>
                </p:cNvSpPr>
                <p:nvPr/>
              </p:nvSpPr>
              <p:spPr bwMode="auto">
                <a:xfrm>
                  <a:off x="2255839" y="1019174"/>
                  <a:ext cx="4348163" cy="3062288"/>
                </a:xfrm>
                <a:custGeom>
                  <a:avLst/>
                  <a:gdLst>
                    <a:gd name="T0" fmla="*/ 971 w 1424"/>
                    <a:gd name="T1" fmla="*/ 635 h 1003"/>
                    <a:gd name="T2" fmla="*/ 971 w 1424"/>
                    <a:gd name="T3" fmla="*/ 1003 h 1003"/>
                    <a:gd name="T4" fmla="*/ 1396 w 1424"/>
                    <a:gd name="T5" fmla="*/ 632 h 1003"/>
                    <a:gd name="T6" fmla="*/ 1363 w 1424"/>
                    <a:gd name="T7" fmla="*/ 334 h 1003"/>
                    <a:gd name="T8" fmla="*/ 1178 w 1424"/>
                    <a:gd name="T9" fmla="*/ 136 h 1003"/>
                    <a:gd name="T10" fmla="*/ 597 w 1424"/>
                    <a:gd name="T11" fmla="*/ 48 h 1003"/>
                    <a:gd name="T12" fmla="*/ 177 w 1424"/>
                    <a:gd name="T13" fmla="*/ 311 h 1003"/>
                    <a:gd name="T14" fmla="*/ 0 w 1424"/>
                    <a:gd name="T15" fmla="*/ 719 h 1003"/>
                    <a:gd name="T16" fmla="*/ 282 w 1424"/>
                    <a:gd name="T17" fmla="*/ 254 h 1003"/>
                    <a:gd name="T18" fmla="*/ 580 w 1424"/>
                    <a:gd name="T19" fmla="*/ 205 h 1003"/>
                    <a:gd name="T20" fmla="*/ 828 w 1424"/>
                    <a:gd name="T21" fmla="*/ 356 h 1003"/>
                    <a:gd name="T22" fmla="*/ 971 w 1424"/>
                    <a:gd name="T23" fmla="*/ 635 h 1003"/>
                    <a:gd name="T24" fmla="*/ 971 w 1424"/>
                    <a:gd name="T25" fmla="*/ 635 h 10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24" h="1003">
                      <a:moveTo>
                        <a:pt x="971" y="635"/>
                      </a:moveTo>
                      <a:cubicBezTo>
                        <a:pt x="1001" y="755"/>
                        <a:pt x="1001" y="883"/>
                        <a:pt x="971" y="1003"/>
                      </a:cubicBezTo>
                      <a:cubicBezTo>
                        <a:pt x="1160" y="957"/>
                        <a:pt x="1344" y="827"/>
                        <a:pt x="1396" y="632"/>
                      </a:cubicBezTo>
                      <a:cubicBezTo>
                        <a:pt x="1424" y="532"/>
                        <a:pt x="1411" y="425"/>
                        <a:pt x="1363" y="334"/>
                      </a:cubicBezTo>
                      <a:cubicBezTo>
                        <a:pt x="1321" y="252"/>
                        <a:pt x="1254" y="185"/>
                        <a:pt x="1178" y="136"/>
                      </a:cubicBezTo>
                      <a:cubicBezTo>
                        <a:pt x="1008" y="26"/>
                        <a:pt x="792" y="0"/>
                        <a:pt x="597" y="48"/>
                      </a:cubicBezTo>
                      <a:cubicBezTo>
                        <a:pt x="433" y="88"/>
                        <a:pt x="285" y="182"/>
                        <a:pt x="177" y="311"/>
                      </a:cubicBezTo>
                      <a:cubicBezTo>
                        <a:pt x="81" y="427"/>
                        <a:pt x="19" y="569"/>
                        <a:pt x="0" y="719"/>
                      </a:cubicBezTo>
                      <a:cubicBezTo>
                        <a:pt x="24" y="535"/>
                        <a:pt x="118" y="349"/>
                        <a:pt x="282" y="254"/>
                      </a:cubicBezTo>
                      <a:cubicBezTo>
                        <a:pt x="372" y="201"/>
                        <a:pt x="478" y="183"/>
                        <a:pt x="580" y="205"/>
                      </a:cubicBezTo>
                      <a:cubicBezTo>
                        <a:pt x="677" y="226"/>
                        <a:pt x="762" y="282"/>
                        <a:pt x="828" y="356"/>
                      </a:cubicBezTo>
                      <a:cubicBezTo>
                        <a:pt x="898" y="435"/>
                        <a:pt x="946" y="532"/>
                        <a:pt x="971" y="635"/>
                      </a:cubicBezTo>
                      <a:cubicBezTo>
                        <a:pt x="986" y="693"/>
                        <a:pt x="939" y="505"/>
                        <a:pt x="971" y="635"/>
                      </a:cubicBezTo>
                      <a:close/>
                    </a:path>
                  </a:pathLst>
                </a:custGeom>
                <a:solidFill>
                  <a:schemeClr val="accent2">
                    <a:lumMod val="75000"/>
                  </a:schemeClr>
                </a:solidFill>
                <a:ln w="12700">
                  <a:solidFill>
                    <a:schemeClr val="bg1"/>
                  </a:solidFill>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50505"/>
                    </a:solidFill>
                    <a:effectLst/>
                    <a:uLnTx/>
                    <a:uFillTx/>
                    <a:latin typeface="Arial" panose="020B0604020202020204"/>
                    <a:ea typeface="+mn-ea"/>
                    <a:cs typeface="+mn-cs"/>
                  </a:endParaRPr>
                </a:p>
              </p:txBody>
            </p:sp>
          </p:grpSp>
          <p:sp>
            <p:nvSpPr>
              <p:cNvPr id="10" name="TextBox 9">
                <a:extLst>
                  <a:ext uri="{FF2B5EF4-FFF2-40B4-BE49-F238E27FC236}">
                    <a16:creationId xmlns:a16="http://schemas.microsoft.com/office/drawing/2014/main" id="{8F9A4AAA-BFEF-4E98-A636-A22C6907C0C0}"/>
                  </a:ext>
                </a:extLst>
              </p:cNvPr>
              <p:cNvSpPr txBox="1"/>
              <p:nvPr/>
            </p:nvSpPr>
            <p:spPr>
              <a:xfrm>
                <a:off x="4481233" y="1866334"/>
                <a:ext cx="1927412" cy="1138518"/>
              </a:xfrm>
              <a:prstGeom prst="rect">
                <a:avLst/>
              </a:prstGeom>
              <a:noFill/>
            </p:spPr>
            <p:txBody>
              <a:bodyPr wrap="square" lIns="54610" tIns="54610" rIns="54610" bIns="54610" rtlCol="0" anchor="ctr">
                <a:noAutofit/>
              </a:bodyPr>
              <a:lstStyle/>
              <a:p>
                <a:pPr marL="0" marR="0" lvl="0" indent="0" algn="ctr" defTabSz="1219170" rtl="0" eaLnBrk="1" fontAlgn="auto" latinLnBrk="0" hangingPunct="1">
                  <a:lnSpc>
                    <a:spcPct val="100000"/>
                  </a:lnSpc>
                  <a:spcBef>
                    <a:spcPts val="0"/>
                  </a:spcBef>
                  <a:spcAft>
                    <a:spcPts val="600"/>
                  </a:spcAft>
                  <a:buClrTx/>
                  <a:buSzTx/>
                  <a:buFontTx/>
                  <a:buNone/>
                  <a:tabLst/>
                  <a:defRPr/>
                </a:pPr>
                <a:r>
                  <a:rPr kumimoji="0" lang="en-US" sz="2200" b="1" i="0" u="none" strike="noStrike" kern="1200" cap="none" spc="0" normalizeH="0" baseline="0" noProof="0">
                    <a:ln>
                      <a:noFill/>
                    </a:ln>
                    <a:solidFill>
                      <a:srgbClr val="FFFFFF">
                        <a:lumMod val="100000"/>
                      </a:srgbClr>
                    </a:solidFill>
                    <a:effectLst/>
                    <a:uLnTx/>
                    <a:uFillTx/>
                    <a:latin typeface="Arial" panose="020B0604020202020204"/>
                    <a:ea typeface="+mn-ea"/>
                    <a:cs typeface="+mn-cs"/>
                  </a:rPr>
                  <a:t>Plan</a:t>
                </a:r>
              </a:p>
            </p:txBody>
          </p:sp>
          <p:sp>
            <p:nvSpPr>
              <p:cNvPr id="11" name="TextBox 10">
                <a:extLst>
                  <a:ext uri="{FF2B5EF4-FFF2-40B4-BE49-F238E27FC236}">
                    <a16:creationId xmlns:a16="http://schemas.microsoft.com/office/drawing/2014/main" id="{3E97198C-B7CA-40D4-8610-86A3E52C5B14}"/>
                  </a:ext>
                </a:extLst>
              </p:cNvPr>
              <p:cNvSpPr txBox="1"/>
              <p:nvPr/>
            </p:nvSpPr>
            <p:spPr>
              <a:xfrm>
                <a:off x="6748098" y="3071313"/>
                <a:ext cx="1927412" cy="1138518"/>
              </a:xfrm>
              <a:prstGeom prst="rect">
                <a:avLst/>
              </a:prstGeom>
              <a:noFill/>
            </p:spPr>
            <p:txBody>
              <a:bodyPr wrap="square" lIns="54610" tIns="54610" rIns="54610" bIns="54610" rtlCol="0" anchor="ctr">
                <a:noAutofit/>
              </a:bodyPr>
              <a:lstStyle/>
              <a:p>
                <a:pPr marL="0" marR="0" lvl="0" indent="0" algn="ctr" defTabSz="1219170" rtl="0" eaLnBrk="1" fontAlgn="auto" latinLnBrk="0" hangingPunct="1">
                  <a:lnSpc>
                    <a:spcPct val="100000"/>
                  </a:lnSpc>
                  <a:spcBef>
                    <a:spcPts val="0"/>
                  </a:spcBef>
                  <a:spcAft>
                    <a:spcPts val="600"/>
                  </a:spcAft>
                  <a:buClrTx/>
                  <a:buSzTx/>
                  <a:buFontTx/>
                  <a:buNone/>
                  <a:tabLst/>
                  <a:defRPr/>
                </a:pPr>
                <a:r>
                  <a:rPr kumimoji="0" lang="en-US" sz="2200" b="1" i="0" u="none" strike="noStrike" kern="1200" cap="none" spc="0" normalizeH="0" baseline="0" noProof="0">
                    <a:ln>
                      <a:noFill/>
                    </a:ln>
                    <a:solidFill>
                      <a:srgbClr val="FFFFFF">
                        <a:lumMod val="100000"/>
                      </a:srgbClr>
                    </a:solidFill>
                    <a:effectLst/>
                    <a:uLnTx/>
                    <a:uFillTx/>
                    <a:latin typeface="Arial" panose="020B0604020202020204"/>
                    <a:ea typeface="+mn-ea"/>
                    <a:cs typeface="+mn-cs"/>
                  </a:rPr>
                  <a:t>Analyze</a:t>
                </a:r>
              </a:p>
            </p:txBody>
          </p:sp>
          <p:sp>
            <p:nvSpPr>
              <p:cNvPr id="12" name="TextBox 11">
                <a:extLst>
                  <a:ext uri="{FF2B5EF4-FFF2-40B4-BE49-F238E27FC236}">
                    <a16:creationId xmlns:a16="http://schemas.microsoft.com/office/drawing/2014/main" id="{2034DF67-6B67-4F09-ABF5-94A9AF28E713}"/>
                  </a:ext>
                </a:extLst>
              </p:cNvPr>
              <p:cNvSpPr txBox="1"/>
              <p:nvPr/>
            </p:nvSpPr>
            <p:spPr>
              <a:xfrm>
                <a:off x="5558967" y="4891825"/>
                <a:ext cx="1927412" cy="1138518"/>
              </a:xfrm>
              <a:prstGeom prst="rect">
                <a:avLst/>
              </a:prstGeom>
              <a:noFill/>
            </p:spPr>
            <p:txBody>
              <a:bodyPr wrap="square" lIns="54610" tIns="54610" rIns="54610" bIns="54610" rtlCol="0" anchor="ctr">
                <a:noAutofit/>
              </a:bodyPr>
              <a:lstStyle/>
              <a:p>
                <a:pPr marL="0" marR="0" lvl="0" indent="0" algn="ctr" defTabSz="1219170" rtl="0" eaLnBrk="1" fontAlgn="auto" latinLnBrk="0" hangingPunct="1">
                  <a:lnSpc>
                    <a:spcPct val="100000"/>
                  </a:lnSpc>
                  <a:spcBef>
                    <a:spcPts val="0"/>
                  </a:spcBef>
                  <a:spcAft>
                    <a:spcPts val="600"/>
                  </a:spcAft>
                  <a:buClrTx/>
                  <a:buSzTx/>
                  <a:buFontTx/>
                  <a:buNone/>
                  <a:tabLst/>
                  <a:defRPr/>
                </a:pPr>
                <a:r>
                  <a:rPr kumimoji="0" lang="en-US" sz="2200" b="1" i="0" u="none" strike="noStrike" kern="1200" cap="none" spc="0" normalizeH="0" baseline="0" noProof="0">
                    <a:ln>
                      <a:noFill/>
                    </a:ln>
                    <a:solidFill>
                      <a:srgbClr val="FFFFFF"/>
                    </a:solidFill>
                    <a:effectLst/>
                    <a:uLnTx/>
                    <a:uFillTx/>
                    <a:latin typeface="Arial" panose="020B0604020202020204"/>
                    <a:ea typeface="+mn-ea"/>
                    <a:cs typeface="+mn-cs"/>
                  </a:rPr>
                  <a:t>Engage</a:t>
                </a:r>
              </a:p>
            </p:txBody>
          </p:sp>
          <p:sp>
            <p:nvSpPr>
              <p:cNvPr id="13" name="TextBox 12">
                <a:extLst>
                  <a:ext uri="{FF2B5EF4-FFF2-40B4-BE49-F238E27FC236}">
                    <a16:creationId xmlns:a16="http://schemas.microsoft.com/office/drawing/2014/main" id="{39E1378E-1F37-4C03-B223-96233E0E141A}"/>
                  </a:ext>
                </a:extLst>
              </p:cNvPr>
              <p:cNvSpPr txBox="1"/>
              <p:nvPr/>
            </p:nvSpPr>
            <p:spPr>
              <a:xfrm>
                <a:off x="3471534" y="3802014"/>
                <a:ext cx="1927412" cy="1138518"/>
              </a:xfrm>
              <a:prstGeom prst="rect">
                <a:avLst/>
              </a:prstGeom>
              <a:noFill/>
            </p:spPr>
            <p:txBody>
              <a:bodyPr wrap="square" lIns="54610" tIns="54610" rIns="54610" bIns="54610" rtlCol="0" anchor="ctr">
                <a:noAutofit/>
              </a:bodyPr>
              <a:lstStyle/>
              <a:p>
                <a:pPr marL="0" marR="0" lvl="0" indent="0" algn="ctr" defTabSz="1219170" rtl="0" eaLnBrk="1" fontAlgn="auto" latinLnBrk="0" hangingPunct="1">
                  <a:lnSpc>
                    <a:spcPct val="100000"/>
                  </a:lnSpc>
                  <a:spcBef>
                    <a:spcPts val="0"/>
                  </a:spcBef>
                  <a:spcAft>
                    <a:spcPts val="600"/>
                  </a:spcAft>
                  <a:buClrTx/>
                  <a:buSzTx/>
                  <a:buFontTx/>
                  <a:buNone/>
                  <a:tabLst/>
                  <a:defRPr/>
                </a:pPr>
                <a:r>
                  <a:rPr kumimoji="0" lang="en-US" sz="2200" b="1" i="0" u="none" strike="noStrike" kern="1200" cap="none" spc="0" normalizeH="0" baseline="0" noProof="0">
                    <a:ln>
                      <a:noFill/>
                    </a:ln>
                    <a:solidFill>
                      <a:srgbClr val="FFFFFF"/>
                    </a:solidFill>
                    <a:effectLst/>
                    <a:uLnTx/>
                    <a:uFillTx/>
                    <a:latin typeface="Arial" panose="020B0604020202020204"/>
                    <a:ea typeface="+mn-ea"/>
                    <a:cs typeface="+mn-cs"/>
                  </a:rPr>
                  <a:t>Review</a:t>
                </a:r>
              </a:p>
            </p:txBody>
          </p:sp>
        </p:grpSp>
        <p:sp>
          <p:nvSpPr>
            <p:cNvPr id="21" name="Oval 20">
              <a:extLst>
                <a:ext uri="{FF2B5EF4-FFF2-40B4-BE49-F238E27FC236}">
                  <a16:creationId xmlns:a16="http://schemas.microsoft.com/office/drawing/2014/main" id="{334F8EE1-98B6-4B57-AFAE-DA5C66E986BA}"/>
                </a:ext>
                <a:ext uri="{C183D7F6-B498-43B3-948B-1728B52AA6E4}">
                  <adec:decorative xmlns:adec="http://schemas.microsoft.com/office/drawing/2017/decorative" val="1"/>
                </a:ext>
              </a:extLst>
            </p:cNvPr>
            <p:cNvSpPr/>
            <p:nvPr/>
          </p:nvSpPr>
          <p:spPr>
            <a:xfrm>
              <a:off x="11362362" y="5923040"/>
              <a:ext cx="376518" cy="37651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50505"/>
                  </a:solidFill>
                  <a:effectLst/>
                  <a:uLnTx/>
                  <a:uFillTx/>
                  <a:latin typeface="Arial" panose="020B0604020202020204"/>
                  <a:ea typeface="+mn-ea"/>
                  <a:cs typeface="+mn-cs"/>
                </a:rPr>
                <a:t>3</a:t>
              </a:r>
            </a:p>
          </p:txBody>
        </p:sp>
        <p:sp>
          <p:nvSpPr>
            <p:cNvPr id="20" name="Oval 19">
              <a:extLst>
                <a:ext uri="{FF2B5EF4-FFF2-40B4-BE49-F238E27FC236}">
                  <a16:creationId xmlns:a16="http://schemas.microsoft.com/office/drawing/2014/main" id="{60039712-22CD-4CDE-BCE9-2AD7576E215D}"/>
                </a:ext>
                <a:ext uri="{C183D7F6-B498-43B3-948B-1728B52AA6E4}">
                  <adec:decorative xmlns:adec="http://schemas.microsoft.com/office/drawing/2017/decorative" val="1"/>
                </a:ext>
              </a:extLst>
            </p:cNvPr>
            <p:cNvSpPr/>
            <p:nvPr/>
          </p:nvSpPr>
          <p:spPr>
            <a:xfrm>
              <a:off x="4254623" y="5929862"/>
              <a:ext cx="376518" cy="376518"/>
            </a:xfrm>
            <a:prstGeom prst="ellipse">
              <a:avLst/>
            </a:prstGeom>
            <a:solidFill>
              <a:srgbClr val="130F4B"/>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Arial" panose="020B0604020202020204"/>
                  <a:ea typeface="+mn-ea"/>
                  <a:cs typeface="+mn-cs"/>
                </a:rPr>
                <a:t>4</a:t>
              </a:r>
            </a:p>
          </p:txBody>
        </p:sp>
        <p:sp>
          <p:nvSpPr>
            <p:cNvPr id="18" name="Oval 17">
              <a:extLst>
                <a:ext uri="{FF2B5EF4-FFF2-40B4-BE49-F238E27FC236}">
                  <a16:creationId xmlns:a16="http://schemas.microsoft.com/office/drawing/2014/main" id="{9BE92640-BBEF-4F13-B5DA-7818675CD1C3}"/>
                </a:ext>
                <a:ext uri="{C183D7F6-B498-43B3-948B-1728B52AA6E4}">
                  <adec:decorative xmlns:adec="http://schemas.microsoft.com/office/drawing/2017/decorative" val="1"/>
                </a:ext>
              </a:extLst>
            </p:cNvPr>
            <p:cNvSpPr/>
            <p:nvPr/>
          </p:nvSpPr>
          <p:spPr>
            <a:xfrm>
              <a:off x="4216587" y="2232605"/>
              <a:ext cx="376518" cy="376518"/>
            </a:xfrm>
            <a:prstGeom prst="ellipse">
              <a:avLst/>
            </a:prstGeom>
            <a:solidFill>
              <a:schemeClr val="tx2">
                <a:lumMod val="10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Arial" panose="020B0604020202020204"/>
                  <a:ea typeface="+mn-ea"/>
                  <a:cs typeface="+mn-cs"/>
                </a:rPr>
                <a:t>1</a:t>
              </a:r>
            </a:p>
          </p:txBody>
        </p:sp>
        <p:sp>
          <p:nvSpPr>
            <p:cNvPr id="19" name="Oval 18">
              <a:extLst>
                <a:ext uri="{FF2B5EF4-FFF2-40B4-BE49-F238E27FC236}">
                  <a16:creationId xmlns:a16="http://schemas.microsoft.com/office/drawing/2014/main" id="{C90463B7-8617-47D2-8587-6E33388F4261}"/>
                </a:ext>
                <a:ext uri="{C183D7F6-B498-43B3-948B-1728B52AA6E4}">
                  <adec:decorative xmlns:adec="http://schemas.microsoft.com/office/drawing/2017/decorative" val="1"/>
                </a:ext>
              </a:extLst>
            </p:cNvPr>
            <p:cNvSpPr/>
            <p:nvPr/>
          </p:nvSpPr>
          <p:spPr>
            <a:xfrm>
              <a:off x="11408626" y="2179839"/>
              <a:ext cx="376518" cy="376518"/>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50505"/>
                  </a:solidFill>
                  <a:effectLst/>
                  <a:uLnTx/>
                  <a:uFillTx/>
                  <a:latin typeface="Arial" panose="020B0604020202020204"/>
                  <a:ea typeface="+mn-ea"/>
                  <a:cs typeface="+mn-cs"/>
                </a:rPr>
                <a:t>2</a:t>
              </a:r>
            </a:p>
          </p:txBody>
        </p:sp>
      </p:grpSp>
      <p:sp>
        <p:nvSpPr>
          <p:cNvPr id="5" name="Slide Number Placeholder 3">
            <a:extLst>
              <a:ext uri="{FF2B5EF4-FFF2-40B4-BE49-F238E27FC236}">
                <a16:creationId xmlns:a16="http://schemas.microsoft.com/office/drawing/2014/main" id="{E89B4A06-F74F-0D86-B4EB-EDEF143C6A26}"/>
              </a:ext>
            </a:extLst>
          </p:cNvPr>
          <p:cNvSpPr txBox="1">
            <a:spLocks/>
          </p:cNvSpPr>
          <p:nvPr/>
        </p:nvSpPr>
        <p:spPr>
          <a:xfrm>
            <a:off x="8610600" y="6356350"/>
            <a:ext cx="2743200" cy="365125"/>
          </a:xfrm>
          <a:prstGeom prst="rect">
            <a:avLst/>
          </a:prstGeom>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 CWDS / </a:t>
            </a:r>
            <a:fld id="{3034EA56-25F9-154B-A508-1E08B5A9821D}" type="slidenum">
              <a:rPr kumimoji="0" lang="en-US" sz="1200" b="1" i="0" u="none" strike="noStrike" kern="1200" cap="none" spc="0" normalizeH="0" baseline="0" noProof="0" smtClean="0">
                <a:ln>
                  <a:noFill/>
                </a:ln>
                <a:solidFill>
                  <a:srgbClr val="050505"/>
                </a:solidFill>
                <a:effectLst/>
                <a:uLnTx/>
                <a:uFillTx/>
                <a:latin typeface="Arial" panose="020B0604020202020204" pitchFamily="34" charset="0"/>
                <a:ea typeface="Source Sans Pro" charset="0"/>
                <a:cs typeface="Arial" panose="020B0604020202020204" pitchFamily="34" charset="0"/>
              </a:rPr>
              <a:pPr marL="0" marR="0" lvl="0" indent="0" algn="r" defTabSz="1219170" rtl="0" eaLnBrk="1" fontAlgn="auto" latinLnBrk="0" hangingPunct="1">
                <a:lnSpc>
                  <a:spcPct val="100000"/>
                </a:lnSpc>
                <a:spcBef>
                  <a:spcPts val="0"/>
                </a:spcBef>
                <a:spcAft>
                  <a:spcPts val="0"/>
                </a:spcAft>
                <a:buClrTx/>
                <a:buSzTx/>
                <a:buFontTx/>
                <a:buNone/>
                <a:tabLst/>
                <a:defRPr/>
              </a:pPr>
              <a:t>11</a:t>
            </a:fld>
            <a:endPar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endParaRPr>
          </a:p>
        </p:txBody>
      </p:sp>
    </p:spTree>
    <p:extLst>
      <p:ext uri="{BB962C8B-B14F-4D97-AF65-F5344CB8AC3E}">
        <p14:creationId xmlns:p14="http://schemas.microsoft.com/office/powerpoint/2010/main" val="1268149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3B597E6-45B7-A519-F27F-9CB481115CFB}"/>
              </a:ext>
            </a:extLst>
          </p:cNvPr>
          <p:cNvSpPr>
            <a:spLocks noGrp="1"/>
          </p:cNvSpPr>
          <p:nvPr>
            <p:ph type="title"/>
          </p:nvPr>
        </p:nvSpPr>
        <p:spPr/>
        <p:txBody>
          <a:bodyPr/>
          <a:lstStyle/>
          <a:p>
            <a:r>
              <a:rPr lang="en-US"/>
              <a:t>How OCM Coordinators and Super Users Support the Transition</a:t>
            </a:r>
          </a:p>
        </p:txBody>
      </p:sp>
      <p:sp>
        <p:nvSpPr>
          <p:cNvPr id="7" name="TextBox 6">
            <a:extLst>
              <a:ext uri="{FF2B5EF4-FFF2-40B4-BE49-F238E27FC236}">
                <a16:creationId xmlns:a16="http://schemas.microsoft.com/office/drawing/2014/main" id="{32069146-4A5B-1EA9-00B8-DBF6451DBF38}"/>
              </a:ext>
            </a:extLst>
          </p:cNvPr>
          <p:cNvSpPr txBox="1"/>
          <p:nvPr/>
        </p:nvSpPr>
        <p:spPr>
          <a:xfrm>
            <a:off x="685799" y="1149089"/>
            <a:ext cx="10972800" cy="738664"/>
          </a:xfrm>
          <a:prstGeom prst="rect">
            <a:avLst/>
          </a:prstGeom>
          <a:noFill/>
        </p:spPr>
        <p:txBody>
          <a:bodyPr wrap="squar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50505"/>
                </a:solidFill>
                <a:effectLst/>
                <a:uLnTx/>
                <a:uFillTx/>
                <a:latin typeface="Arial" panose="020B0604020202020204"/>
                <a:ea typeface="+mn-ea"/>
                <a:cs typeface="+mn-cs"/>
              </a:rPr>
              <a:t>OCM Coordinators and Super Users work together to support Organizations throughout the change journey. Together, they help extend the reach of the OCM activities across functional areas by connecting impacted teams and stakeholder groups with timely information, resources and support.</a:t>
            </a:r>
          </a:p>
        </p:txBody>
      </p:sp>
      <p:sp>
        <p:nvSpPr>
          <p:cNvPr id="185" name="Rectangle 184">
            <a:extLst>
              <a:ext uri="{FF2B5EF4-FFF2-40B4-BE49-F238E27FC236}">
                <a16:creationId xmlns:a16="http://schemas.microsoft.com/office/drawing/2014/main" id="{DC5F0BDE-A69F-BFCD-DC81-E6FB84AEA307}"/>
              </a:ext>
              <a:ext uri="{C183D7F6-B498-43B3-948B-1728B52AA6E4}">
                <adec:decorative xmlns:adec="http://schemas.microsoft.com/office/drawing/2017/decorative" val="1"/>
              </a:ext>
            </a:extLst>
          </p:cNvPr>
          <p:cNvSpPr/>
          <p:nvPr/>
        </p:nvSpPr>
        <p:spPr bwMode="auto">
          <a:xfrm>
            <a:off x="527044" y="2227964"/>
            <a:ext cx="2860142" cy="3606673"/>
          </a:xfrm>
          <a:prstGeom prst="rect">
            <a:avLst/>
          </a:prstGeom>
          <a:solidFill>
            <a:schemeClr val="bg2"/>
          </a:solidFill>
          <a:ln w="28575" cap="flat" cmpd="sng" algn="ctr">
            <a:solidFill>
              <a:schemeClr val="tx2"/>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47738" rtl="0" eaLnBrk="0" fontAlgn="base" latinLnBrk="0" hangingPunct="0">
              <a:lnSpc>
                <a:spcPct val="90000"/>
              </a:lnSpc>
              <a:spcBef>
                <a:spcPct val="0"/>
              </a:spcBef>
              <a:spcAft>
                <a:spcPct val="0"/>
              </a:spcAft>
              <a:buClrTx/>
              <a:buSzTx/>
              <a:buFontTx/>
              <a:buNone/>
              <a:tabLst/>
              <a:defRPr/>
            </a:pPr>
            <a:endParaRPr kumimoji="0" lang="en-US" sz="1600" b="0" i="0" u="none" strike="noStrike" kern="1200" cap="none" spc="0" normalizeH="0" baseline="0" noProof="0">
              <a:ln>
                <a:noFill/>
              </a:ln>
              <a:solidFill>
                <a:srgbClr val="050505"/>
              </a:solidFill>
              <a:effectLst/>
              <a:uLnTx/>
              <a:uFillTx/>
              <a:latin typeface="Arial" panose="020B0604020202020204"/>
              <a:ea typeface="+mn-ea"/>
              <a:cs typeface="Arial" charset="0"/>
            </a:endParaRPr>
          </a:p>
        </p:txBody>
      </p:sp>
      <p:sp>
        <p:nvSpPr>
          <p:cNvPr id="186" name="Rectangle 185">
            <a:extLst>
              <a:ext uri="{FF2B5EF4-FFF2-40B4-BE49-F238E27FC236}">
                <a16:creationId xmlns:a16="http://schemas.microsoft.com/office/drawing/2014/main" id="{7EE044AC-645B-DCD9-6963-8AB149C993C5}"/>
              </a:ext>
              <a:ext uri="{C183D7F6-B498-43B3-948B-1728B52AA6E4}">
                <adec:decorative xmlns:adec="http://schemas.microsoft.com/office/drawing/2017/decorative" val="1"/>
              </a:ext>
            </a:extLst>
          </p:cNvPr>
          <p:cNvSpPr/>
          <p:nvPr/>
        </p:nvSpPr>
        <p:spPr bwMode="auto">
          <a:xfrm>
            <a:off x="3500621" y="2227966"/>
            <a:ext cx="2860141" cy="3606672"/>
          </a:xfrm>
          <a:prstGeom prst="rect">
            <a:avLst/>
          </a:prstGeom>
          <a:noFill/>
          <a:ln w="28575" cap="flat" cmpd="sng" algn="ctr">
            <a:solidFill>
              <a:schemeClr val="tx2"/>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47738" rtl="0" eaLnBrk="0" fontAlgn="base" latinLnBrk="0" hangingPunct="0">
              <a:lnSpc>
                <a:spcPct val="90000"/>
              </a:lnSpc>
              <a:spcBef>
                <a:spcPct val="0"/>
              </a:spcBef>
              <a:spcAft>
                <a:spcPct val="0"/>
              </a:spcAft>
              <a:buClrTx/>
              <a:buSzTx/>
              <a:buFontTx/>
              <a:buNone/>
              <a:tabLst/>
              <a:defRPr/>
            </a:pPr>
            <a:endParaRPr kumimoji="0" lang="en-US" sz="1600" b="0" i="0" u="none" strike="noStrike" kern="1200" cap="none" spc="0" normalizeH="0" baseline="0" noProof="0">
              <a:ln>
                <a:noFill/>
              </a:ln>
              <a:solidFill>
                <a:srgbClr val="050505"/>
              </a:solidFill>
              <a:effectLst/>
              <a:uLnTx/>
              <a:uFillTx/>
              <a:latin typeface="Arial" panose="020B0604020202020204"/>
              <a:ea typeface="+mn-ea"/>
              <a:cs typeface="Arial" charset="0"/>
            </a:endParaRPr>
          </a:p>
        </p:txBody>
      </p:sp>
      <p:sp>
        <p:nvSpPr>
          <p:cNvPr id="187" name="TextBox 186">
            <a:extLst>
              <a:ext uri="{FF2B5EF4-FFF2-40B4-BE49-F238E27FC236}">
                <a16:creationId xmlns:a16="http://schemas.microsoft.com/office/drawing/2014/main" id="{C3F50524-CEAE-E57E-6D30-EA04C32E0F5D}"/>
              </a:ext>
            </a:extLst>
          </p:cNvPr>
          <p:cNvSpPr txBox="1"/>
          <p:nvPr/>
        </p:nvSpPr>
        <p:spPr>
          <a:xfrm>
            <a:off x="939945" y="2053527"/>
            <a:ext cx="1959169" cy="286232"/>
          </a:xfrm>
          <a:prstGeom prst="rect">
            <a:avLst/>
          </a:prstGeom>
          <a:solidFill>
            <a:schemeClr val="bg1">
              <a:lumMod val="100000"/>
            </a:schemeClr>
          </a:solidFill>
        </p:spPr>
        <p:txBody>
          <a:bodyPr wrap="square">
            <a:spAutoFit/>
          </a:bodyPr>
          <a:lstStyle/>
          <a:p>
            <a:pPr marL="0" marR="0" lvl="0" indent="0" algn="ctr" defTabSz="1219170" rtl="0" eaLnBrk="1" fontAlgn="auto" latinLnBrk="0" hangingPunct="1">
              <a:lnSpc>
                <a:spcPct val="90000"/>
              </a:lnSpc>
              <a:spcBef>
                <a:spcPts val="1000"/>
              </a:spcBef>
              <a:spcAft>
                <a:spcPts val="0"/>
              </a:spcAft>
              <a:buClrTx/>
              <a:buSzTx/>
              <a:buFontTx/>
              <a:buNone/>
              <a:tabLst/>
              <a:defRPr/>
            </a:pPr>
            <a:r>
              <a:rPr kumimoji="0" lang="en-US" sz="1400" b="1" i="0" u="none" strike="noStrike" kern="1200" cap="none" spc="0" normalizeH="0" baseline="0" noProof="0">
                <a:ln>
                  <a:noFill/>
                </a:ln>
                <a:solidFill>
                  <a:srgbClr val="050505"/>
                </a:solidFill>
                <a:effectLst/>
                <a:uLnTx/>
                <a:uFillTx/>
                <a:latin typeface="Arial" panose="020B0604020202020204"/>
                <a:ea typeface="+mn-ea"/>
                <a:cs typeface="+mn-cs"/>
              </a:rPr>
              <a:t>Guiding Principles</a:t>
            </a:r>
          </a:p>
        </p:txBody>
      </p:sp>
      <p:sp>
        <p:nvSpPr>
          <p:cNvPr id="183" name="Rounded Rectangle 16">
            <a:extLst>
              <a:ext uri="{FF2B5EF4-FFF2-40B4-BE49-F238E27FC236}">
                <a16:creationId xmlns:a16="http://schemas.microsoft.com/office/drawing/2014/main" id="{DA55EE82-ABE8-3505-9066-E5073581BA4C}"/>
              </a:ext>
            </a:extLst>
          </p:cNvPr>
          <p:cNvSpPr/>
          <p:nvPr/>
        </p:nvSpPr>
        <p:spPr>
          <a:xfrm>
            <a:off x="534452" y="2377824"/>
            <a:ext cx="2813125" cy="3868148"/>
          </a:xfrm>
          <a:prstGeom prst="roundRect">
            <a:avLst>
              <a:gd name="adj" fmla="val 4254"/>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t"/>
          <a:lstStyle/>
          <a:p>
            <a:pPr marL="171450" marR="0" lvl="0" indent="-171450" algn="l" defTabSz="121917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100" b="0" i="0" u="none" strike="noStrike" kern="1200" cap="none" spc="0" normalizeH="0" baseline="0" noProof="0">
                <a:ln>
                  <a:noFill/>
                </a:ln>
                <a:solidFill>
                  <a:srgbClr val="050505"/>
                </a:solidFill>
                <a:effectLst/>
                <a:uLnTx/>
                <a:uFillTx/>
                <a:latin typeface="Arial" panose="020B0604020202020204"/>
                <a:ea typeface="+mn-ea"/>
                <a:cs typeface="+mn-cs"/>
              </a:rPr>
              <a:t>Representation from impacted functions, different location types, and external roles provide “ears” on the ground to understand issues, questions, and risks to be addressed before they become problems</a:t>
            </a:r>
          </a:p>
          <a:p>
            <a:pPr marL="171450" marR="0" lvl="0" indent="-171450" algn="l" defTabSz="121917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100" b="0" i="0" u="none" strike="noStrike" kern="1200" cap="none" spc="0" normalizeH="0" baseline="0" noProof="0">
                <a:ln>
                  <a:noFill/>
                </a:ln>
                <a:solidFill>
                  <a:srgbClr val="050505"/>
                </a:solidFill>
                <a:effectLst/>
                <a:uLnTx/>
                <a:uFillTx/>
                <a:latin typeface="Arial" panose="020B0604020202020204"/>
                <a:ea typeface="+mn-ea"/>
                <a:cs typeface="+mn-cs"/>
              </a:rPr>
              <a:t>OCM Coordinators and Super Users embedded in project activities, empowering with messages to take back to their teams </a:t>
            </a:r>
          </a:p>
          <a:p>
            <a:pPr marL="171450" marR="0" lvl="0" indent="-171450" algn="l" defTabSz="121917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100" b="0" i="0" u="none" strike="noStrike" kern="1200" cap="none" spc="0" normalizeH="0" baseline="0" noProof="0">
                <a:ln>
                  <a:noFill/>
                </a:ln>
                <a:solidFill>
                  <a:srgbClr val="050505"/>
                </a:solidFill>
                <a:effectLst/>
                <a:uLnTx/>
                <a:uFillTx/>
                <a:latin typeface="Arial" panose="020B0604020202020204"/>
                <a:ea typeface="+mn-ea"/>
                <a:cs typeface="+mn-cs"/>
              </a:rPr>
              <a:t>Feedback collected from OCM Coordinators and Super Users throughout the journey</a:t>
            </a:r>
          </a:p>
          <a:p>
            <a:pPr marL="171450" marR="0" lvl="0" indent="-171450" algn="l" defTabSz="121917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100" b="0" i="0" u="none" strike="noStrike" kern="1200" cap="none" spc="0" normalizeH="0" baseline="0" noProof="0">
                <a:ln>
                  <a:noFill/>
                </a:ln>
                <a:solidFill>
                  <a:srgbClr val="050505"/>
                </a:solidFill>
                <a:effectLst/>
                <a:uLnTx/>
                <a:uFillTx/>
                <a:latin typeface="Arial" panose="020B0604020202020204"/>
                <a:ea typeface="+mn-ea"/>
                <a:cs typeface="+mn-cs"/>
              </a:rPr>
              <a:t>Create a better change experience for those who have a familiar, local colleague to ask questions, obtain information, and find support</a:t>
            </a:r>
          </a:p>
        </p:txBody>
      </p:sp>
      <p:sp>
        <p:nvSpPr>
          <p:cNvPr id="188" name="TextBox 187">
            <a:extLst>
              <a:ext uri="{FF2B5EF4-FFF2-40B4-BE49-F238E27FC236}">
                <a16:creationId xmlns:a16="http://schemas.microsoft.com/office/drawing/2014/main" id="{AFDC4997-232C-819C-6E8A-F5F979CE5F10}"/>
              </a:ext>
            </a:extLst>
          </p:cNvPr>
          <p:cNvSpPr txBox="1"/>
          <p:nvPr/>
        </p:nvSpPr>
        <p:spPr>
          <a:xfrm>
            <a:off x="3849495" y="2017307"/>
            <a:ext cx="2162392" cy="286232"/>
          </a:xfrm>
          <a:prstGeom prst="rect">
            <a:avLst/>
          </a:prstGeom>
          <a:solidFill>
            <a:schemeClr val="bg1">
              <a:lumMod val="100000"/>
            </a:schemeClr>
          </a:solidFill>
        </p:spPr>
        <p:txBody>
          <a:bodyPr wrap="square">
            <a:spAutoFit/>
          </a:bodyPr>
          <a:lstStyle/>
          <a:p>
            <a:pPr marL="0" marR="0" lvl="0" indent="0" algn="ctr" defTabSz="1219170" rtl="0" eaLnBrk="1" fontAlgn="auto" latinLnBrk="0" hangingPunct="1">
              <a:lnSpc>
                <a:spcPct val="90000"/>
              </a:lnSpc>
              <a:spcBef>
                <a:spcPts val="1000"/>
              </a:spcBef>
              <a:spcAft>
                <a:spcPts val="0"/>
              </a:spcAft>
              <a:buClrTx/>
              <a:buSzTx/>
              <a:buFontTx/>
              <a:buNone/>
              <a:tabLst/>
              <a:defRPr/>
            </a:pPr>
            <a:r>
              <a:rPr kumimoji="0" lang="en-US" sz="1400" b="1" i="0" u="none" strike="noStrike" kern="1200" cap="none" spc="0" normalizeH="0" baseline="0" noProof="0">
                <a:ln>
                  <a:noFill/>
                </a:ln>
                <a:solidFill>
                  <a:srgbClr val="050505"/>
                </a:solidFill>
                <a:effectLst/>
                <a:uLnTx/>
                <a:uFillTx/>
                <a:latin typeface="Arial" panose="020B0604020202020204"/>
                <a:ea typeface="+mn-ea"/>
                <a:cs typeface="+mn-cs"/>
              </a:rPr>
              <a:t>Expectations</a:t>
            </a:r>
          </a:p>
        </p:txBody>
      </p:sp>
      <p:sp>
        <p:nvSpPr>
          <p:cNvPr id="184" name="Rounded Rectangle 9">
            <a:extLst>
              <a:ext uri="{FF2B5EF4-FFF2-40B4-BE49-F238E27FC236}">
                <a16:creationId xmlns:a16="http://schemas.microsoft.com/office/drawing/2014/main" id="{D863A182-2DB5-5542-60CF-104233482D70}"/>
              </a:ext>
            </a:extLst>
          </p:cNvPr>
          <p:cNvSpPr/>
          <p:nvPr/>
        </p:nvSpPr>
        <p:spPr>
          <a:xfrm>
            <a:off x="3543360" y="2395933"/>
            <a:ext cx="2786099" cy="3831929"/>
          </a:xfrm>
          <a:prstGeom prst="roundRect">
            <a:avLst>
              <a:gd name="adj" fmla="val 4254"/>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t"/>
          <a:lstStyle/>
          <a:p>
            <a:pPr marL="171450" marR="0" lvl="0" indent="-171450" algn="l" defTabSz="121917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100" b="0" i="0" u="none" strike="noStrike" kern="1200" cap="none" spc="0" normalizeH="0" baseline="0" noProof="0">
                <a:ln>
                  <a:noFill/>
                </a:ln>
                <a:solidFill>
                  <a:srgbClr val="050505"/>
                </a:solidFill>
                <a:effectLst/>
                <a:uLnTx/>
                <a:uFillTx/>
                <a:latin typeface="Arial" panose="020B0604020202020204"/>
                <a:ea typeface="+mn-ea"/>
                <a:cs typeface="+mn-cs"/>
              </a:rPr>
              <a:t>Support delivery of change management, communication, and learning resources</a:t>
            </a:r>
          </a:p>
          <a:p>
            <a:pPr marL="171450" marR="0" lvl="0" indent="-171450" algn="l" defTabSz="121917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100" b="0" i="0" u="none" strike="noStrike" kern="1200" cap="none" spc="0" normalizeH="0" baseline="0" noProof="0">
                <a:ln>
                  <a:noFill/>
                </a:ln>
                <a:solidFill>
                  <a:srgbClr val="050505"/>
                </a:solidFill>
                <a:effectLst/>
                <a:uLnTx/>
                <a:uFillTx/>
                <a:latin typeface="Arial" panose="020B0604020202020204"/>
                <a:ea typeface="+mn-ea"/>
                <a:cs typeface="+mn-cs"/>
              </a:rPr>
              <a:t>OCM Coordinators and two designated Super Users from each Organization actively participate in OCMAW meetings</a:t>
            </a:r>
          </a:p>
          <a:p>
            <a:pPr marL="171450" marR="0" lvl="0" indent="-171450" algn="l" defTabSz="121917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100" b="0" i="0" u="none" strike="noStrike" kern="1200" cap="none" spc="0" normalizeH="0" baseline="0" noProof="0">
                <a:ln>
                  <a:noFill/>
                </a:ln>
                <a:solidFill>
                  <a:srgbClr val="050505"/>
                </a:solidFill>
                <a:effectLst/>
                <a:uLnTx/>
                <a:uFillTx/>
                <a:latin typeface="Arial" panose="020B0604020202020204"/>
                <a:ea typeface="+mn-ea"/>
                <a:cs typeface="+mn-cs"/>
              </a:rPr>
              <a:t>Super Users attend Super User Readiness Meetings</a:t>
            </a:r>
          </a:p>
          <a:p>
            <a:pPr marL="171450" marR="0" lvl="0" indent="-171450" algn="l" defTabSz="121917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100" b="0" i="0" u="none" strike="noStrike" kern="1200" cap="none" spc="0" normalizeH="0" baseline="0" noProof="0">
                <a:ln>
                  <a:noFill/>
                </a:ln>
                <a:solidFill>
                  <a:srgbClr val="050505"/>
                </a:solidFill>
                <a:effectLst/>
                <a:uLnTx/>
                <a:uFillTx/>
                <a:latin typeface="Arial" panose="020B0604020202020204"/>
                <a:ea typeface="+mn-ea"/>
                <a:cs typeface="+mn-cs"/>
              </a:rPr>
              <a:t>Leverage materials provided to coach and encourage teams and key stakeholder groups</a:t>
            </a:r>
          </a:p>
          <a:p>
            <a:pPr marL="171450" marR="0" lvl="0" indent="-171450" algn="l" defTabSz="121917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100" b="0" i="0" u="none" strike="noStrike" kern="1200" cap="none" spc="0" normalizeH="0" baseline="0" noProof="0">
                <a:ln>
                  <a:noFill/>
                </a:ln>
                <a:solidFill>
                  <a:srgbClr val="050505"/>
                </a:solidFill>
                <a:effectLst/>
                <a:uLnTx/>
                <a:uFillTx/>
                <a:latin typeface="Arial" panose="020B0604020202020204"/>
                <a:ea typeface="+mn-ea"/>
                <a:cs typeface="+mn-cs"/>
              </a:rPr>
              <a:t>Engage with employees as our eyes and ears, proactively identifying issues, questions, risks, and opportunities </a:t>
            </a:r>
          </a:p>
          <a:p>
            <a:pPr marL="171450" marR="0" lvl="0" indent="-171450" algn="l" defTabSz="121917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100" b="0" i="0" u="none" strike="noStrike" kern="1200" cap="none" spc="0" normalizeH="0" baseline="0" noProof="0">
                <a:ln>
                  <a:noFill/>
                </a:ln>
                <a:solidFill>
                  <a:srgbClr val="050505"/>
                </a:solidFill>
                <a:effectLst/>
                <a:uLnTx/>
                <a:uFillTx/>
                <a:latin typeface="Arial" panose="020B0604020202020204"/>
                <a:ea typeface="+mn-ea"/>
                <a:cs typeface="+mn-cs"/>
              </a:rPr>
              <a:t>Cascade wins and benefits, building employee confidence and support of the new ways of working </a:t>
            </a:r>
          </a:p>
        </p:txBody>
      </p:sp>
      <p:grpSp>
        <p:nvGrpSpPr>
          <p:cNvPr id="4" name="Group 3" descr="The image depicts a pyramid with information, feedback, and meetings flowing upward and downward. At the base are impacted stakeholders, in the middle change champions, and at the top are implementation teams. ">
            <a:extLst>
              <a:ext uri="{FF2B5EF4-FFF2-40B4-BE49-F238E27FC236}">
                <a16:creationId xmlns:a16="http://schemas.microsoft.com/office/drawing/2014/main" id="{6741E83A-F411-9F42-23EA-2DC25DB2BBF0}"/>
              </a:ext>
              <a:ext uri="{C183D7F6-B498-43B3-948B-1728B52AA6E4}">
                <adec:decorative xmlns:adec="http://schemas.microsoft.com/office/drawing/2017/decorative" val="0"/>
              </a:ext>
            </a:extLst>
          </p:cNvPr>
          <p:cNvGrpSpPr/>
          <p:nvPr/>
        </p:nvGrpSpPr>
        <p:grpSpPr>
          <a:xfrm>
            <a:off x="6736482" y="2019838"/>
            <a:ext cx="5452520" cy="4161286"/>
            <a:chOff x="6679332" y="1962952"/>
            <a:chExt cx="5452520" cy="4161286"/>
          </a:xfrm>
        </p:grpSpPr>
        <p:graphicFrame>
          <p:nvGraphicFramePr>
            <p:cNvPr id="18" name="Diagram 17">
              <a:extLst>
                <a:ext uri="{FF2B5EF4-FFF2-40B4-BE49-F238E27FC236}">
                  <a16:creationId xmlns:a16="http://schemas.microsoft.com/office/drawing/2014/main" id="{E9AC54E9-3B29-F5A0-C78D-955978653428}"/>
                </a:ext>
              </a:extLst>
            </p:cNvPr>
            <p:cNvGraphicFramePr>
              <a:graphicFrameLocks noChangeAspect="1"/>
            </p:cNvGraphicFramePr>
            <p:nvPr/>
          </p:nvGraphicFramePr>
          <p:xfrm>
            <a:off x="7264695" y="2008729"/>
            <a:ext cx="3931920" cy="41155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 name="Rectangle: Rounded Corners 18">
              <a:extLst>
                <a:ext uri="{FF2B5EF4-FFF2-40B4-BE49-F238E27FC236}">
                  <a16:creationId xmlns:a16="http://schemas.microsoft.com/office/drawing/2014/main" id="{974DC2F5-A475-C008-F597-FD20A522321A}"/>
                </a:ext>
              </a:extLst>
            </p:cNvPr>
            <p:cNvSpPr/>
            <p:nvPr/>
          </p:nvSpPr>
          <p:spPr>
            <a:xfrm>
              <a:off x="6706132" y="3319561"/>
              <a:ext cx="5120640" cy="257175"/>
            </a:xfrm>
            <a:prstGeom prst="roundRect">
              <a:avLst/>
            </a:prstGeom>
            <a:solidFill>
              <a:schemeClr val="accent2">
                <a:lumMod val="75000"/>
              </a:scheme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0" cap="none" spc="0" normalizeH="0" baseline="0" noProof="0">
                  <a:ln>
                    <a:noFill/>
                  </a:ln>
                  <a:solidFill>
                    <a:srgbClr val="000000"/>
                  </a:solidFill>
                  <a:effectLst/>
                  <a:uLnTx/>
                  <a:uFillTx/>
                  <a:latin typeface="Arial" panose="020B0604020202020204"/>
                  <a:ea typeface="+mn-ea"/>
                  <a:cs typeface="+mn-cs"/>
                </a:rPr>
                <a:t>OCM Coordinators / Super Users</a:t>
              </a:r>
            </a:p>
          </p:txBody>
        </p:sp>
        <p:sp>
          <p:nvSpPr>
            <p:cNvPr id="20" name="Rectangle: Rounded Corners 19">
              <a:extLst>
                <a:ext uri="{FF2B5EF4-FFF2-40B4-BE49-F238E27FC236}">
                  <a16:creationId xmlns:a16="http://schemas.microsoft.com/office/drawing/2014/main" id="{8B8FB0C6-7B68-916D-EE3D-2A9A6CB787FF}"/>
                </a:ext>
              </a:extLst>
            </p:cNvPr>
            <p:cNvSpPr/>
            <p:nvPr/>
          </p:nvSpPr>
          <p:spPr>
            <a:xfrm>
              <a:off x="6706132" y="4692701"/>
              <a:ext cx="5120640" cy="257175"/>
            </a:xfrm>
            <a:prstGeom prst="roundRect">
              <a:avLst/>
            </a:prstGeom>
            <a:solidFill>
              <a:schemeClr val="tx2"/>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0" cap="none" spc="0" normalizeH="0" baseline="0" noProof="0">
                  <a:ln>
                    <a:noFill/>
                  </a:ln>
                  <a:solidFill>
                    <a:prstClr val="white"/>
                  </a:solidFill>
                  <a:effectLst/>
                  <a:uLnTx/>
                  <a:uFillTx/>
                  <a:latin typeface="Arial" panose="020B0604020202020204"/>
                  <a:ea typeface="+mn-ea"/>
                  <a:cs typeface="+mn-cs"/>
                </a:rPr>
                <a:t>Impacted Stakeholders</a:t>
              </a:r>
            </a:p>
          </p:txBody>
        </p:sp>
        <p:grpSp>
          <p:nvGrpSpPr>
            <p:cNvPr id="21" name="Group 20">
              <a:extLst>
                <a:ext uri="{FF2B5EF4-FFF2-40B4-BE49-F238E27FC236}">
                  <a16:creationId xmlns:a16="http://schemas.microsoft.com/office/drawing/2014/main" id="{B6F85F3D-AC33-FEBD-DF2B-1F2A89BC6AA2}"/>
                </a:ext>
              </a:extLst>
            </p:cNvPr>
            <p:cNvGrpSpPr>
              <a:grpSpLocks noChangeAspect="1"/>
            </p:cNvGrpSpPr>
            <p:nvPr/>
          </p:nvGrpSpPr>
          <p:grpSpPr>
            <a:xfrm>
              <a:off x="8727738" y="3676757"/>
              <a:ext cx="1005850" cy="928476"/>
              <a:chOff x="1930400" y="1322446"/>
              <a:chExt cx="5683209" cy="4428982"/>
            </a:xfrm>
          </p:grpSpPr>
          <p:sp>
            <p:nvSpPr>
              <p:cNvPr id="22" name="Rectangle 164">
                <a:extLst>
                  <a:ext uri="{FF2B5EF4-FFF2-40B4-BE49-F238E27FC236}">
                    <a16:creationId xmlns:a16="http://schemas.microsoft.com/office/drawing/2014/main" id="{DCCEF3E6-28F8-4701-83CA-63608EB100BA}"/>
                  </a:ext>
                </a:extLst>
              </p:cNvPr>
              <p:cNvSpPr>
                <a:spLocks noChangeArrowheads="1"/>
              </p:cNvSpPr>
              <p:nvPr/>
            </p:nvSpPr>
            <p:spPr bwMode="auto">
              <a:xfrm>
                <a:off x="5712746" y="1322446"/>
                <a:ext cx="124784" cy="3030453"/>
              </a:xfrm>
              <a:prstGeom prst="rect">
                <a:avLst/>
              </a:prstGeom>
              <a:solidFill>
                <a:srgbClr val="4D237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3" name="Freeform 166">
                <a:extLst>
                  <a:ext uri="{FF2B5EF4-FFF2-40B4-BE49-F238E27FC236}">
                    <a16:creationId xmlns:a16="http://schemas.microsoft.com/office/drawing/2014/main" id="{4E9880B6-0509-F34A-1937-7E1DB9C2576B}"/>
                  </a:ext>
                </a:extLst>
              </p:cNvPr>
              <p:cNvSpPr>
                <a:spLocks/>
              </p:cNvSpPr>
              <p:nvPr/>
            </p:nvSpPr>
            <p:spPr bwMode="auto">
              <a:xfrm>
                <a:off x="4934335" y="2489072"/>
                <a:ext cx="463481" cy="2353058"/>
              </a:xfrm>
              <a:custGeom>
                <a:avLst/>
                <a:gdLst>
                  <a:gd name="T0" fmla="*/ 171 w 234"/>
                  <a:gd name="T1" fmla="*/ 0 h 1188"/>
                  <a:gd name="T2" fmla="*/ 0 w 234"/>
                  <a:gd name="T3" fmla="*/ 1180 h 1188"/>
                  <a:gd name="T4" fmla="*/ 63 w 234"/>
                  <a:gd name="T5" fmla="*/ 1188 h 1188"/>
                  <a:gd name="T6" fmla="*/ 234 w 234"/>
                  <a:gd name="T7" fmla="*/ 7 h 1188"/>
                  <a:gd name="T8" fmla="*/ 171 w 234"/>
                  <a:gd name="T9" fmla="*/ 0 h 1188"/>
                </a:gdLst>
                <a:ahLst/>
                <a:cxnLst>
                  <a:cxn ang="0">
                    <a:pos x="T0" y="T1"/>
                  </a:cxn>
                  <a:cxn ang="0">
                    <a:pos x="T2" y="T3"/>
                  </a:cxn>
                  <a:cxn ang="0">
                    <a:pos x="T4" y="T5"/>
                  </a:cxn>
                  <a:cxn ang="0">
                    <a:pos x="T6" y="T7"/>
                  </a:cxn>
                  <a:cxn ang="0">
                    <a:pos x="T8" y="T9"/>
                  </a:cxn>
                </a:cxnLst>
                <a:rect l="0" t="0" r="r" b="b"/>
                <a:pathLst>
                  <a:path w="234" h="1188">
                    <a:moveTo>
                      <a:pt x="171" y="0"/>
                    </a:moveTo>
                    <a:lnTo>
                      <a:pt x="0" y="1180"/>
                    </a:lnTo>
                    <a:lnTo>
                      <a:pt x="63" y="1188"/>
                    </a:lnTo>
                    <a:lnTo>
                      <a:pt x="234" y="7"/>
                    </a:lnTo>
                    <a:lnTo>
                      <a:pt x="171" y="0"/>
                    </a:lnTo>
                    <a:close/>
                  </a:path>
                </a:pathLst>
              </a:custGeom>
              <a:solidFill>
                <a:srgbClr val="4D23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4" name="Freeform 168">
                <a:extLst>
                  <a:ext uri="{FF2B5EF4-FFF2-40B4-BE49-F238E27FC236}">
                    <a16:creationId xmlns:a16="http://schemas.microsoft.com/office/drawing/2014/main" id="{9F0CA14A-C55A-181A-857F-473CDED09727}"/>
                  </a:ext>
                </a:extLst>
              </p:cNvPr>
              <p:cNvSpPr>
                <a:spLocks/>
              </p:cNvSpPr>
              <p:nvPr/>
            </p:nvSpPr>
            <p:spPr bwMode="auto">
              <a:xfrm>
                <a:off x="6118787" y="2493033"/>
                <a:ext cx="524883" cy="2343155"/>
              </a:xfrm>
              <a:custGeom>
                <a:avLst/>
                <a:gdLst>
                  <a:gd name="T0" fmla="*/ 0 w 265"/>
                  <a:gd name="T1" fmla="*/ 8 h 1183"/>
                  <a:gd name="T2" fmla="*/ 203 w 265"/>
                  <a:gd name="T3" fmla="*/ 1183 h 1183"/>
                  <a:gd name="T4" fmla="*/ 265 w 265"/>
                  <a:gd name="T5" fmla="*/ 1176 h 1183"/>
                  <a:gd name="T6" fmla="*/ 63 w 265"/>
                  <a:gd name="T7" fmla="*/ 0 h 1183"/>
                  <a:gd name="T8" fmla="*/ 0 w 265"/>
                  <a:gd name="T9" fmla="*/ 8 h 1183"/>
                </a:gdLst>
                <a:ahLst/>
                <a:cxnLst>
                  <a:cxn ang="0">
                    <a:pos x="T0" y="T1"/>
                  </a:cxn>
                  <a:cxn ang="0">
                    <a:pos x="T2" y="T3"/>
                  </a:cxn>
                  <a:cxn ang="0">
                    <a:pos x="T4" y="T5"/>
                  </a:cxn>
                  <a:cxn ang="0">
                    <a:pos x="T6" y="T7"/>
                  </a:cxn>
                  <a:cxn ang="0">
                    <a:pos x="T8" y="T9"/>
                  </a:cxn>
                </a:cxnLst>
                <a:rect l="0" t="0" r="r" b="b"/>
                <a:pathLst>
                  <a:path w="265" h="1183">
                    <a:moveTo>
                      <a:pt x="0" y="8"/>
                    </a:moveTo>
                    <a:lnTo>
                      <a:pt x="203" y="1183"/>
                    </a:lnTo>
                    <a:lnTo>
                      <a:pt x="265" y="1176"/>
                    </a:lnTo>
                    <a:lnTo>
                      <a:pt x="63" y="0"/>
                    </a:lnTo>
                    <a:lnTo>
                      <a:pt x="0" y="8"/>
                    </a:lnTo>
                    <a:close/>
                  </a:path>
                </a:pathLst>
              </a:custGeom>
              <a:solidFill>
                <a:srgbClr val="4D23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5" name="Rectangle 169">
                <a:extLst>
                  <a:ext uri="{FF2B5EF4-FFF2-40B4-BE49-F238E27FC236}">
                    <a16:creationId xmlns:a16="http://schemas.microsoft.com/office/drawing/2014/main" id="{5D6EE481-77F0-6314-9D36-CDBC4F765E96}"/>
                  </a:ext>
                </a:extLst>
              </p:cNvPr>
              <p:cNvSpPr>
                <a:spLocks noChangeArrowheads="1"/>
              </p:cNvSpPr>
              <p:nvPr/>
            </p:nvSpPr>
            <p:spPr bwMode="auto">
              <a:xfrm>
                <a:off x="4904625" y="1457133"/>
                <a:ext cx="1653875" cy="1792523"/>
              </a:xfrm>
              <a:prstGeom prst="rect">
                <a:avLst/>
              </a:prstGeom>
              <a:solidFill>
                <a:srgbClr val="2EB5B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6" name="Rectangle 171">
                <a:extLst>
                  <a:ext uri="{FF2B5EF4-FFF2-40B4-BE49-F238E27FC236}">
                    <a16:creationId xmlns:a16="http://schemas.microsoft.com/office/drawing/2014/main" id="{C8EA90C6-FA31-855D-9668-FC1503A4E48C}"/>
                  </a:ext>
                </a:extLst>
              </p:cNvPr>
              <p:cNvSpPr>
                <a:spLocks noChangeArrowheads="1"/>
              </p:cNvSpPr>
              <p:nvPr/>
            </p:nvSpPr>
            <p:spPr bwMode="auto">
              <a:xfrm>
                <a:off x="5039312" y="1522496"/>
                <a:ext cx="1386482" cy="158257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7" name="Rectangle 175">
                <a:extLst>
                  <a:ext uri="{FF2B5EF4-FFF2-40B4-BE49-F238E27FC236}">
                    <a16:creationId xmlns:a16="http://schemas.microsoft.com/office/drawing/2014/main" id="{C66155D9-3015-D9CB-272B-46C30B5EA50B}"/>
                  </a:ext>
                </a:extLst>
              </p:cNvPr>
              <p:cNvSpPr>
                <a:spLocks noChangeArrowheads="1"/>
              </p:cNvSpPr>
              <p:nvPr/>
            </p:nvSpPr>
            <p:spPr bwMode="auto">
              <a:xfrm>
                <a:off x="5655306" y="1447230"/>
                <a:ext cx="243625" cy="104977"/>
              </a:xfrm>
              <a:prstGeom prst="rect">
                <a:avLst/>
              </a:prstGeom>
              <a:solidFill>
                <a:srgbClr val="4D237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8" name="Oval 27">
                <a:extLst>
                  <a:ext uri="{FF2B5EF4-FFF2-40B4-BE49-F238E27FC236}">
                    <a16:creationId xmlns:a16="http://schemas.microsoft.com/office/drawing/2014/main" id="{27143150-792B-C394-DCCF-EDE976ED5572}"/>
                  </a:ext>
                </a:extLst>
              </p:cNvPr>
              <p:cNvSpPr/>
              <p:nvPr/>
            </p:nvSpPr>
            <p:spPr>
              <a:xfrm>
                <a:off x="1930400" y="4849953"/>
                <a:ext cx="5683209" cy="901475"/>
              </a:xfrm>
              <a:prstGeom prst="ellipse">
                <a:avLst/>
              </a:prstGeom>
              <a:solidFill>
                <a:srgbClr val="000000">
                  <a:alpha val="20000"/>
                </a:srgbClr>
              </a:solidFill>
              <a:ln w="25400" cap="flat" cmpd="sng" algn="ctr">
                <a:noFill/>
                <a:prstDash val="solid"/>
              </a:ln>
              <a:effectLst/>
            </p:spPr>
            <p:txBody>
              <a:bodyPr lIns="54610" tIns="54610" rIns="54610" bIns="5461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29" name="AutoShape 162">
                <a:extLst>
                  <a:ext uri="{FF2B5EF4-FFF2-40B4-BE49-F238E27FC236}">
                    <a16:creationId xmlns:a16="http://schemas.microsoft.com/office/drawing/2014/main" id="{DD3B0D23-580A-28E6-FA4E-CBAC974D2921}"/>
                  </a:ext>
                </a:extLst>
              </p:cNvPr>
              <p:cNvSpPr>
                <a:spLocks noChangeAspect="1" noChangeArrowheads="1" noTextEdit="1"/>
              </p:cNvSpPr>
              <p:nvPr/>
            </p:nvSpPr>
            <p:spPr bwMode="auto">
              <a:xfrm>
                <a:off x="2383208" y="1322446"/>
                <a:ext cx="4916069" cy="427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30" name="Rectangle 165">
                <a:extLst>
                  <a:ext uri="{FF2B5EF4-FFF2-40B4-BE49-F238E27FC236}">
                    <a16:creationId xmlns:a16="http://schemas.microsoft.com/office/drawing/2014/main" id="{5D888426-C1C9-C9DD-E139-029652F70D49}"/>
                  </a:ext>
                </a:extLst>
              </p:cNvPr>
              <p:cNvSpPr>
                <a:spLocks noChangeArrowheads="1"/>
              </p:cNvSpPr>
              <p:nvPr/>
            </p:nvSpPr>
            <p:spPr bwMode="auto">
              <a:xfrm>
                <a:off x="5712746" y="1322446"/>
                <a:ext cx="124784" cy="30304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31" name="Freeform 167">
                <a:extLst>
                  <a:ext uri="{FF2B5EF4-FFF2-40B4-BE49-F238E27FC236}">
                    <a16:creationId xmlns:a16="http://schemas.microsoft.com/office/drawing/2014/main" id="{7A036716-18EE-AC6E-7B77-6D15BFD312FD}"/>
                  </a:ext>
                </a:extLst>
              </p:cNvPr>
              <p:cNvSpPr>
                <a:spLocks/>
              </p:cNvSpPr>
              <p:nvPr/>
            </p:nvSpPr>
            <p:spPr bwMode="auto">
              <a:xfrm>
                <a:off x="4934335" y="2489072"/>
                <a:ext cx="463481" cy="2353058"/>
              </a:xfrm>
              <a:custGeom>
                <a:avLst/>
                <a:gdLst>
                  <a:gd name="T0" fmla="*/ 171 w 234"/>
                  <a:gd name="T1" fmla="*/ 0 h 1188"/>
                  <a:gd name="T2" fmla="*/ 0 w 234"/>
                  <a:gd name="T3" fmla="*/ 1180 h 1188"/>
                  <a:gd name="T4" fmla="*/ 63 w 234"/>
                  <a:gd name="T5" fmla="*/ 1188 h 1188"/>
                  <a:gd name="T6" fmla="*/ 234 w 234"/>
                  <a:gd name="T7" fmla="*/ 7 h 1188"/>
                  <a:gd name="T8" fmla="*/ 171 w 234"/>
                  <a:gd name="T9" fmla="*/ 0 h 1188"/>
                </a:gdLst>
                <a:ahLst/>
                <a:cxnLst>
                  <a:cxn ang="0">
                    <a:pos x="T0" y="T1"/>
                  </a:cxn>
                  <a:cxn ang="0">
                    <a:pos x="T2" y="T3"/>
                  </a:cxn>
                  <a:cxn ang="0">
                    <a:pos x="T4" y="T5"/>
                  </a:cxn>
                  <a:cxn ang="0">
                    <a:pos x="T6" y="T7"/>
                  </a:cxn>
                  <a:cxn ang="0">
                    <a:pos x="T8" y="T9"/>
                  </a:cxn>
                </a:cxnLst>
                <a:rect l="0" t="0" r="r" b="b"/>
                <a:pathLst>
                  <a:path w="234" h="1188">
                    <a:moveTo>
                      <a:pt x="171" y="0"/>
                    </a:moveTo>
                    <a:lnTo>
                      <a:pt x="0" y="1180"/>
                    </a:lnTo>
                    <a:lnTo>
                      <a:pt x="63" y="1188"/>
                    </a:lnTo>
                    <a:lnTo>
                      <a:pt x="234" y="7"/>
                    </a:lnTo>
                    <a:lnTo>
                      <a:pt x="17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32" name="Rectangle 170">
                <a:extLst>
                  <a:ext uri="{FF2B5EF4-FFF2-40B4-BE49-F238E27FC236}">
                    <a16:creationId xmlns:a16="http://schemas.microsoft.com/office/drawing/2014/main" id="{2DF1D8C1-54F5-E74F-4614-6B40C655521F}"/>
                  </a:ext>
                </a:extLst>
              </p:cNvPr>
              <p:cNvSpPr>
                <a:spLocks noChangeArrowheads="1"/>
              </p:cNvSpPr>
              <p:nvPr/>
            </p:nvSpPr>
            <p:spPr bwMode="auto">
              <a:xfrm>
                <a:off x="4904625" y="1457133"/>
                <a:ext cx="1653875" cy="1792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33" name="Rectangle 172">
                <a:extLst>
                  <a:ext uri="{FF2B5EF4-FFF2-40B4-BE49-F238E27FC236}">
                    <a16:creationId xmlns:a16="http://schemas.microsoft.com/office/drawing/2014/main" id="{8FD57C56-C0C0-4C6E-245F-6BE5F5681521}"/>
                  </a:ext>
                </a:extLst>
              </p:cNvPr>
              <p:cNvSpPr>
                <a:spLocks noChangeArrowheads="1"/>
              </p:cNvSpPr>
              <p:nvPr/>
            </p:nvSpPr>
            <p:spPr bwMode="auto">
              <a:xfrm>
                <a:off x="5039312" y="1522496"/>
                <a:ext cx="1386482" cy="1582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34" name="Rectangle 173">
                <a:extLst>
                  <a:ext uri="{FF2B5EF4-FFF2-40B4-BE49-F238E27FC236}">
                    <a16:creationId xmlns:a16="http://schemas.microsoft.com/office/drawing/2014/main" id="{1F89A68A-258F-B910-0998-FD0FE75E03FE}"/>
                  </a:ext>
                </a:extLst>
              </p:cNvPr>
              <p:cNvSpPr>
                <a:spLocks noChangeArrowheads="1"/>
              </p:cNvSpPr>
              <p:nvPr/>
            </p:nvSpPr>
            <p:spPr bwMode="auto">
              <a:xfrm>
                <a:off x="4863030" y="3162506"/>
                <a:ext cx="1743006" cy="104977"/>
              </a:xfrm>
              <a:prstGeom prst="rect">
                <a:avLst/>
              </a:prstGeom>
              <a:solidFill>
                <a:srgbClr val="4D237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35" name="Rectangle 174">
                <a:extLst>
                  <a:ext uri="{FF2B5EF4-FFF2-40B4-BE49-F238E27FC236}">
                    <a16:creationId xmlns:a16="http://schemas.microsoft.com/office/drawing/2014/main" id="{80EBB93E-567A-2D48-8891-B1E07450D4AD}"/>
                  </a:ext>
                </a:extLst>
              </p:cNvPr>
              <p:cNvSpPr>
                <a:spLocks noChangeArrowheads="1"/>
              </p:cNvSpPr>
              <p:nvPr/>
            </p:nvSpPr>
            <p:spPr bwMode="auto">
              <a:xfrm>
                <a:off x="4863030" y="3162506"/>
                <a:ext cx="1743006" cy="104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36" name="Freeform 177">
                <a:extLst>
                  <a:ext uri="{FF2B5EF4-FFF2-40B4-BE49-F238E27FC236}">
                    <a16:creationId xmlns:a16="http://schemas.microsoft.com/office/drawing/2014/main" id="{75A9A6B0-EF11-2579-628E-FBAA5D4C965C}"/>
                  </a:ext>
                </a:extLst>
              </p:cNvPr>
              <p:cNvSpPr>
                <a:spLocks/>
              </p:cNvSpPr>
              <p:nvPr/>
            </p:nvSpPr>
            <p:spPr bwMode="auto">
              <a:xfrm>
                <a:off x="4934335" y="4166714"/>
                <a:ext cx="95073" cy="669473"/>
              </a:xfrm>
              <a:custGeom>
                <a:avLst/>
                <a:gdLst>
                  <a:gd name="T0" fmla="*/ 20 w 20"/>
                  <a:gd name="T1" fmla="*/ 0 h 140"/>
                  <a:gd name="T2" fmla="*/ 0 w 20"/>
                  <a:gd name="T3" fmla="*/ 138 h 140"/>
                  <a:gd name="T4" fmla="*/ 16 w 20"/>
                  <a:gd name="T5" fmla="*/ 140 h 140"/>
                  <a:gd name="T6" fmla="*/ 15 w 20"/>
                  <a:gd name="T7" fmla="*/ 138 h 140"/>
                  <a:gd name="T8" fmla="*/ 13 w 20"/>
                  <a:gd name="T9" fmla="*/ 127 h 140"/>
                  <a:gd name="T10" fmla="*/ 18 w 20"/>
                  <a:gd name="T11" fmla="*/ 123 h 140"/>
                  <a:gd name="T12" fmla="*/ 20 w 20"/>
                  <a:gd name="T13" fmla="*/ 0 h 140"/>
                </a:gdLst>
                <a:ahLst/>
                <a:cxnLst>
                  <a:cxn ang="0">
                    <a:pos x="T0" y="T1"/>
                  </a:cxn>
                  <a:cxn ang="0">
                    <a:pos x="T2" y="T3"/>
                  </a:cxn>
                  <a:cxn ang="0">
                    <a:pos x="T4" y="T5"/>
                  </a:cxn>
                  <a:cxn ang="0">
                    <a:pos x="T6" y="T7"/>
                  </a:cxn>
                  <a:cxn ang="0">
                    <a:pos x="T8" y="T9"/>
                  </a:cxn>
                  <a:cxn ang="0">
                    <a:pos x="T10" y="T11"/>
                  </a:cxn>
                  <a:cxn ang="0">
                    <a:pos x="T12" y="T13"/>
                  </a:cxn>
                </a:cxnLst>
                <a:rect l="0" t="0" r="r" b="b"/>
                <a:pathLst>
                  <a:path w="20" h="140">
                    <a:moveTo>
                      <a:pt x="20" y="0"/>
                    </a:moveTo>
                    <a:cubicBezTo>
                      <a:pt x="0" y="138"/>
                      <a:pt x="0" y="138"/>
                      <a:pt x="0" y="138"/>
                    </a:cubicBezTo>
                    <a:cubicBezTo>
                      <a:pt x="16" y="140"/>
                      <a:pt x="16" y="140"/>
                      <a:pt x="16" y="140"/>
                    </a:cubicBezTo>
                    <a:cubicBezTo>
                      <a:pt x="15" y="138"/>
                      <a:pt x="15" y="138"/>
                      <a:pt x="15" y="138"/>
                    </a:cubicBezTo>
                    <a:cubicBezTo>
                      <a:pt x="13" y="127"/>
                      <a:pt x="13" y="127"/>
                      <a:pt x="13" y="127"/>
                    </a:cubicBezTo>
                    <a:cubicBezTo>
                      <a:pt x="18" y="125"/>
                      <a:pt x="18" y="123"/>
                      <a:pt x="18" y="123"/>
                    </a:cubicBezTo>
                    <a:cubicBezTo>
                      <a:pt x="18" y="123"/>
                      <a:pt x="19" y="63"/>
                      <a:pt x="20" y="0"/>
                    </a:cubicBezTo>
                  </a:path>
                </a:pathLst>
              </a:custGeom>
              <a:solidFill>
                <a:srgbClr val="4A25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37" name="Freeform 178">
                <a:extLst>
                  <a:ext uri="{FF2B5EF4-FFF2-40B4-BE49-F238E27FC236}">
                    <a16:creationId xmlns:a16="http://schemas.microsoft.com/office/drawing/2014/main" id="{29C9069A-6DAA-7E63-3151-71331B0FEC8F}"/>
                  </a:ext>
                </a:extLst>
              </p:cNvPr>
              <p:cNvSpPr>
                <a:spLocks noEditPoints="1"/>
              </p:cNvSpPr>
              <p:nvPr/>
            </p:nvSpPr>
            <p:spPr bwMode="auto">
              <a:xfrm>
                <a:off x="4904625" y="1906750"/>
                <a:ext cx="134687" cy="1255756"/>
              </a:xfrm>
              <a:custGeom>
                <a:avLst/>
                <a:gdLst>
                  <a:gd name="T0" fmla="*/ 0 w 28"/>
                  <a:gd name="T1" fmla="*/ 93 h 263"/>
                  <a:gd name="T2" fmla="*/ 0 w 28"/>
                  <a:gd name="T3" fmla="*/ 263 h 263"/>
                  <a:gd name="T4" fmla="*/ 24 w 28"/>
                  <a:gd name="T5" fmla="*/ 263 h 263"/>
                  <a:gd name="T6" fmla="*/ 23 w 28"/>
                  <a:gd name="T7" fmla="*/ 254 h 263"/>
                  <a:gd name="T8" fmla="*/ 21 w 28"/>
                  <a:gd name="T9" fmla="*/ 192 h 263"/>
                  <a:gd name="T10" fmla="*/ 28 w 28"/>
                  <a:gd name="T11" fmla="*/ 206 h 263"/>
                  <a:gd name="T12" fmla="*/ 28 w 28"/>
                  <a:gd name="T13" fmla="*/ 106 h 263"/>
                  <a:gd name="T14" fmla="*/ 9 w 28"/>
                  <a:gd name="T15" fmla="*/ 100 h 263"/>
                  <a:gd name="T16" fmla="*/ 9 w 28"/>
                  <a:gd name="T17" fmla="*/ 100 h 263"/>
                  <a:gd name="T18" fmla="*/ 8 w 28"/>
                  <a:gd name="T19" fmla="*/ 99 h 263"/>
                  <a:gd name="T20" fmla="*/ 0 w 28"/>
                  <a:gd name="T21" fmla="*/ 93 h 263"/>
                  <a:gd name="T22" fmla="*/ 0 w 28"/>
                  <a:gd name="T23" fmla="*/ 32 h 263"/>
                  <a:gd name="T24" fmla="*/ 0 w 28"/>
                  <a:gd name="T25" fmla="*/ 49 h 263"/>
                  <a:gd name="T26" fmla="*/ 2 w 28"/>
                  <a:gd name="T27" fmla="*/ 34 h 263"/>
                  <a:gd name="T28" fmla="*/ 0 w 28"/>
                  <a:gd name="T29" fmla="*/ 32 h 263"/>
                  <a:gd name="T30" fmla="*/ 0 w 28"/>
                  <a:gd name="T31" fmla="*/ 0 h 263"/>
                  <a:gd name="T32" fmla="*/ 0 w 28"/>
                  <a:gd name="T33" fmla="*/ 26 h 263"/>
                  <a:gd name="T34" fmla="*/ 1 w 28"/>
                  <a:gd name="T35" fmla="*/ 6 h 263"/>
                  <a:gd name="T36" fmla="*/ 0 w 28"/>
                  <a:gd name="T37" fmla="*/ 0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 h="263">
                    <a:moveTo>
                      <a:pt x="0" y="93"/>
                    </a:moveTo>
                    <a:cubicBezTo>
                      <a:pt x="0" y="263"/>
                      <a:pt x="0" y="263"/>
                      <a:pt x="0" y="263"/>
                    </a:cubicBezTo>
                    <a:cubicBezTo>
                      <a:pt x="24" y="263"/>
                      <a:pt x="24" y="263"/>
                      <a:pt x="24" y="263"/>
                    </a:cubicBezTo>
                    <a:cubicBezTo>
                      <a:pt x="24" y="260"/>
                      <a:pt x="23" y="257"/>
                      <a:pt x="23" y="254"/>
                    </a:cubicBezTo>
                    <a:cubicBezTo>
                      <a:pt x="22" y="233"/>
                      <a:pt x="19" y="212"/>
                      <a:pt x="21" y="192"/>
                    </a:cubicBezTo>
                    <a:cubicBezTo>
                      <a:pt x="23" y="196"/>
                      <a:pt x="26" y="201"/>
                      <a:pt x="28" y="206"/>
                    </a:cubicBezTo>
                    <a:cubicBezTo>
                      <a:pt x="28" y="106"/>
                      <a:pt x="28" y="106"/>
                      <a:pt x="28" y="106"/>
                    </a:cubicBezTo>
                    <a:cubicBezTo>
                      <a:pt x="22" y="103"/>
                      <a:pt x="15" y="102"/>
                      <a:pt x="9" y="100"/>
                    </a:cubicBezTo>
                    <a:cubicBezTo>
                      <a:pt x="9" y="100"/>
                      <a:pt x="9" y="100"/>
                      <a:pt x="9" y="100"/>
                    </a:cubicBezTo>
                    <a:cubicBezTo>
                      <a:pt x="8" y="100"/>
                      <a:pt x="8" y="99"/>
                      <a:pt x="8" y="99"/>
                    </a:cubicBezTo>
                    <a:cubicBezTo>
                      <a:pt x="5" y="96"/>
                      <a:pt x="2" y="94"/>
                      <a:pt x="0" y="93"/>
                    </a:cubicBezTo>
                    <a:moveTo>
                      <a:pt x="0" y="32"/>
                    </a:moveTo>
                    <a:cubicBezTo>
                      <a:pt x="0" y="49"/>
                      <a:pt x="0" y="49"/>
                      <a:pt x="0" y="49"/>
                    </a:cubicBezTo>
                    <a:cubicBezTo>
                      <a:pt x="2" y="44"/>
                      <a:pt x="2" y="39"/>
                      <a:pt x="2" y="34"/>
                    </a:cubicBezTo>
                    <a:cubicBezTo>
                      <a:pt x="2" y="33"/>
                      <a:pt x="1" y="32"/>
                      <a:pt x="0" y="32"/>
                    </a:cubicBezTo>
                    <a:moveTo>
                      <a:pt x="0" y="0"/>
                    </a:moveTo>
                    <a:cubicBezTo>
                      <a:pt x="0" y="26"/>
                      <a:pt x="0" y="26"/>
                      <a:pt x="0" y="26"/>
                    </a:cubicBezTo>
                    <a:cubicBezTo>
                      <a:pt x="1" y="19"/>
                      <a:pt x="2" y="13"/>
                      <a:pt x="1" y="6"/>
                    </a:cubicBezTo>
                    <a:cubicBezTo>
                      <a:pt x="1" y="4"/>
                      <a:pt x="0" y="2"/>
                      <a:pt x="0" y="0"/>
                    </a:cubicBezTo>
                  </a:path>
                </a:pathLst>
              </a:custGeom>
              <a:solidFill>
                <a:srgbClr val="28A7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38" name="Freeform 180">
                <a:extLst>
                  <a:ext uri="{FF2B5EF4-FFF2-40B4-BE49-F238E27FC236}">
                    <a16:creationId xmlns:a16="http://schemas.microsoft.com/office/drawing/2014/main" id="{BD69F65D-F121-0403-E221-E16C4E3E8B45}"/>
                  </a:ext>
                </a:extLst>
              </p:cNvPr>
              <p:cNvSpPr>
                <a:spLocks/>
              </p:cNvSpPr>
              <p:nvPr/>
            </p:nvSpPr>
            <p:spPr bwMode="auto">
              <a:xfrm>
                <a:off x="4863030" y="3162506"/>
                <a:ext cx="172321" cy="104977"/>
              </a:xfrm>
              <a:custGeom>
                <a:avLst/>
                <a:gdLst>
                  <a:gd name="T0" fmla="*/ 33 w 36"/>
                  <a:gd name="T1" fmla="*/ 0 h 22"/>
                  <a:gd name="T2" fmla="*/ 9 w 36"/>
                  <a:gd name="T3" fmla="*/ 0 h 22"/>
                  <a:gd name="T4" fmla="*/ 0 w 36"/>
                  <a:gd name="T5" fmla="*/ 0 h 22"/>
                  <a:gd name="T6" fmla="*/ 0 w 36"/>
                  <a:gd name="T7" fmla="*/ 22 h 22"/>
                  <a:gd name="T8" fmla="*/ 36 w 36"/>
                  <a:gd name="T9" fmla="*/ 22 h 22"/>
                  <a:gd name="T10" fmla="*/ 34 w 36"/>
                  <a:gd name="T11" fmla="*/ 8 h 22"/>
                  <a:gd name="T12" fmla="*/ 33 w 36"/>
                  <a:gd name="T13" fmla="*/ 7 h 22"/>
                  <a:gd name="T14" fmla="*/ 33 w 36"/>
                  <a:gd name="T15" fmla="*/ 0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22">
                    <a:moveTo>
                      <a:pt x="33" y="0"/>
                    </a:moveTo>
                    <a:cubicBezTo>
                      <a:pt x="9" y="0"/>
                      <a:pt x="9" y="0"/>
                      <a:pt x="9" y="0"/>
                    </a:cubicBezTo>
                    <a:cubicBezTo>
                      <a:pt x="0" y="0"/>
                      <a:pt x="0" y="0"/>
                      <a:pt x="0" y="0"/>
                    </a:cubicBezTo>
                    <a:cubicBezTo>
                      <a:pt x="0" y="22"/>
                      <a:pt x="0" y="22"/>
                      <a:pt x="0" y="22"/>
                    </a:cubicBezTo>
                    <a:cubicBezTo>
                      <a:pt x="36" y="22"/>
                      <a:pt x="36" y="22"/>
                      <a:pt x="36" y="22"/>
                    </a:cubicBezTo>
                    <a:cubicBezTo>
                      <a:pt x="34" y="8"/>
                      <a:pt x="34" y="8"/>
                      <a:pt x="34" y="8"/>
                    </a:cubicBezTo>
                    <a:cubicBezTo>
                      <a:pt x="33" y="7"/>
                      <a:pt x="33" y="7"/>
                      <a:pt x="33" y="7"/>
                    </a:cubicBezTo>
                    <a:cubicBezTo>
                      <a:pt x="33" y="5"/>
                      <a:pt x="33" y="2"/>
                      <a:pt x="33" y="0"/>
                    </a:cubicBezTo>
                  </a:path>
                </a:pathLst>
              </a:custGeom>
              <a:solidFill>
                <a:srgbClr val="4A25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39" name="Freeform 181">
                <a:extLst>
                  <a:ext uri="{FF2B5EF4-FFF2-40B4-BE49-F238E27FC236}">
                    <a16:creationId xmlns:a16="http://schemas.microsoft.com/office/drawing/2014/main" id="{E78CD3C1-FCB9-6B14-5842-BDBD8F25DE32}"/>
                  </a:ext>
                </a:extLst>
              </p:cNvPr>
              <p:cNvSpPr>
                <a:spLocks/>
              </p:cNvSpPr>
              <p:nvPr/>
            </p:nvSpPr>
            <p:spPr bwMode="auto">
              <a:xfrm>
                <a:off x="5407720" y="2712889"/>
                <a:ext cx="237683" cy="164398"/>
              </a:xfrm>
              <a:custGeom>
                <a:avLst/>
                <a:gdLst>
                  <a:gd name="T0" fmla="*/ 48 w 50"/>
                  <a:gd name="T1" fmla="*/ 7 h 34"/>
                  <a:gd name="T2" fmla="*/ 38 w 50"/>
                  <a:gd name="T3" fmla="*/ 1 h 34"/>
                  <a:gd name="T4" fmla="*/ 32 w 50"/>
                  <a:gd name="T5" fmla="*/ 3 h 34"/>
                  <a:gd name="T6" fmla="*/ 4 w 50"/>
                  <a:gd name="T7" fmla="*/ 21 h 34"/>
                  <a:gd name="T8" fmla="*/ 0 w 50"/>
                  <a:gd name="T9" fmla="*/ 25 h 34"/>
                  <a:gd name="T10" fmla="*/ 1 w 50"/>
                  <a:gd name="T11" fmla="*/ 28 h 34"/>
                  <a:gd name="T12" fmla="*/ 4 w 50"/>
                  <a:gd name="T13" fmla="*/ 34 h 34"/>
                  <a:gd name="T14" fmla="*/ 35 w 50"/>
                  <a:gd name="T15" fmla="*/ 27 h 34"/>
                  <a:gd name="T16" fmla="*/ 47 w 50"/>
                  <a:gd name="T17" fmla="*/ 18 h 34"/>
                  <a:gd name="T18" fmla="*/ 48 w 50"/>
                  <a:gd name="T19"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 h="34">
                    <a:moveTo>
                      <a:pt x="48" y="7"/>
                    </a:moveTo>
                    <a:cubicBezTo>
                      <a:pt x="47" y="3"/>
                      <a:pt x="42" y="0"/>
                      <a:pt x="38" y="1"/>
                    </a:cubicBezTo>
                    <a:cubicBezTo>
                      <a:pt x="36" y="1"/>
                      <a:pt x="34" y="2"/>
                      <a:pt x="32" y="3"/>
                    </a:cubicBezTo>
                    <a:cubicBezTo>
                      <a:pt x="23" y="9"/>
                      <a:pt x="14" y="16"/>
                      <a:pt x="4" y="21"/>
                    </a:cubicBezTo>
                    <a:cubicBezTo>
                      <a:pt x="3" y="22"/>
                      <a:pt x="0" y="23"/>
                      <a:pt x="0" y="25"/>
                    </a:cubicBezTo>
                    <a:cubicBezTo>
                      <a:pt x="0" y="26"/>
                      <a:pt x="1" y="27"/>
                      <a:pt x="1" y="28"/>
                    </a:cubicBezTo>
                    <a:cubicBezTo>
                      <a:pt x="3" y="31"/>
                      <a:pt x="3" y="31"/>
                      <a:pt x="4" y="34"/>
                    </a:cubicBezTo>
                    <a:cubicBezTo>
                      <a:pt x="18" y="33"/>
                      <a:pt x="29" y="29"/>
                      <a:pt x="35" y="27"/>
                    </a:cubicBezTo>
                    <a:cubicBezTo>
                      <a:pt x="39" y="25"/>
                      <a:pt x="45" y="22"/>
                      <a:pt x="47" y="18"/>
                    </a:cubicBezTo>
                    <a:cubicBezTo>
                      <a:pt x="49" y="15"/>
                      <a:pt x="50" y="10"/>
                      <a:pt x="48" y="7"/>
                    </a:cubicBezTo>
                    <a:close/>
                  </a:path>
                </a:pathLst>
              </a:custGeom>
              <a:solidFill>
                <a:srgbClr val="F9BD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40" name="Freeform 183">
                <a:extLst>
                  <a:ext uri="{FF2B5EF4-FFF2-40B4-BE49-F238E27FC236}">
                    <a16:creationId xmlns:a16="http://schemas.microsoft.com/office/drawing/2014/main" id="{92A2F03F-1AD5-D312-1492-EDA994FCDFC1}"/>
                  </a:ext>
                </a:extLst>
              </p:cNvPr>
              <p:cNvSpPr>
                <a:spLocks/>
              </p:cNvSpPr>
              <p:nvPr/>
            </p:nvSpPr>
            <p:spPr bwMode="auto">
              <a:xfrm>
                <a:off x="5393855" y="2695064"/>
                <a:ext cx="261451" cy="148552"/>
              </a:xfrm>
              <a:custGeom>
                <a:avLst/>
                <a:gdLst>
                  <a:gd name="T0" fmla="*/ 54 w 55"/>
                  <a:gd name="T1" fmla="*/ 0 h 31"/>
                  <a:gd name="T2" fmla="*/ 38 w 55"/>
                  <a:gd name="T3" fmla="*/ 0 h 31"/>
                  <a:gd name="T4" fmla="*/ 29 w 55"/>
                  <a:gd name="T5" fmla="*/ 1 h 31"/>
                  <a:gd name="T6" fmla="*/ 16 w 55"/>
                  <a:gd name="T7" fmla="*/ 13 h 31"/>
                  <a:gd name="T8" fmla="*/ 1 w 55"/>
                  <a:gd name="T9" fmla="*/ 23 h 31"/>
                  <a:gd name="T10" fmla="*/ 0 w 55"/>
                  <a:gd name="T11" fmla="*/ 26 h 31"/>
                  <a:gd name="T12" fmla="*/ 2 w 55"/>
                  <a:gd name="T13" fmla="*/ 29 h 31"/>
                  <a:gd name="T14" fmla="*/ 3 w 55"/>
                  <a:gd name="T15" fmla="*/ 31 h 31"/>
                  <a:gd name="T16" fmla="*/ 5 w 55"/>
                  <a:gd name="T17" fmla="*/ 31 h 31"/>
                  <a:gd name="T18" fmla="*/ 18 w 55"/>
                  <a:gd name="T19" fmla="*/ 24 h 31"/>
                  <a:gd name="T20" fmla="*/ 29 w 55"/>
                  <a:gd name="T21" fmla="*/ 20 h 31"/>
                  <a:gd name="T22" fmla="*/ 29 w 55"/>
                  <a:gd name="T23" fmla="*/ 20 h 31"/>
                  <a:gd name="T24" fmla="*/ 30 w 55"/>
                  <a:gd name="T25" fmla="*/ 20 h 31"/>
                  <a:gd name="T26" fmla="*/ 29 w 55"/>
                  <a:gd name="T27" fmla="*/ 20 h 31"/>
                  <a:gd name="T28" fmla="*/ 40 w 55"/>
                  <a:gd name="T29" fmla="*/ 8 h 31"/>
                  <a:gd name="T30" fmla="*/ 50 w 55"/>
                  <a:gd name="T31" fmla="*/ 7 h 31"/>
                  <a:gd name="T32" fmla="*/ 54 w 55"/>
                  <a:gd name="T33" fmla="*/ 4 h 31"/>
                  <a:gd name="T34" fmla="*/ 54 w 55"/>
                  <a:gd name="T35"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5" h="31">
                    <a:moveTo>
                      <a:pt x="54" y="0"/>
                    </a:moveTo>
                    <a:cubicBezTo>
                      <a:pt x="49" y="0"/>
                      <a:pt x="44" y="0"/>
                      <a:pt x="38" y="0"/>
                    </a:cubicBezTo>
                    <a:cubicBezTo>
                      <a:pt x="35" y="0"/>
                      <a:pt x="32" y="0"/>
                      <a:pt x="29" y="1"/>
                    </a:cubicBezTo>
                    <a:cubicBezTo>
                      <a:pt x="24" y="3"/>
                      <a:pt x="20" y="8"/>
                      <a:pt x="16" y="13"/>
                    </a:cubicBezTo>
                    <a:cubicBezTo>
                      <a:pt x="12" y="17"/>
                      <a:pt x="8" y="22"/>
                      <a:pt x="1" y="23"/>
                    </a:cubicBezTo>
                    <a:cubicBezTo>
                      <a:pt x="0" y="23"/>
                      <a:pt x="0" y="25"/>
                      <a:pt x="0" y="26"/>
                    </a:cubicBezTo>
                    <a:cubicBezTo>
                      <a:pt x="1" y="27"/>
                      <a:pt x="2" y="28"/>
                      <a:pt x="2" y="29"/>
                    </a:cubicBezTo>
                    <a:cubicBezTo>
                      <a:pt x="3" y="30"/>
                      <a:pt x="3" y="30"/>
                      <a:pt x="3" y="31"/>
                    </a:cubicBezTo>
                    <a:cubicBezTo>
                      <a:pt x="4" y="31"/>
                      <a:pt x="5" y="31"/>
                      <a:pt x="5" y="31"/>
                    </a:cubicBezTo>
                    <a:cubicBezTo>
                      <a:pt x="10" y="30"/>
                      <a:pt x="14" y="26"/>
                      <a:pt x="18" y="24"/>
                    </a:cubicBezTo>
                    <a:cubicBezTo>
                      <a:pt x="22" y="23"/>
                      <a:pt x="26" y="22"/>
                      <a:pt x="29" y="20"/>
                    </a:cubicBezTo>
                    <a:cubicBezTo>
                      <a:pt x="29" y="20"/>
                      <a:pt x="29" y="20"/>
                      <a:pt x="29" y="20"/>
                    </a:cubicBezTo>
                    <a:cubicBezTo>
                      <a:pt x="30" y="20"/>
                      <a:pt x="30" y="20"/>
                      <a:pt x="30" y="20"/>
                    </a:cubicBezTo>
                    <a:cubicBezTo>
                      <a:pt x="29" y="20"/>
                      <a:pt x="29" y="20"/>
                      <a:pt x="29" y="20"/>
                    </a:cubicBezTo>
                    <a:cubicBezTo>
                      <a:pt x="34" y="17"/>
                      <a:pt x="38" y="13"/>
                      <a:pt x="40" y="8"/>
                    </a:cubicBezTo>
                    <a:cubicBezTo>
                      <a:pt x="43" y="9"/>
                      <a:pt x="47" y="8"/>
                      <a:pt x="50" y="7"/>
                    </a:cubicBezTo>
                    <a:cubicBezTo>
                      <a:pt x="51" y="6"/>
                      <a:pt x="53" y="6"/>
                      <a:pt x="54" y="4"/>
                    </a:cubicBezTo>
                    <a:cubicBezTo>
                      <a:pt x="55" y="3"/>
                      <a:pt x="55" y="2"/>
                      <a:pt x="54" y="0"/>
                    </a:cubicBezTo>
                    <a:close/>
                  </a:path>
                </a:pathLst>
              </a:custGeom>
              <a:solidFill>
                <a:srgbClr val="F9BD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41" name="Freeform 184">
                <a:extLst>
                  <a:ext uri="{FF2B5EF4-FFF2-40B4-BE49-F238E27FC236}">
                    <a16:creationId xmlns:a16="http://schemas.microsoft.com/office/drawing/2014/main" id="{79FAE6F9-5EEF-7B07-BB19-66ED6CB14762}"/>
                  </a:ext>
                </a:extLst>
              </p:cNvPr>
              <p:cNvSpPr>
                <a:spLocks/>
              </p:cNvSpPr>
              <p:nvPr/>
            </p:nvSpPr>
            <p:spPr bwMode="auto">
              <a:xfrm>
                <a:off x="5556271" y="2712889"/>
                <a:ext cx="108938" cy="130725"/>
              </a:xfrm>
              <a:custGeom>
                <a:avLst/>
                <a:gdLst>
                  <a:gd name="T0" fmla="*/ 4 w 23"/>
                  <a:gd name="T1" fmla="*/ 10 h 27"/>
                  <a:gd name="T2" fmla="*/ 3 w 23"/>
                  <a:gd name="T3" fmla="*/ 13 h 27"/>
                  <a:gd name="T4" fmla="*/ 5 w 23"/>
                  <a:gd name="T5" fmla="*/ 14 h 27"/>
                  <a:gd name="T6" fmla="*/ 2 w 23"/>
                  <a:gd name="T7" fmla="*/ 16 h 27"/>
                  <a:gd name="T8" fmla="*/ 4 w 23"/>
                  <a:gd name="T9" fmla="*/ 18 h 27"/>
                  <a:gd name="T10" fmla="*/ 0 w 23"/>
                  <a:gd name="T11" fmla="*/ 20 h 27"/>
                  <a:gd name="T12" fmla="*/ 3 w 23"/>
                  <a:gd name="T13" fmla="*/ 23 h 27"/>
                  <a:gd name="T14" fmla="*/ 1 w 23"/>
                  <a:gd name="T15" fmla="*/ 25 h 27"/>
                  <a:gd name="T16" fmla="*/ 4 w 23"/>
                  <a:gd name="T17" fmla="*/ 27 h 27"/>
                  <a:gd name="T18" fmla="*/ 7 w 23"/>
                  <a:gd name="T19" fmla="*/ 27 h 27"/>
                  <a:gd name="T20" fmla="*/ 18 w 23"/>
                  <a:gd name="T21" fmla="*/ 23 h 27"/>
                  <a:gd name="T22" fmla="*/ 19 w 23"/>
                  <a:gd name="T23" fmla="*/ 22 h 27"/>
                  <a:gd name="T24" fmla="*/ 18 w 23"/>
                  <a:gd name="T25" fmla="*/ 21 h 27"/>
                  <a:gd name="T26" fmla="*/ 22 w 23"/>
                  <a:gd name="T27" fmla="*/ 18 h 27"/>
                  <a:gd name="T28" fmla="*/ 21 w 23"/>
                  <a:gd name="T29" fmla="*/ 14 h 27"/>
                  <a:gd name="T30" fmla="*/ 23 w 23"/>
                  <a:gd name="T31" fmla="*/ 11 h 27"/>
                  <a:gd name="T32" fmla="*/ 21 w 23"/>
                  <a:gd name="T33" fmla="*/ 8 h 27"/>
                  <a:gd name="T34" fmla="*/ 21 w 23"/>
                  <a:gd name="T35" fmla="*/ 3 h 27"/>
                  <a:gd name="T36" fmla="*/ 17 w 23"/>
                  <a:gd name="T37" fmla="*/ 3 h 27"/>
                  <a:gd name="T38" fmla="*/ 4 w 23"/>
                  <a:gd name="T39" fmla="*/ 1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 h="27">
                    <a:moveTo>
                      <a:pt x="4" y="10"/>
                    </a:moveTo>
                    <a:cubicBezTo>
                      <a:pt x="4" y="11"/>
                      <a:pt x="3" y="12"/>
                      <a:pt x="3" y="13"/>
                    </a:cubicBezTo>
                    <a:cubicBezTo>
                      <a:pt x="3" y="13"/>
                      <a:pt x="4" y="15"/>
                      <a:pt x="5" y="14"/>
                    </a:cubicBezTo>
                    <a:cubicBezTo>
                      <a:pt x="4" y="15"/>
                      <a:pt x="3" y="15"/>
                      <a:pt x="2" y="16"/>
                    </a:cubicBezTo>
                    <a:cubicBezTo>
                      <a:pt x="2" y="17"/>
                      <a:pt x="2" y="18"/>
                      <a:pt x="4" y="18"/>
                    </a:cubicBezTo>
                    <a:cubicBezTo>
                      <a:pt x="2" y="18"/>
                      <a:pt x="1" y="19"/>
                      <a:pt x="0" y="20"/>
                    </a:cubicBezTo>
                    <a:cubicBezTo>
                      <a:pt x="0" y="22"/>
                      <a:pt x="1" y="23"/>
                      <a:pt x="3" y="23"/>
                    </a:cubicBezTo>
                    <a:cubicBezTo>
                      <a:pt x="2" y="23"/>
                      <a:pt x="1" y="24"/>
                      <a:pt x="1" y="25"/>
                    </a:cubicBezTo>
                    <a:cubicBezTo>
                      <a:pt x="2" y="26"/>
                      <a:pt x="3" y="27"/>
                      <a:pt x="4" y="27"/>
                    </a:cubicBezTo>
                    <a:cubicBezTo>
                      <a:pt x="5" y="27"/>
                      <a:pt x="6" y="27"/>
                      <a:pt x="7" y="27"/>
                    </a:cubicBezTo>
                    <a:cubicBezTo>
                      <a:pt x="11" y="26"/>
                      <a:pt x="15" y="26"/>
                      <a:pt x="18" y="23"/>
                    </a:cubicBezTo>
                    <a:cubicBezTo>
                      <a:pt x="18" y="23"/>
                      <a:pt x="19" y="22"/>
                      <a:pt x="19" y="22"/>
                    </a:cubicBezTo>
                    <a:cubicBezTo>
                      <a:pt x="19" y="21"/>
                      <a:pt x="19" y="21"/>
                      <a:pt x="18" y="21"/>
                    </a:cubicBezTo>
                    <a:cubicBezTo>
                      <a:pt x="20" y="20"/>
                      <a:pt x="21" y="19"/>
                      <a:pt x="22" y="18"/>
                    </a:cubicBezTo>
                    <a:cubicBezTo>
                      <a:pt x="23" y="17"/>
                      <a:pt x="22" y="15"/>
                      <a:pt x="21" y="14"/>
                    </a:cubicBezTo>
                    <a:cubicBezTo>
                      <a:pt x="22" y="13"/>
                      <a:pt x="23" y="12"/>
                      <a:pt x="23" y="11"/>
                    </a:cubicBezTo>
                    <a:cubicBezTo>
                      <a:pt x="23" y="9"/>
                      <a:pt x="22" y="8"/>
                      <a:pt x="21" y="8"/>
                    </a:cubicBezTo>
                    <a:cubicBezTo>
                      <a:pt x="22" y="7"/>
                      <a:pt x="22" y="4"/>
                      <a:pt x="21" y="3"/>
                    </a:cubicBezTo>
                    <a:cubicBezTo>
                      <a:pt x="20" y="0"/>
                      <a:pt x="19" y="1"/>
                      <a:pt x="17" y="3"/>
                    </a:cubicBezTo>
                    <a:cubicBezTo>
                      <a:pt x="13" y="6"/>
                      <a:pt x="8" y="6"/>
                      <a:pt x="4" y="10"/>
                    </a:cubicBezTo>
                    <a:close/>
                  </a:path>
                </a:pathLst>
              </a:custGeom>
              <a:solidFill>
                <a:srgbClr val="F9BD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42" name="Freeform 185">
                <a:extLst>
                  <a:ext uri="{FF2B5EF4-FFF2-40B4-BE49-F238E27FC236}">
                    <a16:creationId xmlns:a16="http://schemas.microsoft.com/office/drawing/2014/main" id="{13C88609-19AC-8151-D6A9-8F6F90DBA65B}"/>
                  </a:ext>
                </a:extLst>
              </p:cNvPr>
              <p:cNvSpPr>
                <a:spLocks/>
              </p:cNvSpPr>
              <p:nvPr/>
            </p:nvSpPr>
            <p:spPr bwMode="auto">
              <a:xfrm>
                <a:off x="4132157" y="3416034"/>
                <a:ext cx="166378" cy="307007"/>
              </a:xfrm>
              <a:custGeom>
                <a:avLst/>
                <a:gdLst>
                  <a:gd name="T0" fmla="*/ 33 w 35"/>
                  <a:gd name="T1" fmla="*/ 8 h 64"/>
                  <a:gd name="T2" fmla="*/ 28 w 35"/>
                  <a:gd name="T3" fmla="*/ 0 h 64"/>
                  <a:gd name="T4" fmla="*/ 18 w 35"/>
                  <a:gd name="T5" fmla="*/ 1 h 64"/>
                  <a:gd name="T6" fmla="*/ 9 w 35"/>
                  <a:gd name="T7" fmla="*/ 5 h 64"/>
                  <a:gd name="T8" fmla="*/ 2 w 35"/>
                  <a:gd name="T9" fmla="*/ 27 h 64"/>
                  <a:gd name="T10" fmla="*/ 7 w 35"/>
                  <a:gd name="T11" fmla="*/ 53 h 64"/>
                  <a:gd name="T12" fmla="*/ 8 w 35"/>
                  <a:gd name="T13" fmla="*/ 55 h 64"/>
                  <a:gd name="T14" fmla="*/ 11 w 35"/>
                  <a:gd name="T15" fmla="*/ 56 h 64"/>
                  <a:gd name="T16" fmla="*/ 13 w 35"/>
                  <a:gd name="T17" fmla="*/ 53 h 64"/>
                  <a:gd name="T18" fmla="*/ 22 w 35"/>
                  <a:gd name="T19" fmla="*/ 55 h 64"/>
                  <a:gd name="T20" fmla="*/ 18 w 35"/>
                  <a:gd name="T21" fmla="*/ 41 h 64"/>
                  <a:gd name="T22" fmla="*/ 24 w 35"/>
                  <a:gd name="T23" fmla="*/ 27 h 64"/>
                  <a:gd name="T24" fmla="*/ 26 w 35"/>
                  <a:gd name="T25" fmla="*/ 35 h 64"/>
                  <a:gd name="T26" fmla="*/ 26 w 35"/>
                  <a:gd name="T27" fmla="*/ 41 h 64"/>
                  <a:gd name="T28" fmla="*/ 30 w 35"/>
                  <a:gd name="T29" fmla="*/ 44 h 64"/>
                  <a:gd name="T30" fmla="*/ 33 w 35"/>
                  <a:gd name="T31" fmla="*/ 8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5" h="64">
                    <a:moveTo>
                      <a:pt x="33" y="8"/>
                    </a:moveTo>
                    <a:cubicBezTo>
                      <a:pt x="32" y="3"/>
                      <a:pt x="30" y="0"/>
                      <a:pt x="28" y="0"/>
                    </a:cubicBezTo>
                    <a:cubicBezTo>
                      <a:pt x="25" y="0"/>
                      <a:pt x="21" y="0"/>
                      <a:pt x="18" y="1"/>
                    </a:cubicBezTo>
                    <a:cubicBezTo>
                      <a:pt x="15" y="1"/>
                      <a:pt x="9" y="2"/>
                      <a:pt x="9" y="5"/>
                    </a:cubicBezTo>
                    <a:cubicBezTo>
                      <a:pt x="7" y="12"/>
                      <a:pt x="3" y="19"/>
                      <a:pt x="2" y="27"/>
                    </a:cubicBezTo>
                    <a:cubicBezTo>
                      <a:pt x="0" y="36"/>
                      <a:pt x="4" y="44"/>
                      <a:pt x="7" y="53"/>
                    </a:cubicBezTo>
                    <a:cubicBezTo>
                      <a:pt x="7" y="54"/>
                      <a:pt x="7" y="55"/>
                      <a:pt x="8" y="55"/>
                    </a:cubicBezTo>
                    <a:cubicBezTo>
                      <a:pt x="9" y="56"/>
                      <a:pt x="10" y="57"/>
                      <a:pt x="11" y="56"/>
                    </a:cubicBezTo>
                    <a:cubicBezTo>
                      <a:pt x="12" y="56"/>
                      <a:pt x="13" y="54"/>
                      <a:pt x="13" y="53"/>
                    </a:cubicBezTo>
                    <a:cubicBezTo>
                      <a:pt x="15" y="55"/>
                      <a:pt x="21" y="64"/>
                      <a:pt x="22" y="55"/>
                    </a:cubicBezTo>
                    <a:cubicBezTo>
                      <a:pt x="22" y="51"/>
                      <a:pt x="19" y="45"/>
                      <a:pt x="18" y="41"/>
                    </a:cubicBezTo>
                    <a:cubicBezTo>
                      <a:pt x="16" y="35"/>
                      <a:pt x="19" y="30"/>
                      <a:pt x="24" y="27"/>
                    </a:cubicBezTo>
                    <a:cubicBezTo>
                      <a:pt x="25" y="29"/>
                      <a:pt x="26" y="31"/>
                      <a:pt x="26" y="35"/>
                    </a:cubicBezTo>
                    <a:cubicBezTo>
                      <a:pt x="25" y="37"/>
                      <a:pt x="25" y="39"/>
                      <a:pt x="26" y="41"/>
                    </a:cubicBezTo>
                    <a:cubicBezTo>
                      <a:pt x="26" y="43"/>
                      <a:pt x="28" y="44"/>
                      <a:pt x="30" y="44"/>
                    </a:cubicBezTo>
                    <a:cubicBezTo>
                      <a:pt x="34" y="44"/>
                      <a:pt x="35" y="21"/>
                      <a:pt x="33" y="8"/>
                    </a:cubicBezTo>
                    <a:close/>
                  </a:path>
                </a:pathLst>
              </a:custGeom>
              <a:solidFill>
                <a:srgbClr val="F9BD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43" name="Freeform 186">
                <a:extLst>
                  <a:ext uri="{FF2B5EF4-FFF2-40B4-BE49-F238E27FC236}">
                    <a16:creationId xmlns:a16="http://schemas.microsoft.com/office/drawing/2014/main" id="{854A25E7-4839-E93B-695E-0DCA974C87B4}"/>
                  </a:ext>
                </a:extLst>
              </p:cNvPr>
              <p:cNvSpPr>
                <a:spLocks/>
              </p:cNvSpPr>
              <p:nvPr/>
            </p:nvSpPr>
            <p:spPr bwMode="auto">
              <a:xfrm>
                <a:off x="4809552" y="4612370"/>
                <a:ext cx="263432" cy="382273"/>
              </a:xfrm>
              <a:custGeom>
                <a:avLst/>
                <a:gdLst>
                  <a:gd name="T0" fmla="*/ 38 w 55"/>
                  <a:gd name="T1" fmla="*/ 30 h 80"/>
                  <a:gd name="T2" fmla="*/ 41 w 55"/>
                  <a:gd name="T3" fmla="*/ 45 h 80"/>
                  <a:gd name="T4" fmla="*/ 53 w 55"/>
                  <a:gd name="T5" fmla="*/ 64 h 80"/>
                  <a:gd name="T6" fmla="*/ 52 w 55"/>
                  <a:gd name="T7" fmla="*/ 72 h 80"/>
                  <a:gd name="T8" fmla="*/ 47 w 55"/>
                  <a:gd name="T9" fmla="*/ 77 h 80"/>
                  <a:gd name="T10" fmla="*/ 41 w 55"/>
                  <a:gd name="T11" fmla="*/ 80 h 80"/>
                  <a:gd name="T12" fmla="*/ 22 w 55"/>
                  <a:gd name="T13" fmla="*/ 80 h 80"/>
                  <a:gd name="T14" fmla="*/ 17 w 55"/>
                  <a:gd name="T15" fmla="*/ 78 h 80"/>
                  <a:gd name="T16" fmla="*/ 6 w 55"/>
                  <a:gd name="T17" fmla="*/ 70 h 80"/>
                  <a:gd name="T18" fmla="*/ 3 w 55"/>
                  <a:gd name="T19" fmla="*/ 63 h 80"/>
                  <a:gd name="T20" fmla="*/ 3 w 55"/>
                  <a:gd name="T21" fmla="*/ 18 h 80"/>
                  <a:gd name="T22" fmla="*/ 38 w 55"/>
                  <a:gd name="T23" fmla="*/ 3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 h="80">
                    <a:moveTo>
                      <a:pt x="38" y="30"/>
                    </a:moveTo>
                    <a:cubicBezTo>
                      <a:pt x="41" y="45"/>
                      <a:pt x="41" y="45"/>
                      <a:pt x="41" y="45"/>
                    </a:cubicBezTo>
                    <a:cubicBezTo>
                      <a:pt x="53" y="64"/>
                      <a:pt x="53" y="64"/>
                      <a:pt x="53" y="64"/>
                    </a:cubicBezTo>
                    <a:cubicBezTo>
                      <a:pt x="55" y="67"/>
                      <a:pt x="54" y="70"/>
                      <a:pt x="52" y="72"/>
                    </a:cubicBezTo>
                    <a:cubicBezTo>
                      <a:pt x="47" y="77"/>
                      <a:pt x="47" y="77"/>
                      <a:pt x="47" y="77"/>
                    </a:cubicBezTo>
                    <a:cubicBezTo>
                      <a:pt x="46" y="79"/>
                      <a:pt x="44" y="80"/>
                      <a:pt x="41" y="80"/>
                    </a:cubicBezTo>
                    <a:cubicBezTo>
                      <a:pt x="22" y="80"/>
                      <a:pt x="22" y="80"/>
                      <a:pt x="22" y="80"/>
                    </a:cubicBezTo>
                    <a:cubicBezTo>
                      <a:pt x="20" y="80"/>
                      <a:pt x="19" y="79"/>
                      <a:pt x="17" y="78"/>
                    </a:cubicBezTo>
                    <a:cubicBezTo>
                      <a:pt x="6" y="70"/>
                      <a:pt x="6" y="70"/>
                      <a:pt x="6" y="70"/>
                    </a:cubicBezTo>
                    <a:cubicBezTo>
                      <a:pt x="4" y="68"/>
                      <a:pt x="3" y="66"/>
                      <a:pt x="3" y="63"/>
                    </a:cubicBezTo>
                    <a:cubicBezTo>
                      <a:pt x="4" y="55"/>
                      <a:pt x="5" y="32"/>
                      <a:pt x="3" y="18"/>
                    </a:cubicBezTo>
                    <a:cubicBezTo>
                      <a:pt x="0" y="0"/>
                      <a:pt x="38" y="30"/>
                      <a:pt x="38" y="30"/>
                    </a:cubicBezTo>
                    <a:close/>
                  </a:path>
                </a:pathLst>
              </a:custGeom>
              <a:solidFill>
                <a:srgbClr val="8343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44" name="Freeform 187">
                <a:extLst>
                  <a:ext uri="{FF2B5EF4-FFF2-40B4-BE49-F238E27FC236}">
                    <a16:creationId xmlns:a16="http://schemas.microsoft.com/office/drawing/2014/main" id="{52870013-A031-338E-ACC4-EBCA7CDF49BE}"/>
                  </a:ext>
                </a:extLst>
              </p:cNvPr>
              <p:cNvSpPr>
                <a:spLocks/>
              </p:cNvSpPr>
              <p:nvPr/>
            </p:nvSpPr>
            <p:spPr bwMode="auto">
              <a:xfrm>
                <a:off x="4361917" y="4612370"/>
                <a:ext cx="257489" cy="382273"/>
              </a:xfrm>
              <a:custGeom>
                <a:avLst/>
                <a:gdLst>
                  <a:gd name="T0" fmla="*/ 17 w 54"/>
                  <a:gd name="T1" fmla="*/ 30 h 80"/>
                  <a:gd name="T2" fmla="*/ 13 w 54"/>
                  <a:gd name="T3" fmla="*/ 45 h 80"/>
                  <a:gd name="T4" fmla="*/ 1 w 54"/>
                  <a:gd name="T5" fmla="*/ 64 h 80"/>
                  <a:gd name="T6" fmla="*/ 2 w 54"/>
                  <a:gd name="T7" fmla="*/ 72 h 80"/>
                  <a:gd name="T8" fmla="*/ 7 w 54"/>
                  <a:gd name="T9" fmla="*/ 77 h 80"/>
                  <a:gd name="T10" fmla="*/ 13 w 54"/>
                  <a:gd name="T11" fmla="*/ 80 h 80"/>
                  <a:gd name="T12" fmla="*/ 32 w 54"/>
                  <a:gd name="T13" fmla="*/ 80 h 80"/>
                  <a:gd name="T14" fmla="*/ 37 w 54"/>
                  <a:gd name="T15" fmla="*/ 78 h 80"/>
                  <a:gd name="T16" fmla="*/ 48 w 54"/>
                  <a:gd name="T17" fmla="*/ 70 h 80"/>
                  <a:gd name="T18" fmla="*/ 51 w 54"/>
                  <a:gd name="T19" fmla="*/ 63 h 80"/>
                  <a:gd name="T20" fmla="*/ 51 w 54"/>
                  <a:gd name="T21" fmla="*/ 18 h 80"/>
                  <a:gd name="T22" fmla="*/ 17 w 54"/>
                  <a:gd name="T23" fmla="*/ 3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4" h="80">
                    <a:moveTo>
                      <a:pt x="17" y="30"/>
                    </a:moveTo>
                    <a:cubicBezTo>
                      <a:pt x="13" y="45"/>
                      <a:pt x="13" y="45"/>
                      <a:pt x="13" y="45"/>
                    </a:cubicBezTo>
                    <a:cubicBezTo>
                      <a:pt x="1" y="64"/>
                      <a:pt x="1" y="64"/>
                      <a:pt x="1" y="64"/>
                    </a:cubicBezTo>
                    <a:cubicBezTo>
                      <a:pt x="0" y="67"/>
                      <a:pt x="0" y="70"/>
                      <a:pt x="2" y="72"/>
                    </a:cubicBezTo>
                    <a:cubicBezTo>
                      <a:pt x="7" y="77"/>
                      <a:pt x="7" y="77"/>
                      <a:pt x="7" y="77"/>
                    </a:cubicBezTo>
                    <a:cubicBezTo>
                      <a:pt x="8" y="79"/>
                      <a:pt x="11" y="80"/>
                      <a:pt x="13" y="80"/>
                    </a:cubicBezTo>
                    <a:cubicBezTo>
                      <a:pt x="32" y="80"/>
                      <a:pt x="32" y="80"/>
                      <a:pt x="32" y="80"/>
                    </a:cubicBezTo>
                    <a:cubicBezTo>
                      <a:pt x="34" y="80"/>
                      <a:pt x="36" y="79"/>
                      <a:pt x="37" y="78"/>
                    </a:cubicBezTo>
                    <a:cubicBezTo>
                      <a:pt x="48" y="70"/>
                      <a:pt x="48" y="70"/>
                      <a:pt x="48" y="70"/>
                    </a:cubicBezTo>
                    <a:cubicBezTo>
                      <a:pt x="50" y="68"/>
                      <a:pt x="51" y="66"/>
                      <a:pt x="51" y="63"/>
                    </a:cubicBezTo>
                    <a:cubicBezTo>
                      <a:pt x="50" y="55"/>
                      <a:pt x="49" y="32"/>
                      <a:pt x="51" y="18"/>
                    </a:cubicBezTo>
                    <a:cubicBezTo>
                      <a:pt x="54" y="0"/>
                      <a:pt x="17" y="30"/>
                      <a:pt x="17" y="30"/>
                    </a:cubicBezTo>
                    <a:close/>
                  </a:path>
                </a:pathLst>
              </a:custGeom>
              <a:solidFill>
                <a:srgbClr val="8343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45" name="Freeform 188">
                <a:extLst>
                  <a:ext uri="{FF2B5EF4-FFF2-40B4-BE49-F238E27FC236}">
                    <a16:creationId xmlns:a16="http://schemas.microsoft.com/office/drawing/2014/main" id="{69BCFB90-6053-238D-ED13-A06A1D85B5D8}"/>
                  </a:ext>
                </a:extLst>
              </p:cNvPr>
              <p:cNvSpPr>
                <a:spLocks/>
              </p:cNvSpPr>
              <p:nvPr/>
            </p:nvSpPr>
            <p:spPr bwMode="auto">
              <a:xfrm>
                <a:off x="4379742" y="3239752"/>
                <a:ext cx="330776" cy="1548898"/>
              </a:xfrm>
              <a:custGeom>
                <a:avLst/>
                <a:gdLst>
                  <a:gd name="T0" fmla="*/ 15 w 69"/>
                  <a:gd name="T1" fmla="*/ 1 h 324"/>
                  <a:gd name="T2" fmla="*/ 10 w 69"/>
                  <a:gd name="T3" fmla="*/ 1 h 324"/>
                  <a:gd name="T4" fmla="*/ 7 w 69"/>
                  <a:gd name="T5" fmla="*/ 3 h 324"/>
                  <a:gd name="T6" fmla="*/ 3 w 69"/>
                  <a:gd name="T7" fmla="*/ 46 h 324"/>
                  <a:gd name="T8" fmla="*/ 2 w 69"/>
                  <a:gd name="T9" fmla="*/ 317 h 324"/>
                  <a:gd name="T10" fmla="*/ 33 w 69"/>
                  <a:gd name="T11" fmla="*/ 324 h 324"/>
                  <a:gd name="T12" fmla="*/ 49 w 69"/>
                  <a:gd name="T13" fmla="*/ 323 h 324"/>
                  <a:gd name="T14" fmla="*/ 52 w 69"/>
                  <a:gd name="T15" fmla="*/ 320 h 324"/>
                  <a:gd name="T16" fmla="*/ 67 w 69"/>
                  <a:gd name="T17" fmla="*/ 81 h 324"/>
                  <a:gd name="T18" fmla="*/ 69 w 69"/>
                  <a:gd name="T19" fmla="*/ 79 h 324"/>
                  <a:gd name="T20" fmla="*/ 69 w 69"/>
                  <a:gd name="T21" fmla="*/ 9 h 324"/>
                  <a:gd name="T22" fmla="*/ 15 w 69"/>
                  <a:gd name="T23" fmla="*/ 1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9" h="324">
                    <a:moveTo>
                      <a:pt x="15" y="1"/>
                    </a:moveTo>
                    <a:cubicBezTo>
                      <a:pt x="13" y="1"/>
                      <a:pt x="12" y="1"/>
                      <a:pt x="10" y="1"/>
                    </a:cubicBezTo>
                    <a:cubicBezTo>
                      <a:pt x="8" y="0"/>
                      <a:pt x="7" y="1"/>
                      <a:pt x="7" y="3"/>
                    </a:cubicBezTo>
                    <a:cubicBezTo>
                      <a:pt x="5" y="17"/>
                      <a:pt x="4" y="31"/>
                      <a:pt x="3" y="46"/>
                    </a:cubicBezTo>
                    <a:cubicBezTo>
                      <a:pt x="0" y="81"/>
                      <a:pt x="2" y="317"/>
                      <a:pt x="2" y="317"/>
                    </a:cubicBezTo>
                    <a:cubicBezTo>
                      <a:pt x="2" y="317"/>
                      <a:pt x="1" y="324"/>
                      <a:pt x="33" y="324"/>
                    </a:cubicBezTo>
                    <a:cubicBezTo>
                      <a:pt x="38" y="324"/>
                      <a:pt x="43" y="323"/>
                      <a:pt x="49" y="323"/>
                    </a:cubicBezTo>
                    <a:cubicBezTo>
                      <a:pt x="50" y="323"/>
                      <a:pt x="52" y="321"/>
                      <a:pt x="52" y="320"/>
                    </a:cubicBezTo>
                    <a:cubicBezTo>
                      <a:pt x="52" y="255"/>
                      <a:pt x="61" y="145"/>
                      <a:pt x="67" y="81"/>
                    </a:cubicBezTo>
                    <a:cubicBezTo>
                      <a:pt x="67" y="80"/>
                      <a:pt x="68" y="79"/>
                      <a:pt x="69" y="79"/>
                    </a:cubicBezTo>
                    <a:cubicBezTo>
                      <a:pt x="69" y="9"/>
                      <a:pt x="69" y="9"/>
                      <a:pt x="69" y="9"/>
                    </a:cubicBezTo>
                    <a:cubicBezTo>
                      <a:pt x="51" y="6"/>
                      <a:pt x="33" y="4"/>
                      <a:pt x="15" y="1"/>
                    </a:cubicBezTo>
                    <a:close/>
                  </a:path>
                </a:pathLst>
              </a:custGeom>
              <a:solidFill>
                <a:srgbClr val="470A68"/>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46" name="Freeform 189">
                <a:extLst>
                  <a:ext uri="{FF2B5EF4-FFF2-40B4-BE49-F238E27FC236}">
                    <a16:creationId xmlns:a16="http://schemas.microsoft.com/office/drawing/2014/main" id="{A0B9927E-01FC-C65F-1602-EEE042FD3534}"/>
                  </a:ext>
                </a:extLst>
              </p:cNvPr>
              <p:cNvSpPr>
                <a:spLocks/>
              </p:cNvSpPr>
              <p:nvPr/>
            </p:nvSpPr>
            <p:spPr bwMode="auto">
              <a:xfrm>
                <a:off x="4710518" y="3239752"/>
                <a:ext cx="332756" cy="1548898"/>
              </a:xfrm>
              <a:custGeom>
                <a:avLst/>
                <a:gdLst>
                  <a:gd name="T0" fmla="*/ 67 w 70"/>
                  <a:gd name="T1" fmla="*/ 46 h 324"/>
                  <a:gd name="T2" fmla="*/ 63 w 70"/>
                  <a:gd name="T3" fmla="*/ 3 h 324"/>
                  <a:gd name="T4" fmla="*/ 60 w 70"/>
                  <a:gd name="T5" fmla="*/ 1 h 324"/>
                  <a:gd name="T6" fmla="*/ 55 w 70"/>
                  <a:gd name="T7" fmla="*/ 1 h 324"/>
                  <a:gd name="T8" fmla="*/ 1 w 70"/>
                  <a:gd name="T9" fmla="*/ 9 h 324"/>
                  <a:gd name="T10" fmla="*/ 0 w 70"/>
                  <a:gd name="T11" fmla="*/ 9 h 324"/>
                  <a:gd name="T12" fmla="*/ 0 w 70"/>
                  <a:gd name="T13" fmla="*/ 9 h 324"/>
                  <a:gd name="T14" fmla="*/ 0 w 70"/>
                  <a:gd name="T15" fmla="*/ 79 h 324"/>
                  <a:gd name="T16" fmla="*/ 3 w 70"/>
                  <a:gd name="T17" fmla="*/ 81 h 324"/>
                  <a:gd name="T18" fmla="*/ 15 w 70"/>
                  <a:gd name="T19" fmla="*/ 320 h 324"/>
                  <a:gd name="T20" fmla="*/ 18 w 70"/>
                  <a:gd name="T21" fmla="*/ 323 h 324"/>
                  <a:gd name="T22" fmla="*/ 33 w 70"/>
                  <a:gd name="T23" fmla="*/ 324 h 324"/>
                  <a:gd name="T24" fmla="*/ 65 w 70"/>
                  <a:gd name="T25" fmla="*/ 317 h 324"/>
                  <a:gd name="T26" fmla="*/ 67 w 70"/>
                  <a:gd name="T27" fmla="*/ 46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324">
                    <a:moveTo>
                      <a:pt x="67" y="46"/>
                    </a:moveTo>
                    <a:cubicBezTo>
                      <a:pt x="66" y="31"/>
                      <a:pt x="65" y="17"/>
                      <a:pt x="63" y="3"/>
                    </a:cubicBezTo>
                    <a:cubicBezTo>
                      <a:pt x="63" y="1"/>
                      <a:pt x="62" y="0"/>
                      <a:pt x="60" y="1"/>
                    </a:cubicBezTo>
                    <a:cubicBezTo>
                      <a:pt x="58" y="1"/>
                      <a:pt x="57" y="1"/>
                      <a:pt x="55" y="1"/>
                    </a:cubicBezTo>
                    <a:cubicBezTo>
                      <a:pt x="37" y="4"/>
                      <a:pt x="19" y="6"/>
                      <a:pt x="1" y="9"/>
                    </a:cubicBezTo>
                    <a:cubicBezTo>
                      <a:pt x="0" y="9"/>
                      <a:pt x="0" y="9"/>
                      <a:pt x="0" y="9"/>
                    </a:cubicBezTo>
                    <a:cubicBezTo>
                      <a:pt x="0" y="9"/>
                      <a:pt x="0" y="9"/>
                      <a:pt x="0" y="9"/>
                    </a:cubicBezTo>
                    <a:cubicBezTo>
                      <a:pt x="0" y="79"/>
                      <a:pt x="0" y="79"/>
                      <a:pt x="0" y="79"/>
                    </a:cubicBezTo>
                    <a:cubicBezTo>
                      <a:pt x="1" y="78"/>
                      <a:pt x="3" y="79"/>
                      <a:pt x="3" y="81"/>
                    </a:cubicBezTo>
                    <a:cubicBezTo>
                      <a:pt x="9" y="145"/>
                      <a:pt x="14" y="255"/>
                      <a:pt x="15" y="320"/>
                    </a:cubicBezTo>
                    <a:cubicBezTo>
                      <a:pt x="15" y="321"/>
                      <a:pt x="16" y="323"/>
                      <a:pt x="18" y="323"/>
                    </a:cubicBezTo>
                    <a:cubicBezTo>
                      <a:pt x="24" y="323"/>
                      <a:pt x="29" y="324"/>
                      <a:pt x="33" y="324"/>
                    </a:cubicBezTo>
                    <a:cubicBezTo>
                      <a:pt x="65" y="324"/>
                      <a:pt x="65" y="317"/>
                      <a:pt x="65" y="317"/>
                    </a:cubicBezTo>
                    <a:cubicBezTo>
                      <a:pt x="65" y="317"/>
                      <a:pt x="70" y="81"/>
                      <a:pt x="67" y="46"/>
                    </a:cubicBezTo>
                    <a:close/>
                  </a:path>
                </a:pathLst>
              </a:custGeom>
              <a:solidFill>
                <a:srgbClr val="470A68"/>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47" name="Freeform 190">
                <a:extLst>
                  <a:ext uri="{FF2B5EF4-FFF2-40B4-BE49-F238E27FC236}">
                    <a16:creationId xmlns:a16="http://schemas.microsoft.com/office/drawing/2014/main" id="{8AE83BC5-CEE2-53A7-5975-E35112AA6534}"/>
                  </a:ext>
                </a:extLst>
              </p:cNvPr>
              <p:cNvSpPr>
                <a:spLocks/>
              </p:cNvSpPr>
              <p:nvPr/>
            </p:nvSpPr>
            <p:spPr bwMode="auto">
              <a:xfrm>
                <a:off x="4633270" y="2235544"/>
                <a:ext cx="219857" cy="186185"/>
              </a:xfrm>
              <a:custGeom>
                <a:avLst/>
                <a:gdLst>
                  <a:gd name="T0" fmla="*/ 109 w 111"/>
                  <a:gd name="T1" fmla="*/ 0 h 94"/>
                  <a:gd name="T2" fmla="*/ 109 w 111"/>
                  <a:gd name="T3" fmla="*/ 5 h 94"/>
                  <a:gd name="T4" fmla="*/ 111 w 111"/>
                  <a:gd name="T5" fmla="*/ 46 h 94"/>
                  <a:gd name="T6" fmla="*/ 55 w 111"/>
                  <a:gd name="T7" fmla="*/ 94 h 94"/>
                  <a:gd name="T8" fmla="*/ 36 w 111"/>
                  <a:gd name="T9" fmla="*/ 77 h 94"/>
                  <a:gd name="T10" fmla="*/ 2 w 111"/>
                  <a:gd name="T11" fmla="*/ 48 h 94"/>
                  <a:gd name="T12" fmla="*/ 0 w 111"/>
                  <a:gd name="T13" fmla="*/ 0 h 94"/>
                  <a:gd name="T14" fmla="*/ 109 w 111"/>
                  <a:gd name="T15" fmla="*/ 0 h 9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1" h="94">
                    <a:moveTo>
                      <a:pt x="109" y="0"/>
                    </a:moveTo>
                    <a:lnTo>
                      <a:pt x="109" y="5"/>
                    </a:lnTo>
                    <a:lnTo>
                      <a:pt x="111" y="46"/>
                    </a:lnTo>
                    <a:lnTo>
                      <a:pt x="55" y="94"/>
                    </a:lnTo>
                    <a:lnTo>
                      <a:pt x="36" y="77"/>
                    </a:lnTo>
                    <a:lnTo>
                      <a:pt x="2" y="48"/>
                    </a:lnTo>
                    <a:lnTo>
                      <a:pt x="0" y="0"/>
                    </a:lnTo>
                    <a:lnTo>
                      <a:pt x="109" y="0"/>
                    </a:lnTo>
                    <a:close/>
                  </a:path>
                </a:pathLst>
              </a:custGeom>
              <a:solidFill>
                <a:srgbClr val="FBC8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48" name="Freeform 191">
                <a:extLst>
                  <a:ext uri="{FF2B5EF4-FFF2-40B4-BE49-F238E27FC236}">
                    <a16:creationId xmlns:a16="http://schemas.microsoft.com/office/drawing/2014/main" id="{6FE4C1F5-AEAB-614A-9651-E0B1CFADA1E0}"/>
                  </a:ext>
                </a:extLst>
              </p:cNvPr>
              <p:cNvSpPr>
                <a:spLocks/>
              </p:cNvSpPr>
              <p:nvPr/>
            </p:nvSpPr>
            <p:spPr bwMode="auto">
              <a:xfrm>
                <a:off x="4548101" y="1886943"/>
                <a:ext cx="366428" cy="425849"/>
              </a:xfrm>
              <a:custGeom>
                <a:avLst/>
                <a:gdLst>
                  <a:gd name="T0" fmla="*/ 77 w 77"/>
                  <a:gd name="T1" fmla="*/ 38 h 89"/>
                  <a:gd name="T2" fmla="*/ 74 w 77"/>
                  <a:gd name="T3" fmla="*/ 36 h 89"/>
                  <a:gd name="T4" fmla="*/ 73 w 77"/>
                  <a:gd name="T5" fmla="*/ 39 h 89"/>
                  <a:gd name="T6" fmla="*/ 70 w 77"/>
                  <a:gd name="T7" fmla="*/ 36 h 89"/>
                  <a:gd name="T8" fmla="*/ 72 w 77"/>
                  <a:gd name="T9" fmla="*/ 10 h 89"/>
                  <a:gd name="T10" fmla="*/ 64 w 77"/>
                  <a:gd name="T11" fmla="*/ 1 h 89"/>
                  <a:gd name="T12" fmla="*/ 55 w 77"/>
                  <a:gd name="T13" fmla="*/ 2 h 89"/>
                  <a:gd name="T14" fmla="*/ 45 w 77"/>
                  <a:gd name="T15" fmla="*/ 8 h 89"/>
                  <a:gd name="T16" fmla="*/ 37 w 77"/>
                  <a:gd name="T17" fmla="*/ 12 h 89"/>
                  <a:gd name="T18" fmla="*/ 36 w 77"/>
                  <a:gd name="T19" fmla="*/ 11 h 89"/>
                  <a:gd name="T20" fmla="*/ 30 w 77"/>
                  <a:gd name="T21" fmla="*/ 8 h 89"/>
                  <a:gd name="T22" fmla="*/ 23 w 77"/>
                  <a:gd name="T23" fmla="*/ 4 h 89"/>
                  <a:gd name="T24" fmla="*/ 13 w 77"/>
                  <a:gd name="T25" fmla="*/ 5 h 89"/>
                  <a:gd name="T26" fmla="*/ 6 w 77"/>
                  <a:gd name="T27" fmla="*/ 13 h 89"/>
                  <a:gd name="T28" fmla="*/ 5 w 77"/>
                  <a:gd name="T29" fmla="*/ 26 h 89"/>
                  <a:gd name="T30" fmla="*/ 7 w 77"/>
                  <a:gd name="T31" fmla="*/ 39 h 89"/>
                  <a:gd name="T32" fmla="*/ 5 w 77"/>
                  <a:gd name="T33" fmla="*/ 42 h 89"/>
                  <a:gd name="T34" fmla="*/ 3 w 77"/>
                  <a:gd name="T35" fmla="*/ 40 h 89"/>
                  <a:gd name="T36" fmla="*/ 0 w 77"/>
                  <a:gd name="T37" fmla="*/ 42 h 89"/>
                  <a:gd name="T38" fmla="*/ 4 w 77"/>
                  <a:gd name="T39" fmla="*/ 57 h 89"/>
                  <a:gd name="T40" fmla="*/ 10 w 77"/>
                  <a:gd name="T41" fmla="*/ 62 h 89"/>
                  <a:gd name="T42" fmla="*/ 13 w 77"/>
                  <a:gd name="T43" fmla="*/ 70 h 89"/>
                  <a:gd name="T44" fmla="*/ 15 w 77"/>
                  <a:gd name="T45" fmla="*/ 75 h 89"/>
                  <a:gd name="T46" fmla="*/ 25 w 77"/>
                  <a:gd name="T47" fmla="*/ 81 h 89"/>
                  <a:gd name="T48" fmla="*/ 33 w 77"/>
                  <a:gd name="T49" fmla="*/ 88 h 89"/>
                  <a:gd name="T50" fmla="*/ 40 w 77"/>
                  <a:gd name="T51" fmla="*/ 88 h 89"/>
                  <a:gd name="T52" fmla="*/ 41 w 77"/>
                  <a:gd name="T53" fmla="*/ 88 h 89"/>
                  <a:gd name="T54" fmla="*/ 49 w 77"/>
                  <a:gd name="T55" fmla="*/ 87 h 89"/>
                  <a:gd name="T56" fmla="*/ 57 w 77"/>
                  <a:gd name="T57" fmla="*/ 80 h 89"/>
                  <a:gd name="T58" fmla="*/ 66 w 77"/>
                  <a:gd name="T59" fmla="*/ 72 h 89"/>
                  <a:gd name="T60" fmla="*/ 68 w 77"/>
                  <a:gd name="T61" fmla="*/ 68 h 89"/>
                  <a:gd name="T62" fmla="*/ 70 w 77"/>
                  <a:gd name="T63" fmla="*/ 59 h 89"/>
                  <a:gd name="T64" fmla="*/ 75 w 77"/>
                  <a:gd name="T65" fmla="*/ 53 h 89"/>
                  <a:gd name="T66" fmla="*/ 77 w 77"/>
                  <a:gd name="T67" fmla="*/ 38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7" h="89">
                    <a:moveTo>
                      <a:pt x="77" y="38"/>
                    </a:moveTo>
                    <a:cubicBezTo>
                      <a:pt x="77" y="37"/>
                      <a:pt x="76" y="35"/>
                      <a:pt x="74" y="36"/>
                    </a:cubicBezTo>
                    <a:cubicBezTo>
                      <a:pt x="73" y="37"/>
                      <a:pt x="73" y="38"/>
                      <a:pt x="73" y="39"/>
                    </a:cubicBezTo>
                    <a:cubicBezTo>
                      <a:pt x="71" y="40"/>
                      <a:pt x="70" y="37"/>
                      <a:pt x="70" y="36"/>
                    </a:cubicBezTo>
                    <a:cubicBezTo>
                      <a:pt x="69" y="28"/>
                      <a:pt x="73" y="19"/>
                      <a:pt x="72" y="10"/>
                    </a:cubicBezTo>
                    <a:cubicBezTo>
                      <a:pt x="71" y="6"/>
                      <a:pt x="68" y="2"/>
                      <a:pt x="64" y="1"/>
                    </a:cubicBezTo>
                    <a:cubicBezTo>
                      <a:pt x="61" y="0"/>
                      <a:pt x="58" y="1"/>
                      <a:pt x="55" y="2"/>
                    </a:cubicBezTo>
                    <a:cubicBezTo>
                      <a:pt x="52" y="3"/>
                      <a:pt x="48" y="5"/>
                      <a:pt x="45" y="8"/>
                    </a:cubicBezTo>
                    <a:cubicBezTo>
                      <a:pt x="43" y="9"/>
                      <a:pt x="40" y="12"/>
                      <a:pt x="37" y="12"/>
                    </a:cubicBezTo>
                    <a:cubicBezTo>
                      <a:pt x="36" y="11"/>
                      <a:pt x="36" y="11"/>
                      <a:pt x="36" y="11"/>
                    </a:cubicBezTo>
                    <a:cubicBezTo>
                      <a:pt x="33" y="11"/>
                      <a:pt x="32" y="11"/>
                      <a:pt x="30" y="8"/>
                    </a:cubicBezTo>
                    <a:cubicBezTo>
                      <a:pt x="28" y="6"/>
                      <a:pt x="26" y="4"/>
                      <a:pt x="23" y="4"/>
                    </a:cubicBezTo>
                    <a:cubicBezTo>
                      <a:pt x="19" y="3"/>
                      <a:pt x="16" y="3"/>
                      <a:pt x="13" y="5"/>
                    </a:cubicBezTo>
                    <a:cubicBezTo>
                      <a:pt x="9" y="7"/>
                      <a:pt x="7" y="10"/>
                      <a:pt x="6" y="13"/>
                    </a:cubicBezTo>
                    <a:cubicBezTo>
                      <a:pt x="5" y="18"/>
                      <a:pt x="5" y="22"/>
                      <a:pt x="5" y="26"/>
                    </a:cubicBezTo>
                    <a:cubicBezTo>
                      <a:pt x="5" y="30"/>
                      <a:pt x="7" y="35"/>
                      <a:pt x="7" y="39"/>
                    </a:cubicBezTo>
                    <a:cubicBezTo>
                      <a:pt x="7" y="40"/>
                      <a:pt x="7" y="43"/>
                      <a:pt x="5" y="42"/>
                    </a:cubicBezTo>
                    <a:cubicBezTo>
                      <a:pt x="4" y="42"/>
                      <a:pt x="4" y="40"/>
                      <a:pt x="3" y="40"/>
                    </a:cubicBezTo>
                    <a:cubicBezTo>
                      <a:pt x="1" y="38"/>
                      <a:pt x="0" y="41"/>
                      <a:pt x="0" y="42"/>
                    </a:cubicBezTo>
                    <a:cubicBezTo>
                      <a:pt x="0" y="47"/>
                      <a:pt x="1" y="52"/>
                      <a:pt x="4" y="57"/>
                    </a:cubicBezTo>
                    <a:cubicBezTo>
                      <a:pt x="6" y="59"/>
                      <a:pt x="8" y="60"/>
                      <a:pt x="10" y="62"/>
                    </a:cubicBezTo>
                    <a:cubicBezTo>
                      <a:pt x="12" y="64"/>
                      <a:pt x="12" y="68"/>
                      <a:pt x="13" y="70"/>
                    </a:cubicBezTo>
                    <a:cubicBezTo>
                      <a:pt x="13" y="72"/>
                      <a:pt x="14" y="73"/>
                      <a:pt x="15" y="75"/>
                    </a:cubicBezTo>
                    <a:cubicBezTo>
                      <a:pt x="18" y="78"/>
                      <a:pt x="22" y="79"/>
                      <a:pt x="25" y="81"/>
                    </a:cubicBezTo>
                    <a:cubicBezTo>
                      <a:pt x="27" y="84"/>
                      <a:pt x="30" y="86"/>
                      <a:pt x="33" y="88"/>
                    </a:cubicBezTo>
                    <a:cubicBezTo>
                      <a:pt x="35" y="89"/>
                      <a:pt x="38" y="89"/>
                      <a:pt x="40" y="88"/>
                    </a:cubicBezTo>
                    <a:cubicBezTo>
                      <a:pt x="40" y="88"/>
                      <a:pt x="41" y="88"/>
                      <a:pt x="41" y="88"/>
                    </a:cubicBezTo>
                    <a:cubicBezTo>
                      <a:pt x="44" y="88"/>
                      <a:pt x="47" y="88"/>
                      <a:pt x="49" y="87"/>
                    </a:cubicBezTo>
                    <a:cubicBezTo>
                      <a:pt x="52" y="85"/>
                      <a:pt x="54" y="83"/>
                      <a:pt x="57" y="80"/>
                    </a:cubicBezTo>
                    <a:cubicBezTo>
                      <a:pt x="59" y="77"/>
                      <a:pt x="63" y="76"/>
                      <a:pt x="66" y="72"/>
                    </a:cubicBezTo>
                    <a:cubicBezTo>
                      <a:pt x="67" y="71"/>
                      <a:pt x="67" y="69"/>
                      <a:pt x="68" y="68"/>
                    </a:cubicBezTo>
                    <a:cubicBezTo>
                      <a:pt x="68" y="65"/>
                      <a:pt x="68" y="61"/>
                      <a:pt x="70" y="59"/>
                    </a:cubicBezTo>
                    <a:cubicBezTo>
                      <a:pt x="72" y="57"/>
                      <a:pt x="73" y="56"/>
                      <a:pt x="75" y="53"/>
                    </a:cubicBezTo>
                    <a:cubicBezTo>
                      <a:pt x="77" y="49"/>
                      <a:pt x="77" y="43"/>
                      <a:pt x="77" y="38"/>
                    </a:cubicBezTo>
                    <a:close/>
                  </a:path>
                </a:pathLst>
              </a:custGeom>
              <a:solidFill>
                <a:srgbClr val="F9BD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49" name="Freeform 192">
                <a:extLst>
                  <a:ext uri="{FF2B5EF4-FFF2-40B4-BE49-F238E27FC236}">
                    <a16:creationId xmlns:a16="http://schemas.microsoft.com/office/drawing/2014/main" id="{33CDF064-E5A6-9AA8-A54E-62C5F5C8375A}"/>
                  </a:ext>
                </a:extLst>
              </p:cNvPr>
              <p:cNvSpPr>
                <a:spLocks/>
              </p:cNvSpPr>
              <p:nvPr/>
            </p:nvSpPr>
            <p:spPr bwMode="auto">
              <a:xfrm>
                <a:off x="4538197" y="1815638"/>
                <a:ext cx="376331" cy="291162"/>
              </a:xfrm>
              <a:custGeom>
                <a:avLst/>
                <a:gdLst>
                  <a:gd name="T0" fmla="*/ 76 w 79"/>
                  <a:gd name="T1" fmla="*/ 48 h 61"/>
                  <a:gd name="T2" fmla="*/ 76 w 79"/>
                  <a:gd name="T3" fmla="*/ 56 h 61"/>
                  <a:gd name="T4" fmla="*/ 72 w 79"/>
                  <a:gd name="T5" fmla="*/ 56 h 61"/>
                  <a:gd name="T6" fmla="*/ 72 w 79"/>
                  <a:gd name="T7" fmla="*/ 54 h 61"/>
                  <a:gd name="T8" fmla="*/ 72 w 79"/>
                  <a:gd name="T9" fmla="*/ 49 h 61"/>
                  <a:gd name="T10" fmla="*/ 57 w 79"/>
                  <a:gd name="T11" fmla="*/ 22 h 61"/>
                  <a:gd name="T12" fmla="*/ 49 w 79"/>
                  <a:gd name="T13" fmla="*/ 27 h 61"/>
                  <a:gd name="T14" fmla="*/ 26 w 79"/>
                  <a:gd name="T15" fmla="*/ 27 h 61"/>
                  <a:gd name="T16" fmla="*/ 12 w 79"/>
                  <a:gd name="T17" fmla="*/ 24 h 61"/>
                  <a:gd name="T18" fmla="*/ 10 w 79"/>
                  <a:gd name="T19" fmla="*/ 38 h 61"/>
                  <a:gd name="T20" fmla="*/ 9 w 79"/>
                  <a:gd name="T21" fmla="*/ 53 h 61"/>
                  <a:gd name="T22" fmla="*/ 10 w 79"/>
                  <a:gd name="T23" fmla="*/ 59 h 61"/>
                  <a:gd name="T24" fmla="*/ 5 w 79"/>
                  <a:gd name="T25" fmla="*/ 52 h 61"/>
                  <a:gd name="T26" fmla="*/ 2 w 79"/>
                  <a:gd name="T27" fmla="*/ 37 h 61"/>
                  <a:gd name="T28" fmla="*/ 2 w 79"/>
                  <a:gd name="T29" fmla="*/ 20 h 61"/>
                  <a:gd name="T30" fmla="*/ 28 w 79"/>
                  <a:gd name="T31" fmla="*/ 3 h 61"/>
                  <a:gd name="T32" fmla="*/ 60 w 79"/>
                  <a:gd name="T33" fmla="*/ 4 h 61"/>
                  <a:gd name="T34" fmla="*/ 74 w 79"/>
                  <a:gd name="T35" fmla="*/ 11 h 61"/>
                  <a:gd name="T36" fmla="*/ 78 w 79"/>
                  <a:gd name="T37" fmla="*/ 25 h 61"/>
                  <a:gd name="T38" fmla="*/ 76 w 79"/>
                  <a:gd name="T39" fmla="*/ 48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9" h="61">
                    <a:moveTo>
                      <a:pt x="76" y="48"/>
                    </a:moveTo>
                    <a:cubicBezTo>
                      <a:pt x="76" y="50"/>
                      <a:pt x="75" y="53"/>
                      <a:pt x="76" y="56"/>
                    </a:cubicBezTo>
                    <a:cubicBezTo>
                      <a:pt x="72" y="56"/>
                      <a:pt x="72" y="56"/>
                      <a:pt x="72" y="56"/>
                    </a:cubicBezTo>
                    <a:cubicBezTo>
                      <a:pt x="72" y="55"/>
                      <a:pt x="72" y="55"/>
                      <a:pt x="72" y="54"/>
                    </a:cubicBezTo>
                    <a:cubicBezTo>
                      <a:pt x="72" y="53"/>
                      <a:pt x="72" y="51"/>
                      <a:pt x="72" y="49"/>
                    </a:cubicBezTo>
                    <a:cubicBezTo>
                      <a:pt x="71" y="41"/>
                      <a:pt x="74" y="14"/>
                      <a:pt x="57" y="22"/>
                    </a:cubicBezTo>
                    <a:cubicBezTo>
                      <a:pt x="54" y="24"/>
                      <a:pt x="52" y="25"/>
                      <a:pt x="49" y="27"/>
                    </a:cubicBezTo>
                    <a:cubicBezTo>
                      <a:pt x="42" y="31"/>
                      <a:pt x="33" y="31"/>
                      <a:pt x="26" y="27"/>
                    </a:cubicBezTo>
                    <a:cubicBezTo>
                      <a:pt x="22" y="25"/>
                      <a:pt x="16" y="20"/>
                      <a:pt x="12" y="24"/>
                    </a:cubicBezTo>
                    <a:cubicBezTo>
                      <a:pt x="9" y="27"/>
                      <a:pt x="10" y="35"/>
                      <a:pt x="10" y="38"/>
                    </a:cubicBezTo>
                    <a:cubicBezTo>
                      <a:pt x="10" y="43"/>
                      <a:pt x="9" y="48"/>
                      <a:pt x="9" y="53"/>
                    </a:cubicBezTo>
                    <a:cubicBezTo>
                      <a:pt x="10" y="55"/>
                      <a:pt x="10" y="57"/>
                      <a:pt x="10" y="59"/>
                    </a:cubicBezTo>
                    <a:cubicBezTo>
                      <a:pt x="5" y="61"/>
                      <a:pt x="6" y="55"/>
                      <a:pt x="5" y="52"/>
                    </a:cubicBezTo>
                    <a:cubicBezTo>
                      <a:pt x="3" y="47"/>
                      <a:pt x="3" y="42"/>
                      <a:pt x="2" y="37"/>
                    </a:cubicBezTo>
                    <a:cubicBezTo>
                      <a:pt x="2" y="31"/>
                      <a:pt x="0" y="26"/>
                      <a:pt x="2" y="20"/>
                    </a:cubicBezTo>
                    <a:cubicBezTo>
                      <a:pt x="5" y="10"/>
                      <a:pt x="19" y="5"/>
                      <a:pt x="28" y="3"/>
                    </a:cubicBezTo>
                    <a:cubicBezTo>
                      <a:pt x="39" y="0"/>
                      <a:pt x="50" y="1"/>
                      <a:pt x="60" y="4"/>
                    </a:cubicBezTo>
                    <a:cubicBezTo>
                      <a:pt x="64" y="5"/>
                      <a:pt x="71" y="7"/>
                      <a:pt x="74" y="11"/>
                    </a:cubicBezTo>
                    <a:cubicBezTo>
                      <a:pt x="77" y="14"/>
                      <a:pt x="77" y="21"/>
                      <a:pt x="78" y="25"/>
                    </a:cubicBezTo>
                    <a:cubicBezTo>
                      <a:pt x="79" y="33"/>
                      <a:pt x="78" y="40"/>
                      <a:pt x="76" y="48"/>
                    </a:cubicBezTo>
                    <a:close/>
                  </a:path>
                </a:pathLst>
              </a:custGeom>
              <a:solidFill>
                <a:srgbClr val="8343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50" name="Freeform 194">
                <a:extLst>
                  <a:ext uri="{FF2B5EF4-FFF2-40B4-BE49-F238E27FC236}">
                    <a16:creationId xmlns:a16="http://schemas.microsoft.com/office/drawing/2014/main" id="{1754D67F-7CB8-2AC5-F577-D3ABC094A037}"/>
                  </a:ext>
                </a:extLst>
              </p:cNvPr>
              <p:cNvSpPr>
                <a:spLocks/>
              </p:cNvSpPr>
              <p:nvPr/>
            </p:nvSpPr>
            <p:spPr bwMode="auto">
              <a:xfrm>
                <a:off x="4694672" y="2364288"/>
                <a:ext cx="798218" cy="1206240"/>
              </a:xfrm>
              <a:custGeom>
                <a:avLst/>
                <a:gdLst>
                  <a:gd name="T0" fmla="*/ 161 w 167"/>
                  <a:gd name="T1" fmla="*/ 79 h 252"/>
                  <a:gd name="T2" fmla="*/ 109 w 167"/>
                  <a:gd name="T3" fmla="*/ 100 h 252"/>
                  <a:gd name="T4" fmla="*/ 98 w 167"/>
                  <a:gd name="T5" fmla="*/ 49 h 252"/>
                  <a:gd name="T6" fmla="*/ 89 w 167"/>
                  <a:gd name="T7" fmla="*/ 22 h 252"/>
                  <a:gd name="T8" fmla="*/ 53 w 167"/>
                  <a:gd name="T9" fmla="*/ 4 h 252"/>
                  <a:gd name="T10" fmla="*/ 43 w 167"/>
                  <a:gd name="T11" fmla="*/ 0 h 252"/>
                  <a:gd name="T12" fmla="*/ 31 w 167"/>
                  <a:gd name="T13" fmla="*/ 13 h 252"/>
                  <a:gd name="T14" fmla="*/ 21 w 167"/>
                  <a:gd name="T15" fmla="*/ 35 h 252"/>
                  <a:gd name="T16" fmla="*/ 11 w 167"/>
                  <a:gd name="T17" fmla="*/ 51 h 252"/>
                  <a:gd name="T18" fmla="*/ 2 w 167"/>
                  <a:gd name="T19" fmla="*/ 84 h 252"/>
                  <a:gd name="T20" fmla="*/ 3 w 167"/>
                  <a:gd name="T21" fmla="*/ 105 h 252"/>
                  <a:gd name="T22" fmla="*/ 1 w 167"/>
                  <a:gd name="T23" fmla="*/ 207 h 252"/>
                  <a:gd name="T24" fmla="*/ 3 w 167"/>
                  <a:gd name="T25" fmla="*/ 252 h 252"/>
                  <a:gd name="T26" fmla="*/ 75 w 167"/>
                  <a:gd name="T27" fmla="*/ 247 h 252"/>
                  <a:gd name="T28" fmla="*/ 67 w 167"/>
                  <a:gd name="T29" fmla="*/ 158 h 252"/>
                  <a:gd name="T30" fmla="*/ 65 w 167"/>
                  <a:gd name="T31" fmla="*/ 96 h 252"/>
                  <a:gd name="T32" fmla="*/ 77 w 167"/>
                  <a:gd name="T33" fmla="*/ 120 h 252"/>
                  <a:gd name="T34" fmla="*/ 89 w 167"/>
                  <a:gd name="T35" fmla="*/ 135 h 252"/>
                  <a:gd name="T36" fmla="*/ 115 w 167"/>
                  <a:gd name="T37" fmla="*/ 138 h 252"/>
                  <a:gd name="T38" fmla="*/ 167 w 167"/>
                  <a:gd name="T39" fmla="*/ 111 h 252"/>
                  <a:gd name="T40" fmla="*/ 161 w 167"/>
                  <a:gd name="T41" fmla="*/ 79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7" h="252">
                    <a:moveTo>
                      <a:pt x="161" y="79"/>
                    </a:moveTo>
                    <a:cubicBezTo>
                      <a:pt x="161" y="80"/>
                      <a:pt x="114" y="100"/>
                      <a:pt x="109" y="100"/>
                    </a:cubicBezTo>
                    <a:cubicBezTo>
                      <a:pt x="107" y="100"/>
                      <a:pt x="99" y="53"/>
                      <a:pt x="98" y="49"/>
                    </a:cubicBezTo>
                    <a:cubicBezTo>
                      <a:pt x="96" y="41"/>
                      <a:pt x="94" y="29"/>
                      <a:pt x="89" y="22"/>
                    </a:cubicBezTo>
                    <a:cubicBezTo>
                      <a:pt x="82" y="10"/>
                      <a:pt x="65" y="8"/>
                      <a:pt x="53" y="4"/>
                    </a:cubicBezTo>
                    <a:cubicBezTo>
                      <a:pt x="49" y="4"/>
                      <a:pt x="46" y="1"/>
                      <a:pt x="43" y="0"/>
                    </a:cubicBezTo>
                    <a:cubicBezTo>
                      <a:pt x="36" y="0"/>
                      <a:pt x="33" y="8"/>
                      <a:pt x="31" y="13"/>
                    </a:cubicBezTo>
                    <a:cubicBezTo>
                      <a:pt x="27" y="20"/>
                      <a:pt x="24" y="28"/>
                      <a:pt x="21" y="35"/>
                    </a:cubicBezTo>
                    <a:cubicBezTo>
                      <a:pt x="18" y="41"/>
                      <a:pt x="13" y="45"/>
                      <a:pt x="11" y="51"/>
                    </a:cubicBezTo>
                    <a:cubicBezTo>
                      <a:pt x="8" y="62"/>
                      <a:pt x="3" y="73"/>
                      <a:pt x="2" y="84"/>
                    </a:cubicBezTo>
                    <a:cubicBezTo>
                      <a:pt x="1" y="91"/>
                      <a:pt x="3" y="98"/>
                      <a:pt x="3" y="105"/>
                    </a:cubicBezTo>
                    <a:cubicBezTo>
                      <a:pt x="3" y="109"/>
                      <a:pt x="0" y="191"/>
                      <a:pt x="1" y="207"/>
                    </a:cubicBezTo>
                    <a:cubicBezTo>
                      <a:pt x="1" y="215"/>
                      <a:pt x="2" y="244"/>
                      <a:pt x="3" y="252"/>
                    </a:cubicBezTo>
                    <a:cubicBezTo>
                      <a:pt x="75" y="247"/>
                      <a:pt x="75" y="247"/>
                      <a:pt x="75" y="247"/>
                    </a:cubicBezTo>
                    <a:cubicBezTo>
                      <a:pt x="74" y="223"/>
                      <a:pt x="68" y="182"/>
                      <a:pt x="67" y="158"/>
                    </a:cubicBezTo>
                    <a:cubicBezTo>
                      <a:pt x="66" y="137"/>
                      <a:pt x="63" y="116"/>
                      <a:pt x="65" y="96"/>
                    </a:cubicBezTo>
                    <a:cubicBezTo>
                      <a:pt x="69" y="104"/>
                      <a:pt x="73" y="112"/>
                      <a:pt x="77" y="120"/>
                    </a:cubicBezTo>
                    <a:cubicBezTo>
                      <a:pt x="79" y="123"/>
                      <a:pt x="86" y="132"/>
                      <a:pt x="89" y="135"/>
                    </a:cubicBezTo>
                    <a:cubicBezTo>
                      <a:pt x="95" y="141"/>
                      <a:pt x="107" y="140"/>
                      <a:pt x="115" y="138"/>
                    </a:cubicBezTo>
                    <a:cubicBezTo>
                      <a:pt x="138" y="134"/>
                      <a:pt x="148" y="124"/>
                      <a:pt x="167" y="111"/>
                    </a:cubicBezTo>
                    <a:cubicBezTo>
                      <a:pt x="165" y="94"/>
                      <a:pt x="163" y="93"/>
                      <a:pt x="161" y="79"/>
                    </a:cubicBezTo>
                    <a:close/>
                  </a:path>
                </a:pathLst>
              </a:custGeom>
              <a:solidFill>
                <a:srgbClr val="006A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51" name="Freeform 195">
                <a:extLst>
                  <a:ext uri="{FF2B5EF4-FFF2-40B4-BE49-F238E27FC236}">
                    <a16:creationId xmlns:a16="http://schemas.microsoft.com/office/drawing/2014/main" id="{55A6B649-CCDA-9CD5-DA2D-F57D404C1D22}"/>
                  </a:ext>
                </a:extLst>
              </p:cNvPr>
              <p:cNvSpPr>
                <a:spLocks/>
              </p:cNvSpPr>
              <p:nvPr/>
            </p:nvSpPr>
            <p:spPr bwMode="auto">
              <a:xfrm>
                <a:off x="4619406" y="2393999"/>
                <a:ext cx="219857" cy="318891"/>
              </a:xfrm>
              <a:custGeom>
                <a:avLst/>
                <a:gdLst>
                  <a:gd name="T0" fmla="*/ 9 w 46"/>
                  <a:gd name="T1" fmla="*/ 42 h 67"/>
                  <a:gd name="T2" fmla="*/ 16 w 46"/>
                  <a:gd name="T3" fmla="*/ 59 h 67"/>
                  <a:gd name="T4" fmla="*/ 21 w 46"/>
                  <a:gd name="T5" fmla="*/ 66 h 67"/>
                  <a:gd name="T6" fmla="*/ 32 w 46"/>
                  <a:gd name="T7" fmla="*/ 56 h 67"/>
                  <a:gd name="T8" fmla="*/ 40 w 46"/>
                  <a:gd name="T9" fmla="*/ 43 h 67"/>
                  <a:gd name="T10" fmla="*/ 42 w 46"/>
                  <a:gd name="T11" fmla="*/ 28 h 67"/>
                  <a:gd name="T12" fmla="*/ 46 w 46"/>
                  <a:gd name="T13" fmla="*/ 19 h 67"/>
                  <a:gd name="T14" fmla="*/ 42 w 46"/>
                  <a:gd name="T15" fmla="*/ 13 h 67"/>
                  <a:gd name="T16" fmla="*/ 37 w 46"/>
                  <a:gd name="T17" fmla="*/ 11 h 67"/>
                  <a:gd name="T18" fmla="*/ 33 w 46"/>
                  <a:gd name="T19" fmla="*/ 6 h 67"/>
                  <a:gd name="T20" fmla="*/ 25 w 46"/>
                  <a:gd name="T21" fmla="*/ 1 h 67"/>
                  <a:gd name="T22" fmla="*/ 10 w 46"/>
                  <a:gd name="T23" fmla="*/ 13 h 67"/>
                  <a:gd name="T24" fmla="*/ 0 w 46"/>
                  <a:gd name="T25" fmla="*/ 30 h 67"/>
                  <a:gd name="T26" fmla="*/ 9 w 46"/>
                  <a:gd name="T27" fmla="*/ 42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 h="67">
                    <a:moveTo>
                      <a:pt x="9" y="42"/>
                    </a:moveTo>
                    <a:cubicBezTo>
                      <a:pt x="12" y="47"/>
                      <a:pt x="14" y="53"/>
                      <a:pt x="16" y="59"/>
                    </a:cubicBezTo>
                    <a:cubicBezTo>
                      <a:pt x="17" y="61"/>
                      <a:pt x="18" y="66"/>
                      <a:pt x="21" y="66"/>
                    </a:cubicBezTo>
                    <a:cubicBezTo>
                      <a:pt x="26" y="67"/>
                      <a:pt x="30" y="59"/>
                      <a:pt x="32" y="56"/>
                    </a:cubicBezTo>
                    <a:cubicBezTo>
                      <a:pt x="35" y="52"/>
                      <a:pt x="37" y="47"/>
                      <a:pt x="40" y="43"/>
                    </a:cubicBezTo>
                    <a:cubicBezTo>
                      <a:pt x="41" y="38"/>
                      <a:pt x="40" y="33"/>
                      <a:pt x="42" y="28"/>
                    </a:cubicBezTo>
                    <a:cubicBezTo>
                      <a:pt x="43" y="25"/>
                      <a:pt x="46" y="23"/>
                      <a:pt x="46" y="19"/>
                    </a:cubicBezTo>
                    <a:cubicBezTo>
                      <a:pt x="46" y="16"/>
                      <a:pt x="44" y="14"/>
                      <a:pt x="42" y="13"/>
                    </a:cubicBezTo>
                    <a:cubicBezTo>
                      <a:pt x="40" y="12"/>
                      <a:pt x="38" y="12"/>
                      <a:pt x="37" y="11"/>
                    </a:cubicBezTo>
                    <a:cubicBezTo>
                      <a:pt x="35" y="9"/>
                      <a:pt x="34" y="8"/>
                      <a:pt x="33" y="6"/>
                    </a:cubicBezTo>
                    <a:cubicBezTo>
                      <a:pt x="31" y="5"/>
                      <a:pt x="28" y="1"/>
                      <a:pt x="25" y="1"/>
                    </a:cubicBezTo>
                    <a:cubicBezTo>
                      <a:pt x="21" y="0"/>
                      <a:pt x="14" y="10"/>
                      <a:pt x="10" y="13"/>
                    </a:cubicBezTo>
                    <a:cubicBezTo>
                      <a:pt x="5" y="18"/>
                      <a:pt x="2" y="23"/>
                      <a:pt x="0" y="30"/>
                    </a:cubicBezTo>
                    <a:cubicBezTo>
                      <a:pt x="3" y="33"/>
                      <a:pt x="6" y="37"/>
                      <a:pt x="9" y="4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52" name="Freeform 196">
                <a:extLst>
                  <a:ext uri="{FF2B5EF4-FFF2-40B4-BE49-F238E27FC236}">
                    <a16:creationId xmlns:a16="http://schemas.microsoft.com/office/drawing/2014/main" id="{89982684-AB0C-C9A2-4D6C-BC716E7861E0}"/>
                  </a:ext>
                </a:extLst>
              </p:cNvPr>
              <p:cNvSpPr>
                <a:spLocks/>
              </p:cNvSpPr>
              <p:nvPr/>
            </p:nvSpPr>
            <p:spPr bwMode="auto">
              <a:xfrm>
                <a:off x="4666943" y="2388056"/>
                <a:ext cx="101016" cy="350582"/>
              </a:xfrm>
              <a:custGeom>
                <a:avLst/>
                <a:gdLst>
                  <a:gd name="T0" fmla="*/ 0 w 21"/>
                  <a:gd name="T1" fmla="*/ 49 h 73"/>
                  <a:gd name="T2" fmla="*/ 9 w 21"/>
                  <a:gd name="T3" fmla="*/ 17 h 73"/>
                  <a:gd name="T4" fmla="*/ 9 w 21"/>
                  <a:gd name="T5" fmla="*/ 14 h 73"/>
                  <a:gd name="T6" fmla="*/ 7 w 21"/>
                  <a:gd name="T7" fmla="*/ 9 h 73"/>
                  <a:gd name="T8" fmla="*/ 7 w 21"/>
                  <a:gd name="T9" fmla="*/ 8 h 73"/>
                  <a:gd name="T10" fmla="*/ 11 w 21"/>
                  <a:gd name="T11" fmla="*/ 5 h 73"/>
                  <a:gd name="T12" fmla="*/ 13 w 21"/>
                  <a:gd name="T13" fmla="*/ 2 h 73"/>
                  <a:gd name="T14" fmla="*/ 15 w 21"/>
                  <a:gd name="T15" fmla="*/ 1 h 73"/>
                  <a:gd name="T16" fmla="*/ 16 w 21"/>
                  <a:gd name="T17" fmla="*/ 3 h 73"/>
                  <a:gd name="T18" fmla="*/ 18 w 21"/>
                  <a:gd name="T19" fmla="*/ 4 h 73"/>
                  <a:gd name="T20" fmla="*/ 21 w 21"/>
                  <a:gd name="T21" fmla="*/ 7 h 73"/>
                  <a:gd name="T22" fmla="*/ 21 w 21"/>
                  <a:gd name="T23" fmla="*/ 8 h 73"/>
                  <a:gd name="T24" fmla="*/ 18 w 21"/>
                  <a:gd name="T25" fmla="*/ 13 h 73"/>
                  <a:gd name="T26" fmla="*/ 17 w 21"/>
                  <a:gd name="T27" fmla="*/ 16 h 73"/>
                  <a:gd name="T28" fmla="*/ 21 w 21"/>
                  <a:gd name="T29" fmla="*/ 47 h 73"/>
                  <a:gd name="T30" fmla="*/ 21 w 21"/>
                  <a:gd name="T31" fmla="*/ 48 h 73"/>
                  <a:gd name="T32" fmla="*/ 10 w 21"/>
                  <a:gd name="T33" fmla="*/ 72 h 73"/>
                  <a:gd name="T34" fmla="*/ 9 w 21"/>
                  <a:gd name="T35" fmla="*/ 73 h 73"/>
                  <a:gd name="T36" fmla="*/ 8 w 21"/>
                  <a:gd name="T37" fmla="*/ 72 h 73"/>
                  <a:gd name="T38" fmla="*/ 0 w 21"/>
                  <a:gd name="T39" fmla="*/ 50 h 73"/>
                  <a:gd name="T40" fmla="*/ 0 w 21"/>
                  <a:gd name="T41" fmla="*/ 49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1" h="73">
                    <a:moveTo>
                      <a:pt x="0" y="49"/>
                    </a:moveTo>
                    <a:cubicBezTo>
                      <a:pt x="9" y="17"/>
                      <a:pt x="9" y="17"/>
                      <a:pt x="9" y="17"/>
                    </a:cubicBezTo>
                    <a:cubicBezTo>
                      <a:pt x="10" y="16"/>
                      <a:pt x="10" y="15"/>
                      <a:pt x="9" y="14"/>
                    </a:cubicBezTo>
                    <a:cubicBezTo>
                      <a:pt x="7" y="9"/>
                      <a:pt x="7" y="9"/>
                      <a:pt x="7" y="9"/>
                    </a:cubicBezTo>
                    <a:cubicBezTo>
                      <a:pt x="7" y="8"/>
                      <a:pt x="7" y="8"/>
                      <a:pt x="7" y="8"/>
                    </a:cubicBezTo>
                    <a:cubicBezTo>
                      <a:pt x="8" y="7"/>
                      <a:pt x="9" y="6"/>
                      <a:pt x="11" y="5"/>
                    </a:cubicBezTo>
                    <a:cubicBezTo>
                      <a:pt x="11" y="4"/>
                      <a:pt x="12" y="3"/>
                      <a:pt x="13" y="2"/>
                    </a:cubicBezTo>
                    <a:cubicBezTo>
                      <a:pt x="13" y="1"/>
                      <a:pt x="14" y="0"/>
                      <a:pt x="15" y="1"/>
                    </a:cubicBezTo>
                    <a:cubicBezTo>
                      <a:pt x="16" y="1"/>
                      <a:pt x="16" y="2"/>
                      <a:pt x="16" y="3"/>
                    </a:cubicBezTo>
                    <a:cubicBezTo>
                      <a:pt x="17" y="3"/>
                      <a:pt x="18" y="4"/>
                      <a:pt x="18" y="4"/>
                    </a:cubicBezTo>
                    <a:cubicBezTo>
                      <a:pt x="19" y="5"/>
                      <a:pt x="20" y="6"/>
                      <a:pt x="21" y="7"/>
                    </a:cubicBezTo>
                    <a:cubicBezTo>
                      <a:pt x="21" y="8"/>
                      <a:pt x="21" y="8"/>
                      <a:pt x="21" y="8"/>
                    </a:cubicBezTo>
                    <a:cubicBezTo>
                      <a:pt x="18" y="13"/>
                      <a:pt x="18" y="13"/>
                      <a:pt x="18" y="13"/>
                    </a:cubicBezTo>
                    <a:cubicBezTo>
                      <a:pt x="17" y="14"/>
                      <a:pt x="17" y="15"/>
                      <a:pt x="17" y="16"/>
                    </a:cubicBezTo>
                    <a:cubicBezTo>
                      <a:pt x="21" y="47"/>
                      <a:pt x="21" y="47"/>
                      <a:pt x="21" y="47"/>
                    </a:cubicBezTo>
                    <a:cubicBezTo>
                      <a:pt x="21" y="48"/>
                      <a:pt x="21" y="48"/>
                      <a:pt x="21" y="48"/>
                    </a:cubicBezTo>
                    <a:cubicBezTo>
                      <a:pt x="10" y="72"/>
                      <a:pt x="10" y="72"/>
                      <a:pt x="10" y="72"/>
                    </a:cubicBezTo>
                    <a:cubicBezTo>
                      <a:pt x="10" y="72"/>
                      <a:pt x="9" y="73"/>
                      <a:pt x="9" y="73"/>
                    </a:cubicBezTo>
                    <a:cubicBezTo>
                      <a:pt x="8" y="73"/>
                      <a:pt x="8" y="73"/>
                      <a:pt x="8" y="72"/>
                    </a:cubicBezTo>
                    <a:cubicBezTo>
                      <a:pt x="0" y="50"/>
                      <a:pt x="0" y="50"/>
                      <a:pt x="0" y="50"/>
                    </a:cubicBezTo>
                    <a:lnTo>
                      <a:pt x="0" y="49"/>
                    </a:lnTo>
                    <a:close/>
                  </a:path>
                </a:pathLst>
              </a:custGeom>
              <a:solidFill>
                <a:srgbClr val="7221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53" name="Freeform 197">
                <a:extLst>
                  <a:ext uri="{FF2B5EF4-FFF2-40B4-BE49-F238E27FC236}">
                    <a16:creationId xmlns:a16="http://schemas.microsoft.com/office/drawing/2014/main" id="{AAA5BBD1-DD09-B2DE-1EF8-DFF98AD8E0A9}"/>
                  </a:ext>
                </a:extLst>
              </p:cNvPr>
              <p:cNvSpPr>
                <a:spLocks/>
              </p:cNvSpPr>
              <p:nvPr/>
            </p:nvSpPr>
            <p:spPr bwMode="auto">
              <a:xfrm>
                <a:off x="4605541" y="2283080"/>
                <a:ext cx="291162" cy="235703"/>
              </a:xfrm>
              <a:custGeom>
                <a:avLst/>
                <a:gdLst>
                  <a:gd name="T0" fmla="*/ 6 w 61"/>
                  <a:gd name="T1" fmla="*/ 3 h 49"/>
                  <a:gd name="T2" fmla="*/ 27 w 61"/>
                  <a:gd name="T3" fmla="*/ 22 h 49"/>
                  <a:gd name="T4" fmla="*/ 28 w 61"/>
                  <a:gd name="T5" fmla="*/ 22 h 49"/>
                  <a:gd name="T6" fmla="*/ 52 w 61"/>
                  <a:gd name="T7" fmla="*/ 0 h 49"/>
                  <a:gd name="T8" fmla="*/ 61 w 61"/>
                  <a:gd name="T9" fmla="*/ 16 h 49"/>
                  <a:gd name="T10" fmla="*/ 43 w 61"/>
                  <a:gd name="T11" fmla="*/ 46 h 49"/>
                  <a:gd name="T12" fmla="*/ 28 w 61"/>
                  <a:gd name="T13" fmla="*/ 23 h 49"/>
                  <a:gd name="T14" fmla="*/ 27 w 61"/>
                  <a:gd name="T15" fmla="*/ 23 h 49"/>
                  <a:gd name="T16" fmla="*/ 8 w 61"/>
                  <a:gd name="T17" fmla="*/ 49 h 49"/>
                  <a:gd name="T18" fmla="*/ 0 w 61"/>
                  <a:gd name="T19" fmla="*/ 18 h 49"/>
                  <a:gd name="T20" fmla="*/ 6 w 61"/>
                  <a:gd name="T21" fmla="*/ 3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1" h="49">
                    <a:moveTo>
                      <a:pt x="6" y="3"/>
                    </a:moveTo>
                    <a:cubicBezTo>
                      <a:pt x="27" y="22"/>
                      <a:pt x="27" y="22"/>
                      <a:pt x="27" y="22"/>
                    </a:cubicBezTo>
                    <a:cubicBezTo>
                      <a:pt x="28" y="22"/>
                      <a:pt x="28" y="22"/>
                      <a:pt x="28" y="22"/>
                    </a:cubicBezTo>
                    <a:cubicBezTo>
                      <a:pt x="52" y="0"/>
                      <a:pt x="52" y="0"/>
                      <a:pt x="52" y="0"/>
                    </a:cubicBezTo>
                    <a:cubicBezTo>
                      <a:pt x="61" y="16"/>
                      <a:pt x="61" y="16"/>
                      <a:pt x="61" y="16"/>
                    </a:cubicBezTo>
                    <a:cubicBezTo>
                      <a:pt x="43" y="46"/>
                      <a:pt x="43" y="46"/>
                      <a:pt x="43" y="46"/>
                    </a:cubicBezTo>
                    <a:cubicBezTo>
                      <a:pt x="28" y="23"/>
                      <a:pt x="28" y="23"/>
                      <a:pt x="28" y="23"/>
                    </a:cubicBezTo>
                    <a:cubicBezTo>
                      <a:pt x="28" y="23"/>
                      <a:pt x="27" y="23"/>
                      <a:pt x="27" y="23"/>
                    </a:cubicBezTo>
                    <a:cubicBezTo>
                      <a:pt x="8" y="49"/>
                      <a:pt x="8" y="49"/>
                      <a:pt x="8" y="49"/>
                    </a:cubicBezTo>
                    <a:cubicBezTo>
                      <a:pt x="0" y="18"/>
                      <a:pt x="0" y="18"/>
                      <a:pt x="0" y="18"/>
                    </a:cubicBezTo>
                    <a:lnTo>
                      <a:pt x="6"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54" name="Freeform 198">
                <a:extLst>
                  <a:ext uri="{FF2B5EF4-FFF2-40B4-BE49-F238E27FC236}">
                    <a16:creationId xmlns:a16="http://schemas.microsoft.com/office/drawing/2014/main" id="{20F9B979-41C7-6536-DA92-BCDF1C2F20F2}"/>
                  </a:ext>
                </a:extLst>
              </p:cNvPr>
              <p:cNvSpPr>
                <a:spLocks/>
              </p:cNvSpPr>
              <p:nvPr/>
            </p:nvSpPr>
            <p:spPr bwMode="auto">
              <a:xfrm>
                <a:off x="4710518" y="2336558"/>
                <a:ext cx="247587" cy="544690"/>
              </a:xfrm>
              <a:custGeom>
                <a:avLst/>
                <a:gdLst>
                  <a:gd name="T0" fmla="*/ 52 w 52"/>
                  <a:gd name="T1" fmla="*/ 20 h 114"/>
                  <a:gd name="T2" fmla="*/ 49 w 52"/>
                  <a:gd name="T3" fmla="*/ 9 h 114"/>
                  <a:gd name="T4" fmla="*/ 36 w 52"/>
                  <a:gd name="T5" fmla="*/ 0 h 114"/>
                  <a:gd name="T6" fmla="*/ 23 w 52"/>
                  <a:gd name="T7" fmla="*/ 32 h 114"/>
                  <a:gd name="T8" fmla="*/ 19 w 52"/>
                  <a:gd name="T9" fmla="*/ 41 h 114"/>
                  <a:gd name="T10" fmla="*/ 1 w 52"/>
                  <a:gd name="T11" fmla="*/ 81 h 114"/>
                  <a:gd name="T12" fmla="*/ 0 w 52"/>
                  <a:gd name="T13" fmla="*/ 114 h 114"/>
                  <a:gd name="T14" fmla="*/ 18 w 52"/>
                  <a:gd name="T15" fmla="*/ 72 h 114"/>
                  <a:gd name="T16" fmla="*/ 49 w 52"/>
                  <a:gd name="T17" fmla="*/ 31 h 114"/>
                  <a:gd name="T18" fmla="*/ 38 w 52"/>
                  <a:gd name="T19" fmla="*/ 24 h 114"/>
                  <a:gd name="T20" fmla="*/ 52 w 52"/>
                  <a:gd name="T21" fmla="*/ 2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 h="114">
                    <a:moveTo>
                      <a:pt x="52" y="20"/>
                    </a:moveTo>
                    <a:cubicBezTo>
                      <a:pt x="51" y="18"/>
                      <a:pt x="52" y="12"/>
                      <a:pt x="49" y="9"/>
                    </a:cubicBezTo>
                    <a:cubicBezTo>
                      <a:pt x="43" y="3"/>
                      <a:pt x="38" y="1"/>
                      <a:pt x="36" y="0"/>
                    </a:cubicBezTo>
                    <a:cubicBezTo>
                      <a:pt x="23" y="32"/>
                      <a:pt x="23" y="32"/>
                      <a:pt x="23" y="32"/>
                    </a:cubicBezTo>
                    <a:cubicBezTo>
                      <a:pt x="19" y="41"/>
                      <a:pt x="19" y="41"/>
                      <a:pt x="19" y="41"/>
                    </a:cubicBezTo>
                    <a:cubicBezTo>
                      <a:pt x="1" y="81"/>
                      <a:pt x="1" y="81"/>
                      <a:pt x="1" y="81"/>
                    </a:cubicBezTo>
                    <a:cubicBezTo>
                      <a:pt x="0" y="114"/>
                      <a:pt x="0" y="114"/>
                      <a:pt x="0" y="114"/>
                    </a:cubicBezTo>
                    <a:cubicBezTo>
                      <a:pt x="0" y="114"/>
                      <a:pt x="10" y="88"/>
                      <a:pt x="18" y="72"/>
                    </a:cubicBezTo>
                    <a:cubicBezTo>
                      <a:pt x="28" y="54"/>
                      <a:pt x="40" y="40"/>
                      <a:pt x="49" y="31"/>
                    </a:cubicBezTo>
                    <a:cubicBezTo>
                      <a:pt x="45" y="29"/>
                      <a:pt x="41" y="26"/>
                      <a:pt x="38" y="24"/>
                    </a:cubicBezTo>
                    <a:lnTo>
                      <a:pt x="52" y="20"/>
                    </a:lnTo>
                    <a:close/>
                  </a:path>
                </a:pathLst>
              </a:custGeom>
              <a:solidFill>
                <a:srgbClr val="006A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55" name="Freeform 199">
                <a:extLst>
                  <a:ext uri="{FF2B5EF4-FFF2-40B4-BE49-F238E27FC236}">
                    <a16:creationId xmlns:a16="http://schemas.microsoft.com/office/drawing/2014/main" id="{BBACE7A6-A76A-3DA6-89E9-570D0D3C1124}"/>
                  </a:ext>
                </a:extLst>
              </p:cNvPr>
              <p:cNvSpPr>
                <a:spLocks/>
              </p:cNvSpPr>
              <p:nvPr/>
            </p:nvSpPr>
            <p:spPr bwMode="auto">
              <a:xfrm>
                <a:off x="4532256" y="2340520"/>
                <a:ext cx="186185" cy="550631"/>
              </a:xfrm>
              <a:custGeom>
                <a:avLst/>
                <a:gdLst>
                  <a:gd name="T0" fmla="*/ 0 w 39"/>
                  <a:gd name="T1" fmla="*/ 18 h 115"/>
                  <a:gd name="T2" fmla="*/ 5 w 39"/>
                  <a:gd name="T3" fmla="*/ 8 h 115"/>
                  <a:gd name="T4" fmla="*/ 18 w 39"/>
                  <a:gd name="T5" fmla="*/ 0 h 115"/>
                  <a:gd name="T6" fmla="*/ 27 w 39"/>
                  <a:gd name="T7" fmla="*/ 34 h 115"/>
                  <a:gd name="T8" fmla="*/ 30 w 39"/>
                  <a:gd name="T9" fmla="*/ 43 h 115"/>
                  <a:gd name="T10" fmla="*/ 39 w 39"/>
                  <a:gd name="T11" fmla="*/ 77 h 115"/>
                  <a:gd name="T12" fmla="*/ 37 w 39"/>
                  <a:gd name="T13" fmla="*/ 115 h 115"/>
                  <a:gd name="T14" fmla="*/ 27 w 39"/>
                  <a:gd name="T15" fmla="*/ 74 h 115"/>
                  <a:gd name="T16" fmla="*/ 1 w 39"/>
                  <a:gd name="T17" fmla="*/ 30 h 115"/>
                  <a:gd name="T18" fmla="*/ 14 w 39"/>
                  <a:gd name="T19" fmla="*/ 24 h 115"/>
                  <a:gd name="T20" fmla="*/ 0 w 39"/>
                  <a:gd name="T21" fmla="*/ 18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 h="115">
                    <a:moveTo>
                      <a:pt x="0" y="18"/>
                    </a:moveTo>
                    <a:cubicBezTo>
                      <a:pt x="1" y="16"/>
                      <a:pt x="1" y="11"/>
                      <a:pt x="5" y="8"/>
                    </a:cubicBezTo>
                    <a:cubicBezTo>
                      <a:pt x="11" y="3"/>
                      <a:pt x="16" y="0"/>
                      <a:pt x="18" y="0"/>
                    </a:cubicBezTo>
                    <a:cubicBezTo>
                      <a:pt x="27" y="34"/>
                      <a:pt x="27" y="34"/>
                      <a:pt x="27" y="34"/>
                    </a:cubicBezTo>
                    <a:cubicBezTo>
                      <a:pt x="30" y="43"/>
                      <a:pt x="30" y="43"/>
                      <a:pt x="30" y="43"/>
                    </a:cubicBezTo>
                    <a:cubicBezTo>
                      <a:pt x="39" y="77"/>
                      <a:pt x="39" y="77"/>
                      <a:pt x="39" y="77"/>
                    </a:cubicBezTo>
                    <a:cubicBezTo>
                      <a:pt x="37" y="115"/>
                      <a:pt x="37" y="115"/>
                      <a:pt x="37" y="115"/>
                    </a:cubicBezTo>
                    <a:cubicBezTo>
                      <a:pt x="37" y="115"/>
                      <a:pt x="33" y="90"/>
                      <a:pt x="27" y="74"/>
                    </a:cubicBezTo>
                    <a:cubicBezTo>
                      <a:pt x="19" y="55"/>
                      <a:pt x="9" y="40"/>
                      <a:pt x="1" y="30"/>
                    </a:cubicBezTo>
                    <a:cubicBezTo>
                      <a:pt x="6" y="28"/>
                      <a:pt x="10" y="26"/>
                      <a:pt x="14" y="24"/>
                    </a:cubicBezTo>
                    <a:lnTo>
                      <a:pt x="0" y="18"/>
                    </a:lnTo>
                    <a:close/>
                  </a:path>
                </a:pathLst>
              </a:custGeom>
              <a:solidFill>
                <a:srgbClr val="006A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56" name="Freeform 200">
                <a:extLst>
                  <a:ext uri="{FF2B5EF4-FFF2-40B4-BE49-F238E27FC236}">
                    <a16:creationId xmlns:a16="http://schemas.microsoft.com/office/drawing/2014/main" id="{7144058B-211C-0D22-90CB-20E8A85C1865}"/>
                  </a:ext>
                </a:extLst>
              </p:cNvPr>
              <p:cNvSpPr>
                <a:spLocks/>
              </p:cNvSpPr>
              <p:nvPr/>
            </p:nvSpPr>
            <p:spPr bwMode="auto">
              <a:xfrm>
                <a:off x="4399549" y="3172409"/>
                <a:ext cx="156475" cy="124784"/>
              </a:xfrm>
              <a:custGeom>
                <a:avLst/>
                <a:gdLst>
                  <a:gd name="T0" fmla="*/ 7 w 79"/>
                  <a:gd name="T1" fmla="*/ 15 h 63"/>
                  <a:gd name="T2" fmla="*/ 79 w 79"/>
                  <a:gd name="T3" fmla="*/ 0 h 63"/>
                  <a:gd name="T4" fmla="*/ 79 w 79"/>
                  <a:gd name="T5" fmla="*/ 27 h 63"/>
                  <a:gd name="T6" fmla="*/ 0 w 79"/>
                  <a:gd name="T7" fmla="*/ 63 h 63"/>
                  <a:gd name="T8" fmla="*/ 7 w 79"/>
                  <a:gd name="T9" fmla="*/ 15 h 63"/>
                </a:gdLst>
                <a:ahLst/>
                <a:cxnLst>
                  <a:cxn ang="0">
                    <a:pos x="T0" y="T1"/>
                  </a:cxn>
                  <a:cxn ang="0">
                    <a:pos x="T2" y="T3"/>
                  </a:cxn>
                  <a:cxn ang="0">
                    <a:pos x="T4" y="T5"/>
                  </a:cxn>
                  <a:cxn ang="0">
                    <a:pos x="T6" y="T7"/>
                  </a:cxn>
                  <a:cxn ang="0">
                    <a:pos x="T8" y="T9"/>
                  </a:cxn>
                </a:cxnLst>
                <a:rect l="0" t="0" r="r" b="b"/>
                <a:pathLst>
                  <a:path w="79" h="63">
                    <a:moveTo>
                      <a:pt x="7" y="15"/>
                    </a:moveTo>
                    <a:lnTo>
                      <a:pt x="79" y="0"/>
                    </a:lnTo>
                    <a:lnTo>
                      <a:pt x="79" y="27"/>
                    </a:lnTo>
                    <a:lnTo>
                      <a:pt x="0" y="63"/>
                    </a:lnTo>
                    <a:lnTo>
                      <a:pt x="7" y="15"/>
                    </a:lnTo>
                    <a:close/>
                  </a:path>
                </a:pathLst>
              </a:custGeom>
              <a:solidFill>
                <a:srgbClr val="006A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57" name="Freeform 201">
                <a:extLst>
                  <a:ext uri="{FF2B5EF4-FFF2-40B4-BE49-F238E27FC236}">
                    <a16:creationId xmlns:a16="http://schemas.microsoft.com/office/drawing/2014/main" id="{C1B6660A-143C-1272-3181-D503AF2C6B4E}"/>
                  </a:ext>
                </a:extLst>
              </p:cNvPr>
              <p:cNvSpPr>
                <a:spLocks/>
              </p:cNvSpPr>
              <p:nvPr/>
            </p:nvSpPr>
            <p:spPr bwMode="auto">
              <a:xfrm>
                <a:off x="4880857" y="3172409"/>
                <a:ext cx="158455" cy="124784"/>
              </a:xfrm>
              <a:custGeom>
                <a:avLst/>
                <a:gdLst>
                  <a:gd name="T0" fmla="*/ 73 w 80"/>
                  <a:gd name="T1" fmla="*/ 15 h 63"/>
                  <a:gd name="T2" fmla="*/ 0 w 80"/>
                  <a:gd name="T3" fmla="*/ 0 h 63"/>
                  <a:gd name="T4" fmla="*/ 0 w 80"/>
                  <a:gd name="T5" fmla="*/ 27 h 63"/>
                  <a:gd name="T6" fmla="*/ 80 w 80"/>
                  <a:gd name="T7" fmla="*/ 63 h 63"/>
                  <a:gd name="T8" fmla="*/ 73 w 80"/>
                  <a:gd name="T9" fmla="*/ 15 h 63"/>
                </a:gdLst>
                <a:ahLst/>
                <a:cxnLst>
                  <a:cxn ang="0">
                    <a:pos x="T0" y="T1"/>
                  </a:cxn>
                  <a:cxn ang="0">
                    <a:pos x="T2" y="T3"/>
                  </a:cxn>
                  <a:cxn ang="0">
                    <a:pos x="T4" y="T5"/>
                  </a:cxn>
                  <a:cxn ang="0">
                    <a:pos x="T6" y="T7"/>
                  </a:cxn>
                  <a:cxn ang="0">
                    <a:pos x="T8" y="T9"/>
                  </a:cxn>
                </a:cxnLst>
                <a:rect l="0" t="0" r="r" b="b"/>
                <a:pathLst>
                  <a:path w="80" h="63">
                    <a:moveTo>
                      <a:pt x="73" y="15"/>
                    </a:moveTo>
                    <a:lnTo>
                      <a:pt x="0" y="0"/>
                    </a:lnTo>
                    <a:lnTo>
                      <a:pt x="0" y="27"/>
                    </a:lnTo>
                    <a:lnTo>
                      <a:pt x="80" y="63"/>
                    </a:lnTo>
                    <a:lnTo>
                      <a:pt x="73" y="15"/>
                    </a:lnTo>
                    <a:close/>
                  </a:path>
                </a:pathLst>
              </a:custGeom>
              <a:solidFill>
                <a:srgbClr val="006A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58" name="Freeform 202">
                <a:extLst>
                  <a:ext uri="{FF2B5EF4-FFF2-40B4-BE49-F238E27FC236}">
                    <a16:creationId xmlns:a16="http://schemas.microsoft.com/office/drawing/2014/main" id="{9555A6DC-5883-DC25-019D-70ECB1C771FE}"/>
                  </a:ext>
                </a:extLst>
              </p:cNvPr>
              <p:cNvSpPr>
                <a:spLocks/>
              </p:cNvSpPr>
              <p:nvPr/>
            </p:nvSpPr>
            <p:spPr bwMode="auto">
              <a:xfrm>
                <a:off x="3005145" y="3544778"/>
                <a:ext cx="170339" cy="784353"/>
              </a:xfrm>
              <a:custGeom>
                <a:avLst/>
                <a:gdLst>
                  <a:gd name="T0" fmla="*/ 3 w 36"/>
                  <a:gd name="T1" fmla="*/ 23 h 164"/>
                  <a:gd name="T2" fmla="*/ 31 w 36"/>
                  <a:gd name="T3" fmla="*/ 14 h 164"/>
                  <a:gd name="T4" fmla="*/ 34 w 36"/>
                  <a:gd name="T5" fmla="*/ 29 h 164"/>
                  <a:gd name="T6" fmla="*/ 33 w 36"/>
                  <a:gd name="T7" fmla="*/ 140 h 164"/>
                  <a:gd name="T8" fmla="*/ 30 w 36"/>
                  <a:gd name="T9" fmla="*/ 149 h 164"/>
                  <a:gd name="T10" fmla="*/ 7 w 36"/>
                  <a:gd name="T11" fmla="*/ 157 h 164"/>
                  <a:gd name="T12" fmla="*/ 5 w 36"/>
                  <a:gd name="T13" fmla="*/ 146 h 164"/>
                  <a:gd name="T14" fmla="*/ 0 w 36"/>
                  <a:gd name="T15" fmla="*/ 37 h 164"/>
                  <a:gd name="T16" fmla="*/ 3 w 36"/>
                  <a:gd name="T17" fmla="*/ 23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164">
                    <a:moveTo>
                      <a:pt x="3" y="23"/>
                    </a:moveTo>
                    <a:cubicBezTo>
                      <a:pt x="13" y="7"/>
                      <a:pt x="22" y="0"/>
                      <a:pt x="31" y="14"/>
                    </a:cubicBezTo>
                    <a:cubicBezTo>
                      <a:pt x="32" y="16"/>
                      <a:pt x="33" y="23"/>
                      <a:pt x="34" y="29"/>
                    </a:cubicBezTo>
                    <a:cubicBezTo>
                      <a:pt x="36" y="70"/>
                      <a:pt x="36" y="107"/>
                      <a:pt x="33" y="140"/>
                    </a:cubicBezTo>
                    <a:cubicBezTo>
                      <a:pt x="33" y="144"/>
                      <a:pt x="31" y="148"/>
                      <a:pt x="30" y="149"/>
                    </a:cubicBezTo>
                    <a:cubicBezTo>
                      <a:pt x="21" y="159"/>
                      <a:pt x="14" y="164"/>
                      <a:pt x="7" y="157"/>
                    </a:cubicBezTo>
                    <a:cubicBezTo>
                      <a:pt x="6" y="155"/>
                      <a:pt x="5" y="151"/>
                      <a:pt x="5" y="146"/>
                    </a:cubicBezTo>
                    <a:cubicBezTo>
                      <a:pt x="1" y="110"/>
                      <a:pt x="0" y="74"/>
                      <a:pt x="0" y="37"/>
                    </a:cubicBezTo>
                    <a:cubicBezTo>
                      <a:pt x="1" y="32"/>
                      <a:pt x="2" y="25"/>
                      <a:pt x="3" y="23"/>
                    </a:cubicBezTo>
                    <a:close/>
                  </a:path>
                </a:pathLst>
              </a:custGeom>
              <a:solidFill>
                <a:srgbClr val="8343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59" name="Rectangle 203">
                <a:extLst>
                  <a:ext uri="{FF2B5EF4-FFF2-40B4-BE49-F238E27FC236}">
                    <a16:creationId xmlns:a16="http://schemas.microsoft.com/office/drawing/2014/main" id="{96CE5A05-F626-7962-7E5C-26D8A1CC341A}"/>
                  </a:ext>
                </a:extLst>
              </p:cNvPr>
              <p:cNvSpPr>
                <a:spLocks noChangeArrowheads="1"/>
              </p:cNvSpPr>
              <p:nvPr/>
            </p:nvSpPr>
            <p:spPr bwMode="auto">
              <a:xfrm>
                <a:off x="3385437" y="4473721"/>
                <a:ext cx="202030" cy="99034"/>
              </a:xfrm>
              <a:prstGeom prst="rect">
                <a:avLst/>
              </a:prstGeom>
              <a:solidFill>
                <a:srgbClr val="A46B2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60" name="Freeform 204">
                <a:extLst>
                  <a:ext uri="{FF2B5EF4-FFF2-40B4-BE49-F238E27FC236}">
                    <a16:creationId xmlns:a16="http://schemas.microsoft.com/office/drawing/2014/main" id="{F9A21CA6-015D-4687-5734-C9ECDF6E0480}"/>
                  </a:ext>
                </a:extLst>
              </p:cNvPr>
              <p:cNvSpPr>
                <a:spLocks/>
              </p:cNvSpPr>
              <p:nvPr/>
            </p:nvSpPr>
            <p:spPr bwMode="auto">
              <a:xfrm>
                <a:off x="3114083" y="4434108"/>
                <a:ext cx="720971" cy="77247"/>
              </a:xfrm>
              <a:custGeom>
                <a:avLst/>
                <a:gdLst>
                  <a:gd name="T0" fmla="*/ 151 w 151"/>
                  <a:gd name="T1" fmla="*/ 7 h 16"/>
                  <a:gd name="T2" fmla="*/ 151 w 151"/>
                  <a:gd name="T3" fmla="*/ 16 h 16"/>
                  <a:gd name="T4" fmla="*/ 0 w 151"/>
                  <a:gd name="T5" fmla="*/ 16 h 16"/>
                  <a:gd name="T6" fmla="*/ 0 w 151"/>
                  <a:gd name="T7" fmla="*/ 7 h 16"/>
                  <a:gd name="T8" fmla="*/ 7 w 151"/>
                  <a:gd name="T9" fmla="*/ 0 h 16"/>
                  <a:gd name="T10" fmla="*/ 144 w 151"/>
                  <a:gd name="T11" fmla="*/ 0 h 16"/>
                  <a:gd name="T12" fmla="*/ 151 w 151"/>
                  <a:gd name="T13" fmla="*/ 7 h 16"/>
                </a:gdLst>
                <a:ahLst/>
                <a:cxnLst>
                  <a:cxn ang="0">
                    <a:pos x="T0" y="T1"/>
                  </a:cxn>
                  <a:cxn ang="0">
                    <a:pos x="T2" y="T3"/>
                  </a:cxn>
                  <a:cxn ang="0">
                    <a:pos x="T4" y="T5"/>
                  </a:cxn>
                  <a:cxn ang="0">
                    <a:pos x="T6" y="T7"/>
                  </a:cxn>
                  <a:cxn ang="0">
                    <a:pos x="T8" y="T9"/>
                  </a:cxn>
                  <a:cxn ang="0">
                    <a:pos x="T10" y="T11"/>
                  </a:cxn>
                  <a:cxn ang="0">
                    <a:pos x="T12" y="T13"/>
                  </a:cxn>
                </a:cxnLst>
                <a:rect l="0" t="0" r="r" b="b"/>
                <a:pathLst>
                  <a:path w="151" h="16">
                    <a:moveTo>
                      <a:pt x="151" y="7"/>
                    </a:moveTo>
                    <a:cubicBezTo>
                      <a:pt x="151" y="16"/>
                      <a:pt x="151" y="16"/>
                      <a:pt x="151" y="16"/>
                    </a:cubicBezTo>
                    <a:cubicBezTo>
                      <a:pt x="0" y="16"/>
                      <a:pt x="0" y="16"/>
                      <a:pt x="0" y="16"/>
                    </a:cubicBezTo>
                    <a:cubicBezTo>
                      <a:pt x="0" y="7"/>
                      <a:pt x="0" y="7"/>
                      <a:pt x="0" y="7"/>
                    </a:cubicBezTo>
                    <a:cubicBezTo>
                      <a:pt x="0" y="3"/>
                      <a:pt x="4" y="0"/>
                      <a:pt x="7" y="0"/>
                    </a:cubicBezTo>
                    <a:cubicBezTo>
                      <a:pt x="144" y="0"/>
                      <a:pt x="144" y="0"/>
                      <a:pt x="144" y="0"/>
                    </a:cubicBezTo>
                    <a:cubicBezTo>
                      <a:pt x="148" y="0"/>
                      <a:pt x="151" y="3"/>
                      <a:pt x="151" y="7"/>
                    </a:cubicBezTo>
                    <a:close/>
                  </a:path>
                </a:pathLst>
              </a:custGeom>
              <a:solidFill>
                <a:srgbClr val="8343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61" name="Rectangle 205">
                <a:extLst>
                  <a:ext uri="{FF2B5EF4-FFF2-40B4-BE49-F238E27FC236}">
                    <a16:creationId xmlns:a16="http://schemas.microsoft.com/office/drawing/2014/main" id="{977B65FD-DDDF-0143-4DB8-78ADCC88AF1A}"/>
                  </a:ext>
                </a:extLst>
              </p:cNvPr>
              <p:cNvSpPr>
                <a:spLocks noChangeArrowheads="1"/>
              </p:cNvSpPr>
              <p:nvPr/>
            </p:nvSpPr>
            <p:spPr bwMode="auto">
              <a:xfrm>
                <a:off x="3458723" y="4521258"/>
                <a:ext cx="47537" cy="386235"/>
              </a:xfrm>
              <a:prstGeom prst="rect">
                <a:avLst/>
              </a:prstGeom>
              <a:solidFill>
                <a:srgbClr val="A46B2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62" name="Rectangle 206">
                <a:extLst>
                  <a:ext uri="{FF2B5EF4-FFF2-40B4-BE49-F238E27FC236}">
                    <a16:creationId xmlns:a16="http://schemas.microsoft.com/office/drawing/2014/main" id="{269CB469-B074-4528-691C-DC760E856CBF}"/>
                  </a:ext>
                </a:extLst>
              </p:cNvPr>
              <p:cNvSpPr>
                <a:spLocks noChangeArrowheads="1"/>
              </p:cNvSpPr>
              <p:nvPr/>
            </p:nvSpPr>
            <p:spPr bwMode="auto">
              <a:xfrm>
                <a:off x="3425050" y="4669809"/>
                <a:ext cx="108938" cy="372369"/>
              </a:xfrm>
              <a:prstGeom prst="rect">
                <a:avLst/>
              </a:prstGeom>
              <a:solidFill>
                <a:srgbClr val="A46B2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63" name="Rectangle 207">
                <a:extLst>
                  <a:ext uri="{FF2B5EF4-FFF2-40B4-BE49-F238E27FC236}">
                    <a16:creationId xmlns:a16="http://schemas.microsoft.com/office/drawing/2014/main" id="{B2EBAEA2-6AA6-DADB-26E6-3DA0C244EF4C}"/>
                  </a:ext>
                </a:extLst>
              </p:cNvPr>
              <p:cNvSpPr>
                <a:spLocks noChangeArrowheads="1"/>
              </p:cNvSpPr>
              <p:nvPr/>
            </p:nvSpPr>
            <p:spPr bwMode="auto">
              <a:xfrm>
                <a:off x="3385437" y="5008507"/>
                <a:ext cx="188166" cy="87150"/>
              </a:xfrm>
              <a:prstGeom prst="rect">
                <a:avLst/>
              </a:prstGeom>
              <a:solidFill>
                <a:srgbClr val="A46B2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28" name="Freeform 208">
                <a:extLst>
                  <a:ext uri="{FF2B5EF4-FFF2-40B4-BE49-F238E27FC236}">
                    <a16:creationId xmlns:a16="http://schemas.microsoft.com/office/drawing/2014/main" id="{FF57599C-DB61-A377-B543-4B1F446B5BBF}"/>
                  </a:ext>
                </a:extLst>
              </p:cNvPr>
              <p:cNvSpPr>
                <a:spLocks/>
              </p:cNvSpPr>
              <p:nvPr/>
            </p:nvSpPr>
            <p:spPr bwMode="auto">
              <a:xfrm>
                <a:off x="3482491" y="5052082"/>
                <a:ext cx="429810" cy="209953"/>
              </a:xfrm>
              <a:custGeom>
                <a:avLst/>
                <a:gdLst>
                  <a:gd name="T0" fmla="*/ 12 w 217"/>
                  <a:gd name="T1" fmla="*/ 0 h 106"/>
                  <a:gd name="T2" fmla="*/ 29 w 217"/>
                  <a:gd name="T3" fmla="*/ 7 h 106"/>
                  <a:gd name="T4" fmla="*/ 29 w 217"/>
                  <a:gd name="T5" fmla="*/ 0 h 106"/>
                  <a:gd name="T6" fmla="*/ 195 w 217"/>
                  <a:gd name="T7" fmla="*/ 22 h 106"/>
                  <a:gd name="T8" fmla="*/ 217 w 217"/>
                  <a:gd name="T9" fmla="*/ 65 h 106"/>
                  <a:gd name="T10" fmla="*/ 195 w 217"/>
                  <a:gd name="T11" fmla="*/ 65 h 106"/>
                  <a:gd name="T12" fmla="*/ 178 w 217"/>
                  <a:gd name="T13" fmla="*/ 41 h 106"/>
                  <a:gd name="T14" fmla="*/ 89 w 217"/>
                  <a:gd name="T15" fmla="*/ 36 h 106"/>
                  <a:gd name="T16" fmla="*/ 152 w 217"/>
                  <a:gd name="T17" fmla="*/ 65 h 106"/>
                  <a:gd name="T18" fmla="*/ 171 w 217"/>
                  <a:gd name="T19" fmla="*/ 94 h 106"/>
                  <a:gd name="T20" fmla="*/ 149 w 217"/>
                  <a:gd name="T21" fmla="*/ 106 h 106"/>
                  <a:gd name="T22" fmla="*/ 135 w 217"/>
                  <a:gd name="T23" fmla="*/ 84 h 106"/>
                  <a:gd name="T24" fmla="*/ 0 w 217"/>
                  <a:gd name="T25" fmla="*/ 22 h 106"/>
                  <a:gd name="T26" fmla="*/ 12 w 217"/>
                  <a:gd name="T27"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7" h="106">
                    <a:moveTo>
                      <a:pt x="12" y="0"/>
                    </a:moveTo>
                    <a:lnTo>
                      <a:pt x="29" y="7"/>
                    </a:lnTo>
                    <a:lnTo>
                      <a:pt x="29" y="0"/>
                    </a:lnTo>
                    <a:lnTo>
                      <a:pt x="195" y="22"/>
                    </a:lnTo>
                    <a:lnTo>
                      <a:pt x="217" y="65"/>
                    </a:lnTo>
                    <a:lnTo>
                      <a:pt x="195" y="65"/>
                    </a:lnTo>
                    <a:lnTo>
                      <a:pt x="178" y="41"/>
                    </a:lnTo>
                    <a:lnTo>
                      <a:pt x="89" y="36"/>
                    </a:lnTo>
                    <a:lnTo>
                      <a:pt x="152" y="65"/>
                    </a:lnTo>
                    <a:lnTo>
                      <a:pt x="171" y="94"/>
                    </a:lnTo>
                    <a:lnTo>
                      <a:pt x="149" y="106"/>
                    </a:lnTo>
                    <a:lnTo>
                      <a:pt x="135" y="84"/>
                    </a:lnTo>
                    <a:lnTo>
                      <a:pt x="0" y="22"/>
                    </a:lnTo>
                    <a:lnTo>
                      <a:pt x="12" y="0"/>
                    </a:lnTo>
                    <a:close/>
                  </a:path>
                </a:pathLst>
              </a:custGeom>
              <a:solidFill>
                <a:srgbClr val="A46B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29" name="Freeform 209">
                <a:extLst>
                  <a:ext uri="{FF2B5EF4-FFF2-40B4-BE49-F238E27FC236}">
                    <a16:creationId xmlns:a16="http://schemas.microsoft.com/office/drawing/2014/main" id="{9841F959-1FBA-40C9-97CE-70FEE3D750E5}"/>
                  </a:ext>
                </a:extLst>
              </p:cNvPr>
              <p:cNvSpPr>
                <a:spLocks/>
              </p:cNvSpPr>
              <p:nvPr/>
            </p:nvSpPr>
            <p:spPr bwMode="auto">
              <a:xfrm>
                <a:off x="3195291" y="5038217"/>
                <a:ext cx="301065" cy="261451"/>
              </a:xfrm>
              <a:custGeom>
                <a:avLst/>
                <a:gdLst>
                  <a:gd name="T0" fmla="*/ 50 w 63"/>
                  <a:gd name="T1" fmla="*/ 5 h 55"/>
                  <a:gd name="T2" fmla="*/ 56 w 63"/>
                  <a:gd name="T3" fmla="*/ 0 h 55"/>
                  <a:gd name="T4" fmla="*/ 63 w 63"/>
                  <a:gd name="T5" fmla="*/ 8 h 55"/>
                  <a:gd name="T6" fmla="*/ 15 w 63"/>
                  <a:gd name="T7" fmla="*/ 43 h 55"/>
                  <a:gd name="T8" fmla="*/ 9 w 63"/>
                  <a:gd name="T9" fmla="*/ 55 h 55"/>
                  <a:gd name="T10" fmla="*/ 0 w 63"/>
                  <a:gd name="T11" fmla="*/ 53 h 55"/>
                  <a:gd name="T12" fmla="*/ 5 w 63"/>
                  <a:gd name="T13" fmla="*/ 39 h 55"/>
                  <a:gd name="T14" fmla="*/ 50 w 63"/>
                  <a:gd name="T15" fmla="*/ 5 h 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 h="55">
                    <a:moveTo>
                      <a:pt x="50" y="5"/>
                    </a:moveTo>
                    <a:cubicBezTo>
                      <a:pt x="56" y="0"/>
                      <a:pt x="56" y="0"/>
                      <a:pt x="56" y="0"/>
                    </a:cubicBezTo>
                    <a:cubicBezTo>
                      <a:pt x="63" y="8"/>
                      <a:pt x="63" y="8"/>
                      <a:pt x="63" y="8"/>
                    </a:cubicBezTo>
                    <a:cubicBezTo>
                      <a:pt x="15" y="43"/>
                      <a:pt x="15" y="43"/>
                      <a:pt x="15" y="43"/>
                    </a:cubicBezTo>
                    <a:cubicBezTo>
                      <a:pt x="9" y="55"/>
                      <a:pt x="9" y="55"/>
                      <a:pt x="9" y="55"/>
                    </a:cubicBezTo>
                    <a:cubicBezTo>
                      <a:pt x="0" y="53"/>
                      <a:pt x="0" y="53"/>
                      <a:pt x="0" y="53"/>
                    </a:cubicBezTo>
                    <a:cubicBezTo>
                      <a:pt x="5" y="39"/>
                      <a:pt x="5" y="39"/>
                      <a:pt x="5" y="39"/>
                    </a:cubicBezTo>
                    <a:cubicBezTo>
                      <a:pt x="5" y="39"/>
                      <a:pt x="43" y="12"/>
                      <a:pt x="50" y="5"/>
                    </a:cubicBezTo>
                    <a:close/>
                  </a:path>
                </a:pathLst>
              </a:custGeom>
              <a:solidFill>
                <a:srgbClr val="A46B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30" name="Freeform 210">
                <a:extLst>
                  <a:ext uri="{FF2B5EF4-FFF2-40B4-BE49-F238E27FC236}">
                    <a16:creationId xmlns:a16="http://schemas.microsoft.com/office/drawing/2014/main" id="{CB5334DC-48F6-CB02-A64C-DF7E04EDF8CF}"/>
                  </a:ext>
                </a:extLst>
              </p:cNvPr>
              <p:cNvSpPr>
                <a:spLocks/>
              </p:cNvSpPr>
              <p:nvPr/>
            </p:nvSpPr>
            <p:spPr bwMode="auto">
              <a:xfrm>
                <a:off x="3110122" y="5052082"/>
                <a:ext cx="366428" cy="128745"/>
              </a:xfrm>
              <a:custGeom>
                <a:avLst/>
                <a:gdLst>
                  <a:gd name="T0" fmla="*/ 8 w 77"/>
                  <a:gd name="T1" fmla="*/ 9 h 27"/>
                  <a:gd name="T2" fmla="*/ 77 w 77"/>
                  <a:gd name="T3" fmla="*/ 0 h 27"/>
                  <a:gd name="T4" fmla="*/ 77 w 77"/>
                  <a:gd name="T5" fmla="*/ 3 h 27"/>
                  <a:gd name="T6" fmla="*/ 50 w 77"/>
                  <a:gd name="T7" fmla="*/ 12 h 27"/>
                  <a:gd name="T8" fmla="*/ 15 w 77"/>
                  <a:gd name="T9" fmla="*/ 17 h 27"/>
                  <a:gd name="T10" fmla="*/ 8 w 77"/>
                  <a:gd name="T11" fmla="*/ 27 h 27"/>
                  <a:gd name="T12" fmla="*/ 0 w 77"/>
                  <a:gd name="T13" fmla="*/ 27 h 27"/>
                  <a:gd name="T14" fmla="*/ 8 w 77"/>
                  <a:gd name="T15" fmla="*/ 9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 h="27">
                    <a:moveTo>
                      <a:pt x="8" y="9"/>
                    </a:moveTo>
                    <a:cubicBezTo>
                      <a:pt x="77" y="0"/>
                      <a:pt x="77" y="0"/>
                      <a:pt x="77" y="0"/>
                    </a:cubicBezTo>
                    <a:cubicBezTo>
                      <a:pt x="77" y="3"/>
                      <a:pt x="77" y="3"/>
                      <a:pt x="77" y="3"/>
                    </a:cubicBezTo>
                    <a:cubicBezTo>
                      <a:pt x="69" y="9"/>
                      <a:pt x="60" y="9"/>
                      <a:pt x="50" y="12"/>
                    </a:cubicBezTo>
                    <a:cubicBezTo>
                      <a:pt x="15" y="17"/>
                      <a:pt x="15" y="17"/>
                      <a:pt x="15" y="17"/>
                    </a:cubicBezTo>
                    <a:cubicBezTo>
                      <a:pt x="8" y="27"/>
                      <a:pt x="8" y="27"/>
                      <a:pt x="8" y="27"/>
                    </a:cubicBezTo>
                    <a:cubicBezTo>
                      <a:pt x="0" y="27"/>
                      <a:pt x="0" y="27"/>
                      <a:pt x="0" y="27"/>
                    </a:cubicBezTo>
                    <a:lnTo>
                      <a:pt x="8" y="9"/>
                    </a:lnTo>
                    <a:close/>
                  </a:path>
                </a:pathLst>
              </a:custGeom>
              <a:solidFill>
                <a:srgbClr val="A46B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31" name="Oval 211">
                <a:extLst>
                  <a:ext uri="{FF2B5EF4-FFF2-40B4-BE49-F238E27FC236}">
                    <a16:creationId xmlns:a16="http://schemas.microsoft.com/office/drawing/2014/main" id="{4AEDFC6E-E191-501A-711E-9DCBB7083F0B}"/>
                  </a:ext>
                </a:extLst>
              </p:cNvPr>
              <p:cNvSpPr>
                <a:spLocks noChangeArrowheads="1"/>
              </p:cNvSpPr>
              <p:nvPr/>
            </p:nvSpPr>
            <p:spPr bwMode="auto">
              <a:xfrm>
                <a:off x="3844956" y="5157058"/>
                <a:ext cx="77247" cy="81209"/>
              </a:xfrm>
              <a:prstGeom prst="ellipse">
                <a:avLst/>
              </a:prstGeom>
              <a:solidFill>
                <a:srgbClr val="A46B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32" name="Oval 212">
                <a:extLst>
                  <a:ext uri="{FF2B5EF4-FFF2-40B4-BE49-F238E27FC236}">
                    <a16:creationId xmlns:a16="http://schemas.microsoft.com/office/drawing/2014/main" id="{AC8D6803-2977-DA1F-CB2D-23AFD0EB5F80}"/>
                  </a:ext>
                </a:extLst>
              </p:cNvPr>
              <p:cNvSpPr>
                <a:spLocks noChangeArrowheads="1"/>
              </p:cNvSpPr>
              <p:nvPr/>
            </p:nvSpPr>
            <p:spPr bwMode="auto">
              <a:xfrm>
                <a:off x="3749883" y="5208556"/>
                <a:ext cx="99034" cy="101016"/>
              </a:xfrm>
              <a:prstGeom prst="ellipse">
                <a:avLst/>
              </a:prstGeom>
              <a:solidFill>
                <a:srgbClr val="A46B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33" name="Oval 213">
                <a:extLst>
                  <a:ext uri="{FF2B5EF4-FFF2-40B4-BE49-F238E27FC236}">
                    <a16:creationId xmlns:a16="http://schemas.microsoft.com/office/drawing/2014/main" id="{A4548901-9881-4A65-BC31-BD3910386F89}"/>
                  </a:ext>
                </a:extLst>
              </p:cNvPr>
              <p:cNvSpPr>
                <a:spLocks noChangeArrowheads="1"/>
              </p:cNvSpPr>
              <p:nvPr/>
            </p:nvSpPr>
            <p:spPr bwMode="auto">
              <a:xfrm>
                <a:off x="3171522" y="5262035"/>
                <a:ext cx="101016" cy="101016"/>
              </a:xfrm>
              <a:prstGeom prst="ellipse">
                <a:avLst/>
              </a:prstGeom>
              <a:solidFill>
                <a:srgbClr val="A46B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34" name="Oval 214">
                <a:extLst>
                  <a:ext uri="{FF2B5EF4-FFF2-40B4-BE49-F238E27FC236}">
                    <a16:creationId xmlns:a16="http://schemas.microsoft.com/office/drawing/2014/main" id="{8D86F9B0-3233-40B6-9FE7-4067409B9E27}"/>
                  </a:ext>
                </a:extLst>
              </p:cNvPr>
              <p:cNvSpPr>
                <a:spLocks noChangeArrowheads="1"/>
              </p:cNvSpPr>
              <p:nvPr/>
            </p:nvSpPr>
            <p:spPr bwMode="auto">
              <a:xfrm>
                <a:off x="3104179" y="5143194"/>
                <a:ext cx="77247" cy="75266"/>
              </a:xfrm>
              <a:prstGeom prst="ellipse">
                <a:avLst/>
              </a:prstGeom>
              <a:solidFill>
                <a:srgbClr val="A46B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35" name="Freeform 215">
                <a:extLst>
                  <a:ext uri="{FF2B5EF4-FFF2-40B4-BE49-F238E27FC236}">
                    <a16:creationId xmlns:a16="http://schemas.microsoft.com/office/drawing/2014/main" id="{C089CE44-0FE6-B55C-2097-9D03CD62E19B}"/>
                  </a:ext>
                </a:extLst>
              </p:cNvPr>
              <p:cNvSpPr>
                <a:spLocks/>
              </p:cNvSpPr>
              <p:nvPr/>
            </p:nvSpPr>
            <p:spPr bwMode="auto">
              <a:xfrm>
                <a:off x="6831834" y="3348691"/>
                <a:ext cx="477347" cy="976480"/>
              </a:xfrm>
              <a:custGeom>
                <a:avLst/>
                <a:gdLst>
                  <a:gd name="T0" fmla="*/ 87 w 100"/>
                  <a:gd name="T1" fmla="*/ 32 h 204"/>
                  <a:gd name="T2" fmla="*/ 16 w 100"/>
                  <a:gd name="T3" fmla="*/ 10 h 204"/>
                  <a:gd name="T4" fmla="*/ 9 w 100"/>
                  <a:gd name="T5" fmla="*/ 24 h 204"/>
                  <a:gd name="T6" fmla="*/ 4 w 100"/>
                  <a:gd name="T7" fmla="*/ 152 h 204"/>
                  <a:gd name="T8" fmla="*/ 12 w 100"/>
                  <a:gd name="T9" fmla="*/ 167 h 204"/>
                  <a:gd name="T10" fmla="*/ 81 w 100"/>
                  <a:gd name="T11" fmla="*/ 200 h 204"/>
                  <a:gd name="T12" fmla="*/ 89 w 100"/>
                  <a:gd name="T13" fmla="*/ 187 h 204"/>
                  <a:gd name="T14" fmla="*/ 96 w 100"/>
                  <a:gd name="T15" fmla="*/ 49 h 204"/>
                  <a:gd name="T16" fmla="*/ 87 w 100"/>
                  <a:gd name="T17" fmla="*/ 32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0" h="204">
                    <a:moveTo>
                      <a:pt x="87" y="32"/>
                    </a:moveTo>
                    <a:cubicBezTo>
                      <a:pt x="62" y="11"/>
                      <a:pt x="38" y="0"/>
                      <a:pt x="16" y="10"/>
                    </a:cubicBezTo>
                    <a:cubicBezTo>
                      <a:pt x="13" y="12"/>
                      <a:pt x="10" y="18"/>
                      <a:pt x="9" y="24"/>
                    </a:cubicBezTo>
                    <a:cubicBezTo>
                      <a:pt x="1" y="66"/>
                      <a:pt x="0" y="109"/>
                      <a:pt x="4" y="152"/>
                    </a:cubicBezTo>
                    <a:cubicBezTo>
                      <a:pt x="5" y="157"/>
                      <a:pt x="8" y="164"/>
                      <a:pt x="12" y="167"/>
                    </a:cubicBezTo>
                    <a:cubicBezTo>
                      <a:pt x="37" y="188"/>
                      <a:pt x="60" y="204"/>
                      <a:pt x="81" y="200"/>
                    </a:cubicBezTo>
                    <a:cubicBezTo>
                      <a:pt x="84" y="199"/>
                      <a:pt x="88" y="193"/>
                      <a:pt x="89" y="187"/>
                    </a:cubicBezTo>
                    <a:cubicBezTo>
                      <a:pt x="97" y="140"/>
                      <a:pt x="100" y="93"/>
                      <a:pt x="96" y="49"/>
                    </a:cubicBezTo>
                    <a:cubicBezTo>
                      <a:pt x="96" y="43"/>
                      <a:pt x="92" y="35"/>
                      <a:pt x="87" y="32"/>
                    </a:cubicBezTo>
                    <a:close/>
                  </a:path>
                </a:pathLst>
              </a:custGeom>
              <a:solidFill>
                <a:srgbClr val="8343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36" name="Rectangle 216">
                <a:extLst>
                  <a:ext uri="{FF2B5EF4-FFF2-40B4-BE49-F238E27FC236}">
                    <a16:creationId xmlns:a16="http://schemas.microsoft.com/office/drawing/2014/main" id="{81B70297-E394-DE49-8368-8BEE3B51CDBD}"/>
                  </a:ext>
                </a:extLst>
              </p:cNvPr>
              <p:cNvSpPr>
                <a:spLocks noChangeArrowheads="1"/>
              </p:cNvSpPr>
              <p:nvPr/>
            </p:nvSpPr>
            <p:spPr bwMode="auto">
              <a:xfrm>
                <a:off x="6596133" y="4535122"/>
                <a:ext cx="235703" cy="118841"/>
              </a:xfrm>
              <a:prstGeom prst="rect">
                <a:avLst/>
              </a:prstGeom>
              <a:solidFill>
                <a:srgbClr val="A46B2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37" name="Freeform 217">
                <a:extLst>
                  <a:ext uri="{FF2B5EF4-FFF2-40B4-BE49-F238E27FC236}">
                    <a16:creationId xmlns:a16="http://schemas.microsoft.com/office/drawing/2014/main" id="{778BC181-3B91-558B-7517-832652597AAF}"/>
                  </a:ext>
                </a:extLst>
              </p:cNvPr>
              <p:cNvSpPr>
                <a:spLocks/>
              </p:cNvSpPr>
              <p:nvPr/>
            </p:nvSpPr>
            <p:spPr bwMode="auto">
              <a:xfrm>
                <a:off x="6304971" y="4491547"/>
                <a:ext cx="845755" cy="91112"/>
              </a:xfrm>
              <a:custGeom>
                <a:avLst/>
                <a:gdLst>
                  <a:gd name="T0" fmla="*/ 0 w 177"/>
                  <a:gd name="T1" fmla="*/ 8 h 19"/>
                  <a:gd name="T2" fmla="*/ 0 w 177"/>
                  <a:gd name="T3" fmla="*/ 19 h 19"/>
                  <a:gd name="T4" fmla="*/ 177 w 177"/>
                  <a:gd name="T5" fmla="*/ 19 h 19"/>
                  <a:gd name="T6" fmla="*/ 177 w 177"/>
                  <a:gd name="T7" fmla="*/ 8 h 19"/>
                  <a:gd name="T8" fmla="*/ 169 w 177"/>
                  <a:gd name="T9" fmla="*/ 0 h 19"/>
                  <a:gd name="T10" fmla="*/ 8 w 177"/>
                  <a:gd name="T11" fmla="*/ 0 h 19"/>
                  <a:gd name="T12" fmla="*/ 0 w 177"/>
                  <a:gd name="T13" fmla="*/ 8 h 19"/>
                </a:gdLst>
                <a:ahLst/>
                <a:cxnLst>
                  <a:cxn ang="0">
                    <a:pos x="T0" y="T1"/>
                  </a:cxn>
                  <a:cxn ang="0">
                    <a:pos x="T2" y="T3"/>
                  </a:cxn>
                  <a:cxn ang="0">
                    <a:pos x="T4" y="T5"/>
                  </a:cxn>
                  <a:cxn ang="0">
                    <a:pos x="T6" y="T7"/>
                  </a:cxn>
                  <a:cxn ang="0">
                    <a:pos x="T8" y="T9"/>
                  </a:cxn>
                  <a:cxn ang="0">
                    <a:pos x="T10" y="T11"/>
                  </a:cxn>
                  <a:cxn ang="0">
                    <a:pos x="T12" y="T13"/>
                  </a:cxn>
                </a:cxnLst>
                <a:rect l="0" t="0" r="r" b="b"/>
                <a:pathLst>
                  <a:path w="177" h="19">
                    <a:moveTo>
                      <a:pt x="0" y="8"/>
                    </a:moveTo>
                    <a:cubicBezTo>
                      <a:pt x="0" y="19"/>
                      <a:pt x="0" y="19"/>
                      <a:pt x="0" y="19"/>
                    </a:cubicBezTo>
                    <a:cubicBezTo>
                      <a:pt x="177" y="19"/>
                      <a:pt x="177" y="19"/>
                      <a:pt x="177" y="19"/>
                    </a:cubicBezTo>
                    <a:cubicBezTo>
                      <a:pt x="177" y="8"/>
                      <a:pt x="177" y="8"/>
                      <a:pt x="177" y="8"/>
                    </a:cubicBezTo>
                    <a:cubicBezTo>
                      <a:pt x="177" y="3"/>
                      <a:pt x="173" y="0"/>
                      <a:pt x="169" y="0"/>
                    </a:cubicBezTo>
                    <a:cubicBezTo>
                      <a:pt x="8" y="0"/>
                      <a:pt x="8" y="0"/>
                      <a:pt x="8" y="0"/>
                    </a:cubicBezTo>
                    <a:cubicBezTo>
                      <a:pt x="4" y="0"/>
                      <a:pt x="0" y="3"/>
                      <a:pt x="0" y="8"/>
                    </a:cubicBezTo>
                    <a:close/>
                  </a:path>
                </a:pathLst>
              </a:custGeom>
              <a:solidFill>
                <a:srgbClr val="8343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38" name="Rectangle 218">
                <a:extLst>
                  <a:ext uri="{FF2B5EF4-FFF2-40B4-BE49-F238E27FC236}">
                    <a16:creationId xmlns:a16="http://schemas.microsoft.com/office/drawing/2014/main" id="{95B6F852-75A1-203B-C9C4-B514AAFE5960}"/>
                  </a:ext>
                </a:extLst>
              </p:cNvPr>
              <p:cNvSpPr>
                <a:spLocks noChangeArrowheads="1"/>
              </p:cNvSpPr>
              <p:nvPr/>
            </p:nvSpPr>
            <p:spPr bwMode="auto">
              <a:xfrm>
                <a:off x="6693186" y="4592563"/>
                <a:ext cx="57441" cy="453578"/>
              </a:xfrm>
              <a:prstGeom prst="rect">
                <a:avLst/>
              </a:prstGeom>
              <a:solidFill>
                <a:srgbClr val="A46B2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39" name="Rectangle 219">
                <a:extLst>
                  <a:ext uri="{FF2B5EF4-FFF2-40B4-BE49-F238E27FC236}">
                    <a16:creationId xmlns:a16="http://schemas.microsoft.com/office/drawing/2014/main" id="{5C208C2E-4144-8A37-0736-DABDF91EDE98}"/>
                  </a:ext>
                </a:extLst>
              </p:cNvPr>
              <p:cNvSpPr>
                <a:spLocks noChangeArrowheads="1"/>
              </p:cNvSpPr>
              <p:nvPr/>
            </p:nvSpPr>
            <p:spPr bwMode="auto">
              <a:xfrm>
                <a:off x="6659515" y="4764882"/>
                <a:ext cx="128745" cy="439713"/>
              </a:xfrm>
              <a:prstGeom prst="rect">
                <a:avLst/>
              </a:prstGeom>
              <a:solidFill>
                <a:srgbClr val="A46B2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40" name="Rectangle 220">
                <a:extLst>
                  <a:ext uri="{FF2B5EF4-FFF2-40B4-BE49-F238E27FC236}">
                    <a16:creationId xmlns:a16="http://schemas.microsoft.com/office/drawing/2014/main" id="{CDA3155D-CED9-ABCE-8EDF-840B3294D98C}"/>
                  </a:ext>
                </a:extLst>
              </p:cNvPr>
              <p:cNvSpPr>
                <a:spLocks noChangeArrowheads="1"/>
              </p:cNvSpPr>
              <p:nvPr/>
            </p:nvSpPr>
            <p:spPr bwMode="auto">
              <a:xfrm>
                <a:off x="6615940" y="5161020"/>
                <a:ext cx="215896" cy="104977"/>
              </a:xfrm>
              <a:prstGeom prst="rect">
                <a:avLst/>
              </a:prstGeom>
              <a:solidFill>
                <a:srgbClr val="A46B2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41" name="Freeform 221">
                <a:extLst>
                  <a:ext uri="{FF2B5EF4-FFF2-40B4-BE49-F238E27FC236}">
                    <a16:creationId xmlns:a16="http://schemas.microsoft.com/office/drawing/2014/main" id="{3371D6EA-55BD-4D10-A84C-B25F1057E6E4}"/>
                  </a:ext>
                </a:extLst>
              </p:cNvPr>
              <p:cNvSpPr>
                <a:spLocks/>
              </p:cNvSpPr>
              <p:nvPr/>
            </p:nvSpPr>
            <p:spPr bwMode="auto">
              <a:xfrm>
                <a:off x="6219802" y="5214499"/>
                <a:ext cx="501115" cy="243625"/>
              </a:xfrm>
              <a:custGeom>
                <a:avLst/>
                <a:gdLst>
                  <a:gd name="T0" fmla="*/ 239 w 253"/>
                  <a:gd name="T1" fmla="*/ 0 h 123"/>
                  <a:gd name="T2" fmla="*/ 219 w 253"/>
                  <a:gd name="T3" fmla="*/ 10 h 123"/>
                  <a:gd name="T4" fmla="*/ 219 w 253"/>
                  <a:gd name="T5" fmla="*/ 0 h 123"/>
                  <a:gd name="T6" fmla="*/ 24 w 253"/>
                  <a:gd name="T7" fmla="*/ 24 h 123"/>
                  <a:gd name="T8" fmla="*/ 0 w 253"/>
                  <a:gd name="T9" fmla="*/ 77 h 123"/>
                  <a:gd name="T10" fmla="*/ 24 w 253"/>
                  <a:gd name="T11" fmla="*/ 77 h 123"/>
                  <a:gd name="T12" fmla="*/ 43 w 253"/>
                  <a:gd name="T13" fmla="*/ 48 h 123"/>
                  <a:gd name="T14" fmla="*/ 147 w 253"/>
                  <a:gd name="T15" fmla="*/ 43 h 123"/>
                  <a:gd name="T16" fmla="*/ 75 w 253"/>
                  <a:gd name="T17" fmla="*/ 77 h 123"/>
                  <a:gd name="T18" fmla="*/ 50 w 253"/>
                  <a:gd name="T19" fmla="*/ 111 h 123"/>
                  <a:gd name="T20" fmla="*/ 77 w 253"/>
                  <a:gd name="T21" fmla="*/ 123 h 123"/>
                  <a:gd name="T22" fmla="*/ 94 w 253"/>
                  <a:gd name="T23" fmla="*/ 99 h 123"/>
                  <a:gd name="T24" fmla="*/ 253 w 253"/>
                  <a:gd name="T25" fmla="*/ 26 h 123"/>
                  <a:gd name="T26" fmla="*/ 239 w 253"/>
                  <a:gd name="T27"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3" h="123">
                    <a:moveTo>
                      <a:pt x="239" y="0"/>
                    </a:moveTo>
                    <a:lnTo>
                      <a:pt x="219" y="10"/>
                    </a:lnTo>
                    <a:lnTo>
                      <a:pt x="219" y="0"/>
                    </a:lnTo>
                    <a:lnTo>
                      <a:pt x="24" y="24"/>
                    </a:lnTo>
                    <a:lnTo>
                      <a:pt x="0" y="77"/>
                    </a:lnTo>
                    <a:lnTo>
                      <a:pt x="24" y="77"/>
                    </a:lnTo>
                    <a:lnTo>
                      <a:pt x="43" y="48"/>
                    </a:lnTo>
                    <a:lnTo>
                      <a:pt x="147" y="43"/>
                    </a:lnTo>
                    <a:lnTo>
                      <a:pt x="75" y="77"/>
                    </a:lnTo>
                    <a:lnTo>
                      <a:pt x="50" y="111"/>
                    </a:lnTo>
                    <a:lnTo>
                      <a:pt x="77" y="123"/>
                    </a:lnTo>
                    <a:lnTo>
                      <a:pt x="94" y="99"/>
                    </a:lnTo>
                    <a:lnTo>
                      <a:pt x="253" y="26"/>
                    </a:lnTo>
                    <a:lnTo>
                      <a:pt x="239" y="0"/>
                    </a:lnTo>
                    <a:close/>
                  </a:path>
                </a:pathLst>
              </a:custGeom>
              <a:solidFill>
                <a:srgbClr val="A46B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42" name="Freeform 222">
                <a:extLst>
                  <a:ext uri="{FF2B5EF4-FFF2-40B4-BE49-F238E27FC236}">
                    <a16:creationId xmlns:a16="http://schemas.microsoft.com/office/drawing/2014/main" id="{75BD6093-2895-2353-2918-CF292825D51A}"/>
                  </a:ext>
                </a:extLst>
              </p:cNvPr>
              <p:cNvSpPr>
                <a:spLocks/>
              </p:cNvSpPr>
              <p:nvPr/>
            </p:nvSpPr>
            <p:spPr bwMode="auto">
              <a:xfrm>
                <a:off x="6701109" y="5200633"/>
                <a:ext cx="358505" cy="305026"/>
              </a:xfrm>
              <a:custGeom>
                <a:avLst/>
                <a:gdLst>
                  <a:gd name="T0" fmla="*/ 16 w 75"/>
                  <a:gd name="T1" fmla="*/ 5 h 64"/>
                  <a:gd name="T2" fmla="*/ 8 w 75"/>
                  <a:gd name="T3" fmla="*/ 0 h 64"/>
                  <a:gd name="T4" fmla="*/ 0 w 75"/>
                  <a:gd name="T5" fmla="*/ 9 h 64"/>
                  <a:gd name="T6" fmla="*/ 57 w 75"/>
                  <a:gd name="T7" fmla="*/ 50 h 64"/>
                  <a:gd name="T8" fmla="*/ 64 w 75"/>
                  <a:gd name="T9" fmla="*/ 64 h 64"/>
                  <a:gd name="T10" fmla="*/ 75 w 75"/>
                  <a:gd name="T11" fmla="*/ 61 h 64"/>
                  <a:gd name="T12" fmla="*/ 69 w 75"/>
                  <a:gd name="T13" fmla="*/ 45 h 64"/>
                  <a:gd name="T14" fmla="*/ 16 w 75"/>
                  <a:gd name="T15" fmla="*/ 5 h 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 h="64">
                    <a:moveTo>
                      <a:pt x="16" y="5"/>
                    </a:moveTo>
                    <a:cubicBezTo>
                      <a:pt x="8" y="0"/>
                      <a:pt x="8" y="0"/>
                      <a:pt x="8" y="0"/>
                    </a:cubicBezTo>
                    <a:cubicBezTo>
                      <a:pt x="0" y="9"/>
                      <a:pt x="0" y="9"/>
                      <a:pt x="0" y="9"/>
                    </a:cubicBezTo>
                    <a:cubicBezTo>
                      <a:pt x="57" y="50"/>
                      <a:pt x="57" y="50"/>
                      <a:pt x="57" y="50"/>
                    </a:cubicBezTo>
                    <a:cubicBezTo>
                      <a:pt x="64" y="64"/>
                      <a:pt x="64" y="64"/>
                      <a:pt x="64" y="64"/>
                    </a:cubicBezTo>
                    <a:cubicBezTo>
                      <a:pt x="75" y="61"/>
                      <a:pt x="75" y="61"/>
                      <a:pt x="75" y="61"/>
                    </a:cubicBezTo>
                    <a:cubicBezTo>
                      <a:pt x="69" y="45"/>
                      <a:pt x="69" y="45"/>
                      <a:pt x="69" y="45"/>
                    </a:cubicBezTo>
                    <a:cubicBezTo>
                      <a:pt x="69" y="45"/>
                      <a:pt x="24" y="14"/>
                      <a:pt x="16" y="5"/>
                    </a:cubicBezTo>
                    <a:close/>
                  </a:path>
                </a:pathLst>
              </a:custGeom>
              <a:solidFill>
                <a:srgbClr val="A46B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43" name="Freeform 223">
                <a:extLst>
                  <a:ext uri="{FF2B5EF4-FFF2-40B4-BE49-F238E27FC236}">
                    <a16:creationId xmlns:a16="http://schemas.microsoft.com/office/drawing/2014/main" id="{EAA90BC3-3B56-DE15-505B-C5929B64170B}"/>
                  </a:ext>
                </a:extLst>
              </p:cNvPr>
              <p:cNvSpPr>
                <a:spLocks/>
              </p:cNvSpPr>
              <p:nvPr/>
            </p:nvSpPr>
            <p:spPr bwMode="auto">
              <a:xfrm>
                <a:off x="6724877" y="5214499"/>
                <a:ext cx="435751" cy="152514"/>
              </a:xfrm>
              <a:custGeom>
                <a:avLst/>
                <a:gdLst>
                  <a:gd name="T0" fmla="*/ 81 w 91"/>
                  <a:gd name="T1" fmla="*/ 10 h 32"/>
                  <a:gd name="T2" fmla="*/ 0 w 91"/>
                  <a:gd name="T3" fmla="*/ 0 h 32"/>
                  <a:gd name="T4" fmla="*/ 0 w 91"/>
                  <a:gd name="T5" fmla="*/ 4 h 32"/>
                  <a:gd name="T6" fmla="*/ 32 w 91"/>
                  <a:gd name="T7" fmla="*/ 15 h 32"/>
                  <a:gd name="T8" fmla="*/ 72 w 91"/>
                  <a:gd name="T9" fmla="*/ 20 h 32"/>
                  <a:gd name="T10" fmla="*/ 81 w 91"/>
                  <a:gd name="T11" fmla="*/ 32 h 32"/>
                  <a:gd name="T12" fmla="*/ 91 w 91"/>
                  <a:gd name="T13" fmla="*/ 32 h 32"/>
                  <a:gd name="T14" fmla="*/ 81 w 91"/>
                  <a:gd name="T15" fmla="*/ 10 h 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1" h="32">
                    <a:moveTo>
                      <a:pt x="81" y="10"/>
                    </a:moveTo>
                    <a:cubicBezTo>
                      <a:pt x="0" y="0"/>
                      <a:pt x="0" y="0"/>
                      <a:pt x="0" y="0"/>
                    </a:cubicBezTo>
                    <a:cubicBezTo>
                      <a:pt x="0" y="4"/>
                      <a:pt x="0" y="4"/>
                      <a:pt x="0" y="4"/>
                    </a:cubicBezTo>
                    <a:cubicBezTo>
                      <a:pt x="9" y="10"/>
                      <a:pt x="21" y="11"/>
                      <a:pt x="32" y="15"/>
                    </a:cubicBezTo>
                    <a:cubicBezTo>
                      <a:pt x="72" y="20"/>
                      <a:pt x="72" y="20"/>
                      <a:pt x="72" y="20"/>
                    </a:cubicBezTo>
                    <a:cubicBezTo>
                      <a:pt x="81" y="32"/>
                      <a:pt x="81" y="32"/>
                      <a:pt x="81" y="32"/>
                    </a:cubicBezTo>
                    <a:cubicBezTo>
                      <a:pt x="91" y="32"/>
                      <a:pt x="91" y="32"/>
                      <a:pt x="91" y="32"/>
                    </a:cubicBezTo>
                    <a:lnTo>
                      <a:pt x="81" y="10"/>
                    </a:lnTo>
                    <a:close/>
                  </a:path>
                </a:pathLst>
              </a:custGeom>
              <a:solidFill>
                <a:srgbClr val="A46B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44" name="Oval 224">
                <a:extLst>
                  <a:ext uri="{FF2B5EF4-FFF2-40B4-BE49-F238E27FC236}">
                    <a16:creationId xmlns:a16="http://schemas.microsoft.com/office/drawing/2014/main" id="{B931C4F6-A3A2-0152-F8BA-FD2FBB24F128}"/>
                  </a:ext>
                </a:extLst>
              </p:cNvPr>
              <p:cNvSpPr>
                <a:spLocks noChangeArrowheads="1"/>
              </p:cNvSpPr>
              <p:nvPr/>
            </p:nvSpPr>
            <p:spPr bwMode="auto">
              <a:xfrm>
                <a:off x="6205937" y="5339282"/>
                <a:ext cx="89132" cy="95073"/>
              </a:xfrm>
              <a:prstGeom prst="ellipse">
                <a:avLst/>
              </a:prstGeom>
              <a:solidFill>
                <a:srgbClr val="A46B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45" name="Oval 225">
                <a:extLst>
                  <a:ext uri="{FF2B5EF4-FFF2-40B4-BE49-F238E27FC236}">
                    <a16:creationId xmlns:a16="http://schemas.microsoft.com/office/drawing/2014/main" id="{67E9C927-876F-3A02-149B-1BD4653ADE60}"/>
                  </a:ext>
                </a:extLst>
              </p:cNvPr>
              <p:cNvSpPr>
                <a:spLocks noChangeArrowheads="1"/>
              </p:cNvSpPr>
              <p:nvPr/>
            </p:nvSpPr>
            <p:spPr bwMode="auto">
              <a:xfrm>
                <a:off x="6291107" y="5400683"/>
                <a:ext cx="118841" cy="118841"/>
              </a:xfrm>
              <a:prstGeom prst="ellipse">
                <a:avLst/>
              </a:prstGeom>
              <a:solidFill>
                <a:srgbClr val="A46B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46" name="Oval 226">
                <a:extLst>
                  <a:ext uri="{FF2B5EF4-FFF2-40B4-BE49-F238E27FC236}">
                    <a16:creationId xmlns:a16="http://schemas.microsoft.com/office/drawing/2014/main" id="{5C328590-AC09-437B-D3EA-7CB2158D3E26}"/>
                  </a:ext>
                </a:extLst>
              </p:cNvPr>
              <p:cNvSpPr>
                <a:spLocks noChangeArrowheads="1"/>
              </p:cNvSpPr>
              <p:nvPr/>
            </p:nvSpPr>
            <p:spPr bwMode="auto">
              <a:xfrm>
                <a:off x="6968503" y="5458123"/>
                <a:ext cx="120823" cy="118841"/>
              </a:xfrm>
              <a:prstGeom prst="ellipse">
                <a:avLst/>
              </a:prstGeom>
              <a:solidFill>
                <a:srgbClr val="A46B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47" name="Oval 227">
                <a:extLst>
                  <a:ext uri="{FF2B5EF4-FFF2-40B4-BE49-F238E27FC236}">
                    <a16:creationId xmlns:a16="http://schemas.microsoft.com/office/drawing/2014/main" id="{608A8347-51D2-EDEB-102A-B585EE8C70AF}"/>
                  </a:ext>
                </a:extLst>
              </p:cNvPr>
              <p:cNvSpPr>
                <a:spLocks noChangeArrowheads="1"/>
              </p:cNvSpPr>
              <p:nvPr/>
            </p:nvSpPr>
            <p:spPr bwMode="auto">
              <a:xfrm>
                <a:off x="7075460" y="5319475"/>
                <a:ext cx="85170" cy="91112"/>
              </a:xfrm>
              <a:prstGeom prst="ellipse">
                <a:avLst/>
              </a:prstGeom>
              <a:solidFill>
                <a:srgbClr val="A46B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48" name="Freeform 228">
                <a:extLst>
                  <a:ext uri="{FF2B5EF4-FFF2-40B4-BE49-F238E27FC236}">
                    <a16:creationId xmlns:a16="http://schemas.microsoft.com/office/drawing/2014/main" id="{C7907DB0-588D-0C8E-47BA-9404E92007AA}"/>
                  </a:ext>
                </a:extLst>
              </p:cNvPr>
              <p:cNvSpPr>
                <a:spLocks/>
              </p:cNvSpPr>
              <p:nvPr/>
            </p:nvSpPr>
            <p:spPr bwMode="auto">
              <a:xfrm>
                <a:off x="2379247" y="3455648"/>
                <a:ext cx="200050" cy="921021"/>
              </a:xfrm>
              <a:custGeom>
                <a:avLst/>
                <a:gdLst>
                  <a:gd name="T0" fmla="*/ 4 w 42"/>
                  <a:gd name="T1" fmla="*/ 27 h 193"/>
                  <a:gd name="T2" fmla="*/ 36 w 42"/>
                  <a:gd name="T3" fmla="*/ 17 h 193"/>
                  <a:gd name="T4" fmla="*/ 39 w 42"/>
                  <a:gd name="T5" fmla="*/ 34 h 193"/>
                  <a:gd name="T6" fmla="*/ 39 w 42"/>
                  <a:gd name="T7" fmla="*/ 165 h 193"/>
                  <a:gd name="T8" fmla="*/ 35 w 42"/>
                  <a:gd name="T9" fmla="*/ 176 h 193"/>
                  <a:gd name="T10" fmla="*/ 9 w 42"/>
                  <a:gd name="T11" fmla="*/ 184 h 193"/>
                  <a:gd name="T12" fmla="*/ 6 w 42"/>
                  <a:gd name="T13" fmla="*/ 172 h 193"/>
                  <a:gd name="T14" fmla="*/ 1 w 42"/>
                  <a:gd name="T15" fmla="*/ 43 h 193"/>
                  <a:gd name="T16" fmla="*/ 4 w 42"/>
                  <a:gd name="T17" fmla="*/ 27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193">
                    <a:moveTo>
                      <a:pt x="4" y="27"/>
                    </a:moveTo>
                    <a:cubicBezTo>
                      <a:pt x="15" y="9"/>
                      <a:pt x="26" y="0"/>
                      <a:pt x="36" y="17"/>
                    </a:cubicBezTo>
                    <a:cubicBezTo>
                      <a:pt x="38" y="19"/>
                      <a:pt x="39" y="27"/>
                      <a:pt x="39" y="34"/>
                    </a:cubicBezTo>
                    <a:cubicBezTo>
                      <a:pt x="42" y="82"/>
                      <a:pt x="42" y="126"/>
                      <a:pt x="39" y="165"/>
                    </a:cubicBezTo>
                    <a:cubicBezTo>
                      <a:pt x="39" y="169"/>
                      <a:pt x="37" y="174"/>
                      <a:pt x="35" y="176"/>
                    </a:cubicBezTo>
                    <a:cubicBezTo>
                      <a:pt x="25" y="187"/>
                      <a:pt x="16" y="193"/>
                      <a:pt x="9" y="184"/>
                    </a:cubicBezTo>
                    <a:cubicBezTo>
                      <a:pt x="7" y="183"/>
                      <a:pt x="6" y="177"/>
                      <a:pt x="6" y="172"/>
                    </a:cubicBezTo>
                    <a:cubicBezTo>
                      <a:pt x="2" y="130"/>
                      <a:pt x="0" y="87"/>
                      <a:pt x="1" y="43"/>
                    </a:cubicBezTo>
                    <a:cubicBezTo>
                      <a:pt x="1" y="38"/>
                      <a:pt x="2" y="30"/>
                      <a:pt x="4" y="27"/>
                    </a:cubicBezTo>
                    <a:close/>
                  </a:path>
                </a:pathLst>
              </a:custGeom>
              <a:solidFill>
                <a:srgbClr val="8343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49" name="Rectangle 229">
                <a:extLst>
                  <a:ext uri="{FF2B5EF4-FFF2-40B4-BE49-F238E27FC236}">
                    <a16:creationId xmlns:a16="http://schemas.microsoft.com/office/drawing/2014/main" id="{239E86ED-55C3-6C05-5FF7-A3442117930A}"/>
                  </a:ext>
                </a:extLst>
              </p:cNvPr>
              <p:cNvSpPr>
                <a:spLocks noChangeArrowheads="1"/>
              </p:cNvSpPr>
              <p:nvPr/>
            </p:nvSpPr>
            <p:spPr bwMode="auto">
              <a:xfrm>
                <a:off x="2826883" y="4545026"/>
                <a:ext cx="239664" cy="118841"/>
              </a:xfrm>
              <a:prstGeom prst="rect">
                <a:avLst/>
              </a:prstGeom>
              <a:solidFill>
                <a:srgbClr val="A46B2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50" name="Freeform 230">
                <a:extLst>
                  <a:ext uri="{FF2B5EF4-FFF2-40B4-BE49-F238E27FC236}">
                    <a16:creationId xmlns:a16="http://schemas.microsoft.com/office/drawing/2014/main" id="{8D1D05EC-06DC-07B7-9962-B55DE7062073}"/>
                  </a:ext>
                </a:extLst>
              </p:cNvPr>
              <p:cNvSpPr>
                <a:spLocks/>
              </p:cNvSpPr>
              <p:nvPr/>
            </p:nvSpPr>
            <p:spPr bwMode="auto">
              <a:xfrm>
                <a:off x="2511954" y="4501451"/>
                <a:ext cx="841793" cy="91112"/>
              </a:xfrm>
              <a:custGeom>
                <a:avLst/>
                <a:gdLst>
                  <a:gd name="T0" fmla="*/ 176 w 176"/>
                  <a:gd name="T1" fmla="*/ 8 h 19"/>
                  <a:gd name="T2" fmla="*/ 176 w 176"/>
                  <a:gd name="T3" fmla="*/ 19 h 19"/>
                  <a:gd name="T4" fmla="*/ 0 w 176"/>
                  <a:gd name="T5" fmla="*/ 19 h 19"/>
                  <a:gd name="T6" fmla="*/ 0 w 176"/>
                  <a:gd name="T7" fmla="*/ 8 h 19"/>
                  <a:gd name="T8" fmla="*/ 8 w 176"/>
                  <a:gd name="T9" fmla="*/ 0 h 19"/>
                  <a:gd name="T10" fmla="*/ 168 w 176"/>
                  <a:gd name="T11" fmla="*/ 0 h 19"/>
                  <a:gd name="T12" fmla="*/ 176 w 176"/>
                  <a:gd name="T13" fmla="*/ 8 h 19"/>
                </a:gdLst>
                <a:ahLst/>
                <a:cxnLst>
                  <a:cxn ang="0">
                    <a:pos x="T0" y="T1"/>
                  </a:cxn>
                  <a:cxn ang="0">
                    <a:pos x="T2" y="T3"/>
                  </a:cxn>
                  <a:cxn ang="0">
                    <a:pos x="T4" y="T5"/>
                  </a:cxn>
                  <a:cxn ang="0">
                    <a:pos x="T6" y="T7"/>
                  </a:cxn>
                  <a:cxn ang="0">
                    <a:pos x="T8" y="T9"/>
                  </a:cxn>
                  <a:cxn ang="0">
                    <a:pos x="T10" y="T11"/>
                  </a:cxn>
                  <a:cxn ang="0">
                    <a:pos x="T12" y="T13"/>
                  </a:cxn>
                </a:cxnLst>
                <a:rect l="0" t="0" r="r" b="b"/>
                <a:pathLst>
                  <a:path w="176" h="19">
                    <a:moveTo>
                      <a:pt x="176" y="8"/>
                    </a:moveTo>
                    <a:cubicBezTo>
                      <a:pt x="176" y="19"/>
                      <a:pt x="176" y="19"/>
                      <a:pt x="176" y="19"/>
                    </a:cubicBezTo>
                    <a:cubicBezTo>
                      <a:pt x="0" y="19"/>
                      <a:pt x="0" y="19"/>
                      <a:pt x="0" y="19"/>
                    </a:cubicBezTo>
                    <a:cubicBezTo>
                      <a:pt x="0" y="8"/>
                      <a:pt x="0" y="8"/>
                      <a:pt x="0" y="8"/>
                    </a:cubicBezTo>
                    <a:cubicBezTo>
                      <a:pt x="0" y="4"/>
                      <a:pt x="3" y="0"/>
                      <a:pt x="8" y="0"/>
                    </a:cubicBezTo>
                    <a:cubicBezTo>
                      <a:pt x="168" y="0"/>
                      <a:pt x="168" y="0"/>
                      <a:pt x="168" y="0"/>
                    </a:cubicBezTo>
                    <a:cubicBezTo>
                      <a:pt x="172" y="0"/>
                      <a:pt x="176" y="4"/>
                      <a:pt x="176" y="8"/>
                    </a:cubicBezTo>
                    <a:close/>
                  </a:path>
                </a:pathLst>
              </a:custGeom>
              <a:solidFill>
                <a:srgbClr val="8343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51" name="Rectangle 231">
                <a:extLst>
                  <a:ext uri="{FF2B5EF4-FFF2-40B4-BE49-F238E27FC236}">
                    <a16:creationId xmlns:a16="http://schemas.microsoft.com/office/drawing/2014/main" id="{76259056-874E-F9F4-BEC7-33452399D756}"/>
                  </a:ext>
                </a:extLst>
              </p:cNvPr>
              <p:cNvSpPr>
                <a:spLocks noChangeArrowheads="1"/>
              </p:cNvSpPr>
              <p:nvPr/>
            </p:nvSpPr>
            <p:spPr bwMode="auto">
              <a:xfrm>
                <a:off x="2908091" y="4602466"/>
                <a:ext cx="57441" cy="453578"/>
              </a:xfrm>
              <a:prstGeom prst="rect">
                <a:avLst/>
              </a:prstGeom>
              <a:solidFill>
                <a:srgbClr val="A46B2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52" name="Rectangle 232">
                <a:extLst>
                  <a:ext uri="{FF2B5EF4-FFF2-40B4-BE49-F238E27FC236}">
                    <a16:creationId xmlns:a16="http://schemas.microsoft.com/office/drawing/2014/main" id="{56195C21-4EC2-A324-2A3F-295054FDF54E}"/>
                  </a:ext>
                </a:extLst>
              </p:cNvPr>
              <p:cNvSpPr>
                <a:spLocks noChangeArrowheads="1"/>
              </p:cNvSpPr>
              <p:nvPr/>
            </p:nvSpPr>
            <p:spPr bwMode="auto">
              <a:xfrm>
                <a:off x="2874419" y="4778747"/>
                <a:ext cx="130725" cy="435751"/>
              </a:xfrm>
              <a:prstGeom prst="rect">
                <a:avLst/>
              </a:prstGeom>
              <a:solidFill>
                <a:srgbClr val="A46B2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53" name="Rectangle 233">
                <a:extLst>
                  <a:ext uri="{FF2B5EF4-FFF2-40B4-BE49-F238E27FC236}">
                    <a16:creationId xmlns:a16="http://schemas.microsoft.com/office/drawing/2014/main" id="{F4744554-BCF8-3614-8DEF-F366FC7FB5D3}"/>
                  </a:ext>
                </a:extLst>
              </p:cNvPr>
              <p:cNvSpPr>
                <a:spLocks noChangeArrowheads="1"/>
              </p:cNvSpPr>
              <p:nvPr/>
            </p:nvSpPr>
            <p:spPr bwMode="auto">
              <a:xfrm>
                <a:off x="2826883" y="5170924"/>
                <a:ext cx="215896" cy="104977"/>
              </a:xfrm>
              <a:prstGeom prst="rect">
                <a:avLst/>
              </a:prstGeom>
              <a:solidFill>
                <a:srgbClr val="A46B2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54" name="Freeform 234">
                <a:extLst>
                  <a:ext uri="{FF2B5EF4-FFF2-40B4-BE49-F238E27FC236}">
                    <a16:creationId xmlns:a16="http://schemas.microsoft.com/office/drawing/2014/main" id="{53A0F1F5-BA1E-C983-4FE3-07025E26189D}"/>
                  </a:ext>
                </a:extLst>
              </p:cNvPr>
              <p:cNvSpPr>
                <a:spLocks/>
              </p:cNvSpPr>
              <p:nvPr/>
            </p:nvSpPr>
            <p:spPr bwMode="auto">
              <a:xfrm>
                <a:off x="2937801" y="5224402"/>
                <a:ext cx="501115" cy="247587"/>
              </a:xfrm>
              <a:custGeom>
                <a:avLst/>
                <a:gdLst>
                  <a:gd name="T0" fmla="*/ 14 w 253"/>
                  <a:gd name="T1" fmla="*/ 0 h 125"/>
                  <a:gd name="T2" fmla="*/ 34 w 253"/>
                  <a:gd name="T3" fmla="*/ 9 h 125"/>
                  <a:gd name="T4" fmla="*/ 36 w 253"/>
                  <a:gd name="T5" fmla="*/ 0 h 125"/>
                  <a:gd name="T6" fmla="*/ 231 w 253"/>
                  <a:gd name="T7" fmla="*/ 24 h 125"/>
                  <a:gd name="T8" fmla="*/ 253 w 253"/>
                  <a:gd name="T9" fmla="*/ 77 h 125"/>
                  <a:gd name="T10" fmla="*/ 231 w 253"/>
                  <a:gd name="T11" fmla="*/ 77 h 125"/>
                  <a:gd name="T12" fmla="*/ 210 w 253"/>
                  <a:gd name="T13" fmla="*/ 48 h 125"/>
                  <a:gd name="T14" fmla="*/ 106 w 253"/>
                  <a:gd name="T15" fmla="*/ 43 h 125"/>
                  <a:gd name="T16" fmla="*/ 181 w 253"/>
                  <a:gd name="T17" fmla="*/ 77 h 125"/>
                  <a:gd name="T18" fmla="*/ 202 w 253"/>
                  <a:gd name="T19" fmla="*/ 111 h 125"/>
                  <a:gd name="T20" fmla="*/ 178 w 253"/>
                  <a:gd name="T21" fmla="*/ 125 h 125"/>
                  <a:gd name="T22" fmla="*/ 159 w 253"/>
                  <a:gd name="T23" fmla="*/ 99 h 125"/>
                  <a:gd name="T24" fmla="*/ 0 w 253"/>
                  <a:gd name="T25" fmla="*/ 26 h 125"/>
                  <a:gd name="T26" fmla="*/ 14 w 253"/>
                  <a:gd name="T27" fmla="*/ 0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3" h="125">
                    <a:moveTo>
                      <a:pt x="14" y="0"/>
                    </a:moveTo>
                    <a:lnTo>
                      <a:pt x="34" y="9"/>
                    </a:lnTo>
                    <a:lnTo>
                      <a:pt x="36" y="0"/>
                    </a:lnTo>
                    <a:lnTo>
                      <a:pt x="231" y="24"/>
                    </a:lnTo>
                    <a:lnTo>
                      <a:pt x="253" y="77"/>
                    </a:lnTo>
                    <a:lnTo>
                      <a:pt x="231" y="77"/>
                    </a:lnTo>
                    <a:lnTo>
                      <a:pt x="210" y="48"/>
                    </a:lnTo>
                    <a:lnTo>
                      <a:pt x="106" y="43"/>
                    </a:lnTo>
                    <a:lnTo>
                      <a:pt x="181" y="77"/>
                    </a:lnTo>
                    <a:lnTo>
                      <a:pt x="202" y="111"/>
                    </a:lnTo>
                    <a:lnTo>
                      <a:pt x="178" y="125"/>
                    </a:lnTo>
                    <a:lnTo>
                      <a:pt x="159" y="99"/>
                    </a:lnTo>
                    <a:lnTo>
                      <a:pt x="0" y="26"/>
                    </a:lnTo>
                    <a:lnTo>
                      <a:pt x="14" y="0"/>
                    </a:lnTo>
                    <a:close/>
                  </a:path>
                </a:pathLst>
              </a:custGeom>
              <a:solidFill>
                <a:srgbClr val="A46B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55" name="Freeform 235">
                <a:extLst>
                  <a:ext uri="{FF2B5EF4-FFF2-40B4-BE49-F238E27FC236}">
                    <a16:creationId xmlns:a16="http://schemas.microsoft.com/office/drawing/2014/main" id="{58A11E58-53DC-9B98-B478-555FDEC2FE10}"/>
                  </a:ext>
                </a:extLst>
              </p:cNvPr>
              <p:cNvSpPr>
                <a:spLocks/>
              </p:cNvSpPr>
              <p:nvPr/>
            </p:nvSpPr>
            <p:spPr bwMode="auto">
              <a:xfrm>
                <a:off x="2603065" y="5208556"/>
                <a:ext cx="352563" cy="307007"/>
              </a:xfrm>
              <a:custGeom>
                <a:avLst/>
                <a:gdLst>
                  <a:gd name="T0" fmla="*/ 59 w 74"/>
                  <a:gd name="T1" fmla="*/ 5 h 64"/>
                  <a:gd name="T2" fmla="*/ 66 w 74"/>
                  <a:gd name="T3" fmla="*/ 0 h 64"/>
                  <a:gd name="T4" fmla="*/ 74 w 74"/>
                  <a:gd name="T5" fmla="*/ 9 h 64"/>
                  <a:gd name="T6" fmla="*/ 17 w 74"/>
                  <a:gd name="T7" fmla="*/ 51 h 64"/>
                  <a:gd name="T8" fmla="*/ 11 w 74"/>
                  <a:gd name="T9" fmla="*/ 64 h 64"/>
                  <a:gd name="T10" fmla="*/ 0 w 74"/>
                  <a:gd name="T11" fmla="*/ 62 h 64"/>
                  <a:gd name="T12" fmla="*/ 6 w 74"/>
                  <a:gd name="T13" fmla="*/ 45 h 64"/>
                  <a:gd name="T14" fmla="*/ 59 w 74"/>
                  <a:gd name="T15" fmla="*/ 5 h 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4" h="64">
                    <a:moveTo>
                      <a:pt x="59" y="5"/>
                    </a:moveTo>
                    <a:cubicBezTo>
                      <a:pt x="66" y="0"/>
                      <a:pt x="66" y="0"/>
                      <a:pt x="66" y="0"/>
                    </a:cubicBezTo>
                    <a:cubicBezTo>
                      <a:pt x="74" y="9"/>
                      <a:pt x="74" y="9"/>
                      <a:pt x="74" y="9"/>
                    </a:cubicBezTo>
                    <a:cubicBezTo>
                      <a:pt x="17" y="51"/>
                      <a:pt x="17" y="51"/>
                      <a:pt x="17" y="51"/>
                    </a:cubicBezTo>
                    <a:cubicBezTo>
                      <a:pt x="11" y="64"/>
                      <a:pt x="11" y="64"/>
                      <a:pt x="11" y="64"/>
                    </a:cubicBezTo>
                    <a:cubicBezTo>
                      <a:pt x="0" y="62"/>
                      <a:pt x="0" y="62"/>
                      <a:pt x="0" y="62"/>
                    </a:cubicBezTo>
                    <a:cubicBezTo>
                      <a:pt x="6" y="45"/>
                      <a:pt x="6" y="45"/>
                      <a:pt x="6" y="45"/>
                    </a:cubicBezTo>
                    <a:cubicBezTo>
                      <a:pt x="6" y="45"/>
                      <a:pt x="51" y="14"/>
                      <a:pt x="59" y="5"/>
                    </a:cubicBezTo>
                    <a:close/>
                  </a:path>
                </a:pathLst>
              </a:custGeom>
              <a:solidFill>
                <a:srgbClr val="A46B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56" name="Freeform 236">
                <a:extLst>
                  <a:ext uri="{FF2B5EF4-FFF2-40B4-BE49-F238E27FC236}">
                    <a16:creationId xmlns:a16="http://schemas.microsoft.com/office/drawing/2014/main" id="{04F0E623-F9B3-66E5-1513-10A9F245122F}"/>
                  </a:ext>
                </a:extLst>
              </p:cNvPr>
              <p:cNvSpPr>
                <a:spLocks/>
              </p:cNvSpPr>
              <p:nvPr/>
            </p:nvSpPr>
            <p:spPr bwMode="auto">
              <a:xfrm>
                <a:off x="2502050" y="5224402"/>
                <a:ext cx="435751" cy="152514"/>
              </a:xfrm>
              <a:custGeom>
                <a:avLst/>
                <a:gdLst>
                  <a:gd name="T0" fmla="*/ 9 w 91"/>
                  <a:gd name="T1" fmla="*/ 10 h 32"/>
                  <a:gd name="T2" fmla="*/ 90 w 91"/>
                  <a:gd name="T3" fmla="*/ 0 h 32"/>
                  <a:gd name="T4" fmla="*/ 91 w 91"/>
                  <a:gd name="T5" fmla="*/ 4 h 32"/>
                  <a:gd name="T6" fmla="*/ 59 w 91"/>
                  <a:gd name="T7" fmla="*/ 15 h 32"/>
                  <a:gd name="T8" fmla="*/ 18 w 91"/>
                  <a:gd name="T9" fmla="*/ 20 h 32"/>
                  <a:gd name="T10" fmla="*/ 9 w 91"/>
                  <a:gd name="T11" fmla="*/ 32 h 32"/>
                  <a:gd name="T12" fmla="*/ 0 w 91"/>
                  <a:gd name="T13" fmla="*/ 32 h 32"/>
                  <a:gd name="T14" fmla="*/ 9 w 91"/>
                  <a:gd name="T15" fmla="*/ 10 h 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1" h="32">
                    <a:moveTo>
                      <a:pt x="9" y="10"/>
                    </a:moveTo>
                    <a:cubicBezTo>
                      <a:pt x="90" y="0"/>
                      <a:pt x="90" y="0"/>
                      <a:pt x="90" y="0"/>
                    </a:cubicBezTo>
                    <a:cubicBezTo>
                      <a:pt x="91" y="4"/>
                      <a:pt x="91" y="4"/>
                      <a:pt x="91" y="4"/>
                    </a:cubicBezTo>
                    <a:cubicBezTo>
                      <a:pt x="81" y="11"/>
                      <a:pt x="70" y="11"/>
                      <a:pt x="59" y="15"/>
                    </a:cubicBezTo>
                    <a:cubicBezTo>
                      <a:pt x="18" y="20"/>
                      <a:pt x="18" y="20"/>
                      <a:pt x="18" y="20"/>
                    </a:cubicBezTo>
                    <a:cubicBezTo>
                      <a:pt x="9" y="32"/>
                      <a:pt x="9" y="32"/>
                      <a:pt x="9" y="32"/>
                    </a:cubicBezTo>
                    <a:cubicBezTo>
                      <a:pt x="0" y="32"/>
                      <a:pt x="0" y="32"/>
                      <a:pt x="0" y="32"/>
                    </a:cubicBezTo>
                    <a:lnTo>
                      <a:pt x="9" y="10"/>
                    </a:lnTo>
                    <a:close/>
                  </a:path>
                </a:pathLst>
              </a:custGeom>
              <a:solidFill>
                <a:srgbClr val="A46B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57" name="Oval 237">
                <a:extLst>
                  <a:ext uri="{FF2B5EF4-FFF2-40B4-BE49-F238E27FC236}">
                    <a16:creationId xmlns:a16="http://schemas.microsoft.com/office/drawing/2014/main" id="{4D8061F2-810B-937E-E970-4E4785386C40}"/>
                  </a:ext>
                </a:extLst>
              </p:cNvPr>
              <p:cNvSpPr>
                <a:spLocks noChangeArrowheads="1"/>
              </p:cNvSpPr>
              <p:nvPr/>
            </p:nvSpPr>
            <p:spPr bwMode="auto">
              <a:xfrm>
                <a:off x="3361668" y="5353147"/>
                <a:ext cx="97054" cy="91112"/>
              </a:xfrm>
              <a:prstGeom prst="ellipse">
                <a:avLst/>
              </a:prstGeom>
              <a:solidFill>
                <a:srgbClr val="A46B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58" name="Oval 238">
                <a:extLst>
                  <a:ext uri="{FF2B5EF4-FFF2-40B4-BE49-F238E27FC236}">
                    <a16:creationId xmlns:a16="http://schemas.microsoft.com/office/drawing/2014/main" id="{519EC6AD-170B-4B4A-C2FF-6854DA3F65A1}"/>
                  </a:ext>
                </a:extLst>
              </p:cNvPr>
              <p:cNvSpPr>
                <a:spLocks noChangeArrowheads="1"/>
              </p:cNvSpPr>
              <p:nvPr/>
            </p:nvSpPr>
            <p:spPr bwMode="auto">
              <a:xfrm>
                <a:off x="3252731" y="5410586"/>
                <a:ext cx="118841" cy="118841"/>
              </a:xfrm>
              <a:prstGeom prst="ellipse">
                <a:avLst/>
              </a:prstGeom>
              <a:solidFill>
                <a:srgbClr val="A46B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59" name="Oval 239">
                <a:extLst>
                  <a:ext uri="{FF2B5EF4-FFF2-40B4-BE49-F238E27FC236}">
                    <a16:creationId xmlns:a16="http://schemas.microsoft.com/office/drawing/2014/main" id="{EA61CF83-F487-6E76-B0DE-9808F04D15CF}"/>
                  </a:ext>
                </a:extLst>
              </p:cNvPr>
              <p:cNvSpPr>
                <a:spLocks noChangeArrowheads="1"/>
              </p:cNvSpPr>
              <p:nvPr/>
            </p:nvSpPr>
            <p:spPr bwMode="auto">
              <a:xfrm>
                <a:off x="2573354" y="5471988"/>
                <a:ext cx="120823" cy="120823"/>
              </a:xfrm>
              <a:prstGeom prst="ellipse">
                <a:avLst/>
              </a:prstGeom>
              <a:solidFill>
                <a:srgbClr val="A46B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60" name="Oval 240">
                <a:extLst>
                  <a:ext uri="{FF2B5EF4-FFF2-40B4-BE49-F238E27FC236}">
                    <a16:creationId xmlns:a16="http://schemas.microsoft.com/office/drawing/2014/main" id="{9F3F1E92-C2C4-2664-AB88-2A68296AAC8C}"/>
                  </a:ext>
                </a:extLst>
              </p:cNvPr>
              <p:cNvSpPr>
                <a:spLocks noChangeArrowheads="1"/>
              </p:cNvSpPr>
              <p:nvPr/>
            </p:nvSpPr>
            <p:spPr bwMode="auto">
              <a:xfrm>
                <a:off x="2498088" y="5333340"/>
                <a:ext cx="85170" cy="87150"/>
              </a:xfrm>
              <a:prstGeom prst="ellipse">
                <a:avLst/>
              </a:prstGeom>
              <a:solidFill>
                <a:srgbClr val="A46B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61" name="Freeform 241">
                <a:extLst>
                  <a:ext uri="{FF2B5EF4-FFF2-40B4-BE49-F238E27FC236}">
                    <a16:creationId xmlns:a16="http://schemas.microsoft.com/office/drawing/2014/main" id="{37A211F7-C789-162B-B147-444F118573A0}"/>
                  </a:ext>
                </a:extLst>
              </p:cNvPr>
              <p:cNvSpPr>
                <a:spLocks/>
              </p:cNvSpPr>
              <p:nvPr/>
            </p:nvSpPr>
            <p:spPr bwMode="auto">
              <a:xfrm>
                <a:off x="5655306" y="4329131"/>
                <a:ext cx="554593" cy="1085417"/>
              </a:xfrm>
              <a:custGeom>
                <a:avLst/>
                <a:gdLst>
                  <a:gd name="T0" fmla="*/ 92 w 116"/>
                  <a:gd name="T1" fmla="*/ 9 h 227"/>
                  <a:gd name="T2" fmla="*/ 97 w 116"/>
                  <a:gd name="T3" fmla="*/ 5 h 227"/>
                  <a:gd name="T4" fmla="*/ 83 w 116"/>
                  <a:gd name="T5" fmla="*/ 2 h 227"/>
                  <a:gd name="T6" fmla="*/ 76 w 116"/>
                  <a:gd name="T7" fmla="*/ 1 h 227"/>
                  <a:gd name="T8" fmla="*/ 73 w 116"/>
                  <a:gd name="T9" fmla="*/ 7 h 227"/>
                  <a:gd name="T10" fmla="*/ 41 w 116"/>
                  <a:gd name="T11" fmla="*/ 147 h 227"/>
                  <a:gd name="T12" fmla="*/ 26 w 116"/>
                  <a:gd name="T13" fmla="*/ 181 h 227"/>
                  <a:gd name="T14" fmla="*/ 10 w 116"/>
                  <a:gd name="T15" fmla="*/ 214 h 227"/>
                  <a:gd name="T16" fmla="*/ 5 w 116"/>
                  <a:gd name="T17" fmla="*/ 219 h 227"/>
                  <a:gd name="T18" fmla="*/ 0 w 116"/>
                  <a:gd name="T19" fmla="*/ 222 h 227"/>
                  <a:gd name="T20" fmla="*/ 3 w 116"/>
                  <a:gd name="T21" fmla="*/ 225 h 227"/>
                  <a:gd name="T22" fmla="*/ 7 w 116"/>
                  <a:gd name="T23" fmla="*/ 227 h 227"/>
                  <a:gd name="T24" fmla="*/ 17 w 116"/>
                  <a:gd name="T25" fmla="*/ 227 h 227"/>
                  <a:gd name="T26" fmla="*/ 17 w 116"/>
                  <a:gd name="T27" fmla="*/ 227 h 227"/>
                  <a:gd name="T28" fmla="*/ 28 w 116"/>
                  <a:gd name="T29" fmla="*/ 219 h 227"/>
                  <a:gd name="T30" fmla="*/ 34 w 116"/>
                  <a:gd name="T31" fmla="*/ 206 h 227"/>
                  <a:gd name="T32" fmla="*/ 47 w 116"/>
                  <a:gd name="T33" fmla="*/ 195 h 227"/>
                  <a:gd name="T34" fmla="*/ 56 w 116"/>
                  <a:gd name="T35" fmla="*/ 189 h 227"/>
                  <a:gd name="T36" fmla="*/ 63 w 116"/>
                  <a:gd name="T37" fmla="*/ 186 h 227"/>
                  <a:gd name="T38" fmla="*/ 65 w 116"/>
                  <a:gd name="T39" fmla="*/ 179 h 227"/>
                  <a:gd name="T40" fmla="*/ 65 w 116"/>
                  <a:gd name="T41" fmla="*/ 169 h 227"/>
                  <a:gd name="T42" fmla="*/ 69 w 116"/>
                  <a:gd name="T43" fmla="*/ 155 h 227"/>
                  <a:gd name="T44" fmla="*/ 79 w 116"/>
                  <a:gd name="T45" fmla="*/ 135 h 227"/>
                  <a:gd name="T46" fmla="*/ 102 w 116"/>
                  <a:gd name="T47" fmla="*/ 86 h 227"/>
                  <a:gd name="T48" fmla="*/ 104 w 116"/>
                  <a:gd name="T49" fmla="*/ 63 h 227"/>
                  <a:gd name="T50" fmla="*/ 105 w 116"/>
                  <a:gd name="T51" fmla="*/ 40 h 227"/>
                  <a:gd name="T52" fmla="*/ 112 w 116"/>
                  <a:gd name="T53" fmla="*/ 26 h 227"/>
                  <a:gd name="T54" fmla="*/ 116 w 116"/>
                  <a:gd name="T55" fmla="*/ 14 h 227"/>
                  <a:gd name="T56" fmla="*/ 92 w 116"/>
                  <a:gd name="T57" fmla="*/ 9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6" h="227">
                    <a:moveTo>
                      <a:pt x="92" y="9"/>
                    </a:moveTo>
                    <a:cubicBezTo>
                      <a:pt x="97" y="5"/>
                      <a:pt x="97" y="5"/>
                      <a:pt x="97" y="5"/>
                    </a:cubicBezTo>
                    <a:cubicBezTo>
                      <a:pt x="92" y="5"/>
                      <a:pt x="88" y="4"/>
                      <a:pt x="83" y="2"/>
                    </a:cubicBezTo>
                    <a:cubicBezTo>
                      <a:pt x="81" y="1"/>
                      <a:pt x="79" y="0"/>
                      <a:pt x="76" y="1"/>
                    </a:cubicBezTo>
                    <a:cubicBezTo>
                      <a:pt x="74" y="2"/>
                      <a:pt x="74" y="5"/>
                      <a:pt x="73" y="7"/>
                    </a:cubicBezTo>
                    <a:cubicBezTo>
                      <a:pt x="70" y="20"/>
                      <a:pt x="44" y="137"/>
                      <a:pt x="41" y="147"/>
                    </a:cubicBezTo>
                    <a:cubicBezTo>
                      <a:pt x="38" y="159"/>
                      <a:pt x="31" y="170"/>
                      <a:pt x="26" y="181"/>
                    </a:cubicBezTo>
                    <a:cubicBezTo>
                      <a:pt x="22" y="192"/>
                      <a:pt x="17" y="204"/>
                      <a:pt x="10" y="214"/>
                    </a:cubicBezTo>
                    <a:cubicBezTo>
                      <a:pt x="9" y="216"/>
                      <a:pt x="7" y="217"/>
                      <a:pt x="5" y="219"/>
                    </a:cubicBezTo>
                    <a:cubicBezTo>
                      <a:pt x="3" y="220"/>
                      <a:pt x="1" y="221"/>
                      <a:pt x="0" y="222"/>
                    </a:cubicBezTo>
                    <a:cubicBezTo>
                      <a:pt x="1" y="223"/>
                      <a:pt x="2" y="224"/>
                      <a:pt x="3" y="225"/>
                    </a:cubicBezTo>
                    <a:cubicBezTo>
                      <a:pt x="4" y="226"/>
                      <a:pt x="5" y="226"/>
                      <a:pt x="7" y="227"/>
                    </a:cubicBezTo>
                    <a:cubicBezTo>
                      <a:pt x="17" y="227"/>
                      <a:pt x="17" y="227"/>
                      <a:pt x="17" y="227"/>
                    </a:cubicBezTo>
                    <a:cubicBezTo>
                      <a:pt x="17" y="227"/>
                      <a:pt x="17" y="227"/>
                      <a:pt x="17" y="227"/>
                    </a:cubicBezTo>
                    <a:cubicBezTo>
                      <a:pt x="22" y="226"/>
                      <a:pt x="25" y="223"/>
                      <a:pt x="28" y="219"/>
                    </a:cubicBezTo>
                    <a:cubicBezTo>
                      <a:pt x="31" y="215"/>
                      <a:pt x="31" y="209"/>
                      <a:pt x="34" y="206"/>
                    </a:cubicBezTo>
                    <a:cubicBezTo>
                      <a:pt x="38" y="201"/>
                      <a:pt x="43" y="199"/>
                      <a:pt x="47" y="195"/>
                    </a:cubicBezTo>
                    <a:cubicBezTo>
                      <a:pt x="50" y="193"/>
                      <a:pt x="53" y="191"/>
                      <a:pt x="56" y="189"/>
                    </a:cubicBezTo>
                    <a:cubicBezTo>
                      <a:pt x="58" y="188"/>
                      <a:pt x="61" y="187"/>
                      <a:pt x="63" y="186"/>
                    </a:cubicBezTo>
                    <a:cubicBezTo>
                      <a:pt x="66" y="184"/>
                      <a:pt x="65" y="182"/>
                      <a:pt x="65" y="179"/>
                    </a:cubicBezTo>
                    <a:cubicBezTo>
                      <a:pt x="65" y="176"/>
                      <a:pt x="65" y="173"/>
                      <a:pt x="65" y="169"/>
                    </a:cubicBezTo>
                    <a:cubicBezTo>
                      <a:pt x="66" y="165"/>
                      <a:pt x="67" y="159"/>
                      <a:pt x="69" y="155"/>
                    </a:cubicBezTo>
                    <a:cubicBezTo>
                      <a:pt x="71" y="148"/>
                      <a:pt x="74" y="141"/>
                      <a:pt x="79" y="135"/>
                    </a:cubicBezTo>
                    <a:cubicBezTo>
                      <a:pt x="90" y="121"/>
                      <a:pt x="99" y="103"/>
                      <a:pt x="102" y="86"/>
                    </a:cubicBezTo>
                    <a:cubicBezTo>
                      <a:pt x="103" y="78"/>
                      <a:pt x="104" y="71"/>
                      <a:pt x="104" y="63"/>
                    </a:cubicBezTo>
                    <a:cubicBezTo>
                      <a:pt x="104" y="56"/>
                      <a:pt x="103" y="47"/>
                      <a:pt x="105" y="40"/>
                    </a:cubicBezTo>
                    <a:cubicBezTo>
                      <a:pt x="107" y="35"/>
                      <a:pt x="110" y="30"/>
                      <a:pt x="112" y="26"/>
                    </a:cubicBezTo>
                    <a:cubicBezTo>
                      <a:pt x="113" y="22"/>
                      <a:pt x="115" y="18"/>
                      <a:pt x="116" y="14"/>
                    </a:cubicBezTo>
                    <a:lnTo>
                      <a:pt x="92" y="9"/>
                    </a:lnTo>
                    <a:close/>
                  </a:path>
                </a:pathLst>
              </a:custGeom>
              <a:solidFill>
                <a:srgbClr val="F9BD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62" name="Freeform 242">
                <a:extLst>
                  <a:ext uri="{FF2B5EF4-FFF2-40B4-BE49-F238E27FC236}">
                    <a16:creationId xmlns:a16="http://schemas.microsoft.com/office/drawing/2014/main" id="{D36AFFEA-BF6E-8D50-F7BE-0EE1FEB123D5}"/>
                  </a:ext>
                </a:extLst>
              </p:cNvPr>
              <p:cNvSpPr>
                <a:spLocks/>
              </p:cNvSpPr>
              <p:nvPr/>
            </p:nvSpPr>
            <p:spPr bwMode="auto">
              <a:xfrm>
                <a:off x="5593905" y="5157058"/>
                <a:ext cx="386235" cy="297103"/>
              </a:xfrm>
              <a:custGeom>
                <a:avLst/>
                <a:gdLst>
                  <a:gd name="T0" fmla="*/ 81 w 81"/>
                  <a:gd name="T1" fmla="*/ 10 h 62"/>
                  <a:gd name="T2" fmla="*/ 79 w 81"/>
                  <a:gd name="T3" fmla="*/ 0 h 62"/>
                  <a:gd name="T4" fmla="*/ 37 w 81"/>
                  <a:gd name="T5" fmla="*/ 44 h 62"/>
                  <a:gd name="T6" fmla="*/ 27 w 81"/>
                  <a:gd name="T7" fmla="*/ 50 h 62"/>
                  <a:gd name="T8" fmla="*/ 18 w 81"/>
                  <a:gd name="T9" fmla="*/ 46 h 62"/>
                  <a:gd name="T10" fmla="*/ 13 w 81"/>
                  <a:gd name="T11" fmla="*/ 49 h 62"/>
                  <a:gd name="T12" fmla="*/ 2 w 81"/>
                  <a:gd name="T13" fmla="*/ 56 h 62"/>
                  <a:gd name="T14" fmla="*/ 20 w 81"/>
                  <a:gd name="T15" fmla="*/ 60 h 62"/>
                  <a:gd name="T16" fmla="*/ 29 w 81"/>
                  <a:gd name="T17" fmla="*/ 59 h 62"/>
                  <a:gd name="T18" fmla="*/ 44 w 81"/>
                  <a:gd name="T19" fmla="*/ 56 h 62"/>
                  <a:gd name="T20" fmla="*/ 45 w 81"/>
                  <a:gd name="T21" fmla="*/ 56 h 62"/>
                  <a:gd name="T22" fmla="*/ 45 w 81"/>
                  <a:gd name="T23" fmla="*/ 55 h 62"/>
                  <a:gd name="T24" fmla="*/ 51 w 81"/>
                  <a:gd name="T25" fmla="*/ 33 h 62"/>
                  <a:gd name="T26" fmla="*/ 62 w 81"/>
                  <a:gd name="T27" fmla="*/ 24 h 62"/>
                  <a:gd name="T28" fmla="*/ 65 w 81"/>
                  <a:gd name="T29" fmla="*/ 26 h 62"/>
                  <a:gd name="T30" fmla="*/ 66 w 81"/>
                  <a:gd name="T31" fmla="*/ 28 h 62"/>
                  <a:gd name="T32" fmla="*/ 67 w 81"/>
                  <a:gd name="T33" fmla="*/ 35 h 62"/>
                  <a:gd name="T34" fmla="*/ 66 w 81"/>
                  <a:gd name="T35" fmla="*/ 50 h 62"/>
                  <a:gd name="T36" fmla="*/ 64 w 81"/>
                  <a:gd name="T37" fmla="*/ 56 h 62"/>
                  <a:gd name="T38" fmla="*/ 68 w 81"/>
                  <a:gd name="T39" fmla="*/ 57 h 62"/>
                  <a:gd name="T40" fmla="*/ 77 w 81"/>
                  <a:gd name="T41" fmla="*/ 27 h 62"/>
                  <a:gd name="T42" fmla="*/ 81 w 81"/>
                  <a:gd name="T43" fmla="*/ 1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1" h="62">
                    <a:moveTo>
                      <a:pt x="81" y="10"/>
                    </a:moveTo>
                    <a:cubicBezTo>
                      <a:pt x="81" y="8"/>
                      <a:pt x="78" y="1"/>
                      <a:pt x="79" y="0"/>
                    </a:cubicBezTo>
                    <a:cubicBezTo>
                      <a:pt x="66" y="16"/>
                      <a:pt x="46" y="26"/>
                      <a:pt x="37" y="44"/>
                    </a:cubicBezTo>
                    <a:cubicBezTo>
                      <a:pt x="35" y="48"/>
                      <a:pt x="31" y="50"/>
                      <a:pt x="27" y="50"/>
                    </a:cubicBezTo>
                    <a:cubicBezTo>
                      <a:pt x="26" y="50"/>
                      <a:pt x="17" y="46"/>
                      <a:pt x="18" y="46"/>
                    </a:cubicBezTo>
                    <a:cubicBezTo>
                      <a:pt x="16" y="47"/>
                      <a:pt x="14" y="48"/>
                      <a:pt x="13" y="49"/>
                    </a:cubicBezTo>
                    <a:cubicBezTo>
                      <a:pt x="10" y="51"/>
                      <a:pt x="4" y="53"/>
                      <a:pt x="2" y="56"/>
                    </a:cubicBezTo>
                    <a:cubicBezTo>
                      <a:pt x="0" y="62"/>
                      <a:pt x="17" y="60"/>
                      <a:pt x="20" y="60"/>
                    </a:cubicBezTo>
                    <a:cubicBezTo>
                      <a:pt x="23" y="59"/>
                      <a:pt x="26" y="59"/>
                      <a:pt x="29" y="59"/>
                    </a:cubicBezTo>
                    <a:cubicBezTo>
                      <a:pt x="34" y="59"/>
                      <a:pt x="39" y="57"/>
                      <a:pt x="44" y="56"/>
                    </a:cubicBezTo>
                    <a:cubicBezTo>
                      <a:pt x="45" y="56"/>
                      <a:pt x="45" y="56"/>
                      <a:pt x="45" y="56"/>
                    </a:cubicBezTo>
                    <a:cubicBezTo>
                      <a:pt x="45" y="55"/>
                      <a:pt x="45" y="55"/>
                      <a:pt x="45" y="55"/>
                    </a:cubicBezTo>
                    <a:cubicBezTo>
                      <a:pt x="48" y="48"/>
                      <a:pt x="48" y="40"/>
                      <a:pt x="51" y="33"/>
                    </a:cubicBezTo>
                    <a:cubicBezTo>
                      <a:pt x="53" y="30"/>
                      <a:pt x="58" y="24"/>
                      <a:pt x="62" y="24"/>
                    </a:cubicBezTo>
                    <a:cubicBezTo>
                      <a:pt x="63" y="24"/>
                      <a:pt x="64" y="24"/>
                      <a:pt x="65" y="26"/>
                    </a:cubicBezTo>
                    <a:cubicBezTo>
                      <a:pt x="66" y="26"/>
                      <a:pt x="66" y="27"/>
                      <a:pt x="66" y="28"/>
                    </a:cubicBezTo>
                    <a:cubicBezTo>
                      <a:pt x="67" y="30"/>
                      <a:pt x="67" y="33"/>
                      <a:pt x="67" y="35"/>
                    </a:cubicBezTo>
                    <a:cubicBezTo>
                      <a:pt x="67" y="40"/>
                      <a:pt x="66" y="45"/>
                      <a:pt x="66" y="50"/>
                    </a:cubicBezTo>
                    <a:cubicBezTo>
                      <a:pt x="65" y="51"/>
                      <a:pt x="64" y="54"/>
                      <a:pt x="64" y="56"/>
                    </a:cubicBezTo>
                    <a:cubicBezTo>
                      <a:pt x="68" y="57"/>
                      <a:pt x="68" y="57"/>
                      <a:pt x="68" y="57"/>
                    </a:cubicBezTo>
                    <a:cubicBezTo>
                      <a:pt x="70" y="46"/>
                      <a:pt x="70" y="36"/>
                      <a:pt x="77" y="27"/>
                    </a:cubicBezTo>
                    <a:cubicBezTo>
                      <a:pt x="80" y="22"/>
                      <a:pt x="81" y="16"/>
                      <a:pt x="81" y="10"/>
                    </a:cubicBezTo>
                    <a:close/>
                  </a:path>
                </a:pathLst>
              </a:custGeom>
              <a:solidFill>
                <a:srgbClr val="7221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63" name="Freeform 243">
                <a:extLst>
                  <a:ext uri="{FF2B5EF4-FFF2-40B4-BE49-F238E27FC236}">
                    <a16:creationId xmlns:a16="http://schemas.microsoft.com/office/drawing/2014/main" id="{67B68A28-DB06-6761-7E3F-374844090BFF}"/>
                  </a:ext>
                </a:extLst>
              </p:cNvPr>
              <p:cNvSpPr>
                <a:spLocks/>
              </p:cNvSpPr>
              <p:nvPr/>
            </p:nvSpPr>
            <p:spPr bwMode="auto">
              <a:xfrm>
                <a:off x="5732553" y="4376667"/>
                <a:ext cx="511018" cy="1101263"/>
              </a:xfrm>
              <a:custGeom>
                <a:avLst/>
                <a:gdLst>
                  <a:gd name="T0" fmla="*/ 83 w 107"/>
                  <a:gd name="T1" fmla="*/ 8 h 230"/>
                  <a:gd name="T2" fmla="*/ 87 w 107"/>
                  <a:gd name="T3" fmla="*/ 4 h 230"/>
                  <a:gd name="T4" fmla="*/ 73 w 107"/>
                  <a:gd name="T5" fmla="*/ 2 h 230"/>
                  <a:gd name="T6" fmla="*/ 66 w 107"/>
                  <a:gd name="T7" fmla="*/ 1 h 230"/>
                  <a:gd name="T8" fmla="*/ 63 w 107"/>
                  <a:gd name="T9" fmla="*/ 7 h 230"/>
                  <a:gd name="T10" fmla="*/ 37 w 107"/>
                  <a:gd name="T11" fmla="*/ 148 h 230"/>
                  <a:gd name="T12" fmla="*/ 24 w 107"/>
                  <a:gd name="T13" fmla="*/ 183 h 230"/>
                  <a:gd name="T14" fmla="*/ 10 w 107"/>
                  <a:gd name="T15" fmla="*/ 217 h 230"/>
                  <a:gd name="T16" fmla="*/ 4 w 107"/>
                  <a:gd name="T17" fmla="*/ 222 h 230"/>
                  <a:gd name="T18" fmla="*/ 0 w 107"/>
                  <a:gd name="T19" fmla="*/ 225 h 230"/>
                  <a:gd name="T20" fmla="*/ 3 w 107"/>
                  <a:gd name="T21" fmla="*/ 228 h 230"/>
                  <a:gd name="T22" fmla="*/ 6 w 107"/>
                  <a:gd name="T23" fmla="*/ 230 h 230"/>
                  <a:gd name="T24" fmla="*/ 17 w 107"/>
                  <a:gd name="T25" fmla="*/ 230 h 230"/>
                  <a:gd name="T26" fmla="*/ 17 w 107"/>
                  <a:gd name="T27" fmla="*/ 230 h 230"/>
                  <a:gd name="T28" fmla="*/ 27 w 107"/>
                  <a:gd name="T29" fmla="*/ 221 h 230"/>
                  <a:gd name="T30" fmla="*/ 33 w 107"/>
                  <a:gd name="T31" fmla="*/ 207 h 230"/>
                  <a:gd name="T32" fmla="*/ 46 w 107"/>
                  <a:gd name="T33" fmla="*/ 196 h 230"/>
                  <a:gd name="T34" fmla="*/ 54 w 107"/>
                  <a:gd name="T35" fmla="*/ 190 h 230"/>
                  <a:gd name="T36" fmla="*/ 61 w 107"/>
                  <a:gd name="T37" fmla="*/ 186 h 230"/>
                  <a:gd name="T38" fmla="*/ 63 w 107"/>
                  <a:gd name="T39" fmla="*/ 179 h 230"/>
                  <a:gd name="T40" fmla="*/ 63 w 107"/>
                  <a:gd name="T41" fmla="*/ 169 h 230"/>
                  <a:gd name="T42" fmla="*/ 65 w 107"/>
                  <a:gd name="T43" fmla="*/ 155 h 230"/>
                  <a:gd name="T44" fmla="*/ 75 w 107"/>
                  <a:gd name="T45" fmla="*/ 135 h 230"/>
                  <a:gd name="T46" fmla="*/ 95 w 107"/>
                  <a:gd name="T47" fmla="*/ 85 h 230"/>
                  <a:gd name="T48" fmla="*/ 96 w 107"/>
                  <a:gd name="T49" fmla="*/ 62 h 230"/>
                  <a:gd name="T50" fmla="*/ 97 w 107"/>
                  <a:gd name="T51" fmla="*/ 38 h 230"/>
                  <a:gd name="T52" fmla="*/ 103 w 107"/>
                  <a:gd name="T53" fmla="*/ 24 h 230"/>
                  <a:gd name="T54" fmla="*/ 107 w 107"/>
                  <a:gd name="T55" fmla="*/ 12 h 230"/>
                  <a:gd name="T56" fmla="*/ 83 w 107"/>
                  <a:gd name="T57" fmla="*/ 8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7" h="230">
                    <a:moveTo>
                      <a:pt x="83" y="8"/>
                    </a:moveTo>
                    <a:cubicBezTo>
                      <a:pt x="87" y="4"/>
                      <a:pt x="87" y="4"/>
                      <a:pt x="87" y="4"/>
                    </a:cubicBezTo>
                    <a:cubicBezTo>
                      <a:pt x="82" y="4"/>
                      <a:pt x="78" y="3"/>
                      <a:pt x="73" y="2"/>
                    </a:cubicBezTo>
                    <a:cubicBezTo>
                      <a:pt x="71" y="1"/>
                      <a:pt x="68" y="0"/>
                      <a:pt x="66" y="1"/>
                    </a:cubicBezTo>
                    <a:cubicBezTo>
                      <a:pt x="64" y="2"/>
                      <a:pt x="64" y="5"/>
                      <a:pt x="63" y="7"/>
                    </a:cubicBezTo>
                    <a:cubicBezTo>
                      <a:pt x="60" y="21"/>
                      <a:pt x="40" y="139"/>
                      <a:pt x="37" y="148"/>
                    </a:cubicBezTo>
                    <a:cubicBezTo>
                      <a:pt x="35" y="161"/>
                      <a:pt x="29" y="171"/>
                      <a:pt x="24" y="183"/>
                    </a:cubicBezTo>
                    <a:cubicBezTo>
                      <a:pt x="20" y="194"/>
                      <a:pt x="15" y="206"/>
                      <a:pt x="10" y="217"/>
                    </a:cubicBezTo>
                    <a:cubicBezTo>
                      <a:pt x="8" y="219"/>
                      <a:pt x="6" y="220"/>
                      <a:pt x="4" y="222"/>
                    </a:cubicBezTo>
                    <a:cubicBezTo>
                      <a:pt x="3" y="223"/>
                      <a:pt x="1" y="224"/>
                      <a:pt x="0" y="225"/>
                    </a:cubicBezTo>
                    <a:cubicBezTo>
                      <a:pt x="1" y="226"/>
                      <a:pt x="2" y="227"/>
                      <a:pt x="3" y="228"/>
                    </a:cubicBezTo>
                    <a:cubicBezTo>
                      <a:pt x="4" y="229"/>
                      <a:pt x="5" y="229"/>
                      <a:pt x="6" y="230"/>
                    </a:cubicBezTo>
                    <a:cubicBezTo>
                      <a:pt x="17" y="230"/>
                      <a:pt x="17" y="230"/>
                      <a:pt x="17" y="230"/>
                    </a:cubicBezTo>
                    <a:cubicBezTo>
                      <a:pt x="17" y="230"/>
                      <a:pt x="17" y="230"/>
                      <a:pt x="17" y="230"/>
                    </a:cubicBezTo>
                    <a:cubicBezTo>
                      <a:pt x="22" y="228"/>
                      <a:pt x="25" y="225"/>
                      <a:pt x="27" y="221"/>
                    </a:cubicBezTo>
                    <a:cubicBezTo>
                      <a:pt x="30" y="216"/>
                      <a:pt x="30" y="211"/>
                      <a:pt x="33" y="207"/>
                    </a:cubicBezTo>
                    <a:cubicBezTo>
                      <a:pt x="37" y="203"/>
                      <a:pt x="42" y="200"/>
                      <a:pt x="46" y="196"/>
                    </a:cubicBezTo>
                    <a:cubicBezTo>
                      <a:pt x="48" y="194"/>
                      <a:pt x="51" y="192"/>
                      <a:pt x="54" y="190"/>
                    </a:cubicBezTo>
                    <a:cubicBezTo>
                      <a:pt x="56" y="189"/>
                      <a:pt x="59" y="188"/>
                      <a:pt x="61" y="186"/>
                    </a:cubicBezTo>
                    <a:cubicBezTo>
                      <a:pt x="64" y="184"/>
                      <a:pt x="63" y="183"/>
                      <a:pt x="63" y="179"/>
                    </a:cubicBezTo>
                    <a:cubicBezTo>
                      <a:pt x="63" y="176"/>
                      <a:pt x="62" y="173"/>
                      <a:pt x="63" y="169"/>
                    </a:cubicBezTo>
                    <a:cubicBezTo>
                      <a:pt x="63" y="165"/>
                      <a:pt x="64" y="159"/>
                      <a:pt x="65" y="155"/>
                    </a:cubicBezTo>
                    <a:cubicBezTo>
                      <a:pt x="68" y="148"/>
                      <a:pt x="70" y="141"/>
                      <a:pt x="75" y="135"/>
                    </a:cubicBezTo>
                    <a:cubicBezTo>
                      <a:pt x="85" y="121"/>
                      <a:pt x="93" y="102"/>
                      <a:pt x="95" y="85"/>
                    </a:cubicBezTo>
                    <a:cubicBezTo>
                      <a:pt x="97" y="77"/>
                      <a:pt x="97" y="70"/>
                      <a:pt x="96" y="62"/>
                    </a:cubicBezTo>
                    <a:cubicBezTo>
                      <a:pt x="96" y="55"/>
                      <a:pt x="95" y="46"/>
                      <a:pt x="97" y="38"/>
                    </a:cubicBezTo>
                    <a:cubicBezTo>
                      <a:pt x="98" y="34"/>
                      <a:pt x="101" y="29"/>
                      <a:pt x="103" y="24"/>
                    </a:cubicBezTo>
                    <a:cubicBezTo>
                      <a:pt x="104" y="20"/>
                      <a:pt x="105" y="16"/>
                      <a:pt x="107" y="12"/>
                    </a:cubicBezTo>
                    <a:lnTo>
                      <a:pt x="83" y="8"/>
                    </a:lnTo>
                    <a:close/>
                  </a:path>
                </a:pathLst>
              </a:custGeom>
              <a:solidFill>
                <a:srgbClr val="FBC8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64" name="Freeform 244">
                <a:extLst>
                  <a:ext uri="{FF2B5EF4-FFF2-40B4-BE49-F238E27FC236}">
                    <a16:creationId xmlns:a16="http://schemas.microsoft.com/office/drawing/2014/main" id="{FBB5BC0D-6864-99FA-E5EE-CAAA6656A826}"/>
                  </a:ext>
                </a:extLst>
              </p:cNvPr>
              <p:cNvSpPr>
                <a:spLocks/>
              </p:cNvSpPr>
              <p:nvPr/>
            </p:nvSpPr>
            <p:spPr bwMode="auto">
              <a:xfrm>
                <a:off x="5669171" y="5204595"/>
                <a:ext cx="378312" cy="297103"/>
              </a:xfrm>
              <a:custGeom>
                <a:avLst/>
                <a:gdLst>
                  <a:gd name="T0" fmla="*/ 79 w 79"/>
                  <a:gd name="T1" fmla="*/ 10 h 62"/>
                  <a:gd name="T2" fmla="*/ 76 w 79"/>
                  <a:gd name="T3" fmla="*/ 0 h 62"/>
                  <a:gd name="T4" fmla="*/ 54 w 79"/>
                  <a:gd name="T5" fmla="*/ 20 h 62"/>
                  <a:gd name="T6" fmla="*/ 43 w 79"/>
                  <a:gd name="T7" fmla="*/ 34 h 62"/>
                  <a:gd name="T8" fmla="*/ 37 w 79"/>
                  <a:gd name="T9" fmla="*/ 43 h 62"/>
                  <a:gd name="T10" fmla="*/ 34 w 79"/>
                  <a:gd name="T11" fmla="*/ 50 h 62"/>
                  <a:gd name="T12" fmla="*/ 24 w 79"/>
                  <a:gd name="T13" fmla="*/ 53 h 62"/>
                  <a:gd name="T14" fmla="*/ 17 w 79"/>
                  <a:gd name="T15" fmla="*/ 49 h 62"/>
                  <a:gd name="T16" fmla="*/ 4 w 79"/>
                  <a:gd name="T17" fmla="*/ 58 h 62"/>
                  <a:gd name="T18" fmla="*/ 11 w 79"/>
                  <a:gd name="T19" fmla="*/ 60 h 62"/>
                  <a:gd name="T20" fmla="*/ 25 w 79"/>
                  <a:gd name="T21" fmla="*/ 61 h 62"/>
                  <a:gd name="T22" fmla="*/ 38 w 79"/>
                  <a:gd name="T23" fmla="*/ 60 h 62"/>
                  <a:gd name="T24" fmla="*/ 48 w 79"/>
                  <a:gd name="T25" fmla="*/ 45 h 62"/>
                  <a:gd name="T26" fmla="*/ 55 w 79"/>
                  <a:gd name="T27" fmla="*/ 32 h 62"/>
                  <a:gd name="T28" fmla="*/ 62 w 79"/>
                  <a:gd name="T29" fmla="*/ 27 h 62"/>
                  <a:gd name="T30" fmla="*/ 61 w 79"/>
                  <a:gd name="T31" fmla="*/ 61 h 62"/>
                  <a:gd name="T32" fmla="*/ 65 w 79"/>
                  <a:gd name="T33" fmla="*/ 62 h 62"/>
                  <a:gd name="T34" fmla="*/ 75 w 79"/>
                  <a:gd name="T35" fmla="*/ 27 h 62"/>
                  <a:gd name="T36" fmla="*/ 79 w 79"/>
                  <a:gd name="T37" fmla="*/ 1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9" h="62">
                    <a:moveTo>
                      <a:pt x="79" y="10"/>
                    </a:moveTo>
                    <a:cubicBezTo>
                      <a:pt x="78" y="8"/>
                      <a:pt x="75" y="2"/>
                      <a:pt x="76" y="0"/>
                    </a:cubicBezTo>
                    <a:cubicBezTo>
                      <a:pt x="70" y="9"/>
                      <a:pt x="61" y="13"/>
                      <a:pt x="54" y="20"/>
                    </a:cubicBezTo>
                    <a:cubicBezTo>
                      <a:pt x="50" y="24"/>
                      <a:pt x="46" y="30"/>
                      <a:pt x="43" y="34"/>
                    </a:cubicBezTo>
                    <a:cubicBezTo>
                      <a:pt x="41" y="37"/>
                      <a:pt x="39" y="40"/>
                      <a:pt x="37" y="43"/>
                    </a:cubicBezTo>
                    <a:cubicBezTo>
                      <a:pt x="36" y="45"/>
                      <a:pt x="35" y="49"/>
                      <a:pt x="34" y="50"/>
                    </a:cubicBezTo>
                    <a:cubicBezTo>
                      <a:pt x="31" y="52"/>
                      <a:pt x="28" y="53"/>
                      <a:pt x="24" y="53"/>
                    </a:cubicBezTo>
                    <a:cubicBezTo>
                      <a:pt x="21" y="52"/>
                      <a:pt x="19" y="50"/>
                      <a:pt x="17" y="49"/>
                    </a:cubicBezTo>
                    <a:cubicBezTo>
                      <a:pt x="14" y="48"/>
                      <a:pt x="0" y="53"/>
                      <a:pt x="4" y="58"/>
                    </a:cubicBezTo>
                    <a:cubicBezTo>
                      <a:pt x="5" y="59"/>
                      <a:pt x="9" y="59"/>
                      <a:pt x="11" y="60"/>
                    </a:cubicBezTo>
                    <a:cubicBezTo>
                      <a:pt x="16" y="61"/>
                      <a:pt x="20" y="61"/>
                      <a:pt x="25" y="61"/>
                    </a:cubicBezTo>
                    <a:cubicBezTo>
                      <a:pt x="28" y="61"/>
                      <a:pt x="34" y="62"/>
                      <a:pt x="38" y="60"/>
                    </a:cubicBezTo>
                    <a:cubicBezTo>
                      <a:pt x="43" y="57"/>
                      <a:pt x="45" y="51"/>
                      <a:pt x="48" y="45"/>
                    </a:cubicBezTo>
                    <a:cubicBezTo>
                      <a:pt x="49" y="40"/>
                      <a:pt x="51" y="36"/>
                      <a:pt x="55" y="32"/>
                    </a:cubicBezTo>
                    <a:cubicBezTo>
                      <a:pt x="56" y="30"/>
                      <a:pt x="59" y="27"/>
                      <a:pt x="62" y="27"/>
                    </a:cubicBezTo>
                    <a:cubicBezTo>
                      <a:pt x="69" y="27"/>
                      <a:pt x="62" y="55"/>
                      <a:pt x="61" y="61"/>
                    </a:cubicBezTo>
                    <a:cubicBezTo>
                      <a:pt x="62" y="61"/>
                      <a:pt x="64" y="61"/>
                      <a:pt x="65" y="62"/>
                    </a:cubicBezTo>
                    <a:cubicBezTo>
                      <a:pt x="67" y="50"/>
                      <a:pt x="69" y="37"/>
                      <a:pt x="75" y="27"/>
                    </a:cubicBezTo>
                    <a:cubicBezTo>
                      <a:pt x="78" y="22"/>
                      <a:pt x="79" y="16"/>
                      <a:pt x="79" y="10"/>
                    </a:cubicBezTo>
                    <a:close/>
                  </a:path>
                </a:pathLst>
              </a:custGeom>
              <a:solidFill>
                <a:srgbClr val="7221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65" name="Freeform 245">
                <a:extLst>
                  <a:ext uri="{FF2B5EF4-FFF2-40B4-BE49-F238E27FC236}">
                    <a16:creationId xmlns:a16="http://schemas.microsoft.com/office/drawing/2014/main" id="{729479DF-07CD-DF4A-4361-D6A8236CD71C}"/>
                  </a:ext>
                </a:extLst>
              </p:cNvPr>
              <p:cNvSpPr>
                <a:spLocks/>
              </p:cNvSpPr>
              <p:nvPr/>
            </p:nvSpPr>
            <p:spPr bwMode="auto">
              <a:xfrm>
                <a:off x="6291107" y="4051834"/>
                <a:ext cx="839812" cy="439713"/>
              </a:xfrm>
              <a:custGeom>
                <a:avLst/>
                <a:gdLst>
                  <a:gd name="T0" fmla="*/ 173 w 176"/>
                  <a:gd name="T1" fmla="*/ 34 h 92"/>
                  <a:gd name="T2" fmla="*/ 163 w 176"/>
                  <a:gd name="T3" fmla="*/ 0 h 92"/>
                  <a:gd name="T4" fmla="*/ 151 w 176"/>
                  <a:gd name="T5" fmla="*/ 39 h 92"/>
                  <a:gd name="T6" fmla="*/ 26 w 176"/>
                  <a:gd name="T7" fmla="*/ 79 h 92"/>
                  <a:gd name="T8" fmla="*/ 0 w 176"/>
                  <a:gd name="T9" fmla="*/ 90 h 92"/>
                  <a:gd name="T10" fmla="*/ 132 w 176"/>
                  <a:gd name="T11" fmla="*/ 89 h 92"/>
                  <a:gd name="T12" fmla="*/ 160 w 176"/>
                  <a:gd name="T13" fmla="*/ 89 h 92"/>
                  <a:gd name="T14" fmla="*/ 170 w 176"/>
                  <a:gd name="T15" fmla="*/ 78 h 92"/>
                  <a:gd name="T16" fmla="*/ 173 w 176"/>
                  <a:gd name="T17" fmla="*/ 34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6" h="92">
                    <a:moveTo>
                      <a:pt x="173" y="34"/>
                    </a:moveTo>
                    <a:cubicBezTo>
                      <a:pt x="173" y="31"/>
                      <a:pt x="167" y="7"/>
                      <a:pt x="163" y="0"/>
                    </a:cubicBezTo>
                    <a:cubicBezTo>
                      <a:pt x="162" y="14"/>
                      <a:pt x="159" y="28"/>
                      <a:pt x="151" y="39"/>
                    </a:cubicBezTo>
                    <a:cubicBezTo>
                      <a:pt x="121" y="77"/>
                      <a:pt x="70" y="77"/>
                      <a:pt x="26" y="79"/>
                    </a:cubicBezTo>
                    <a:cubicBezTo>
                      <a:pt x="17" y="79"/>
                      <a:pt x="4" y="81"/>
                      <a:pt x="0" y="90"/>
                    </a:cubicBezTo>
                    <a:cubicBezTo>
                      <a:pt x="12" y="90"/>
                      <a:pt x="108" y="89"/>
                      <a:pt x="132" y="89"/>
                    </a:cubicBezTo>
                    <a:cubicBezTo>
                      <a:pt x="138" y="89"/>
                      <a:pt x="155" y="92"/>
                      <a:pt x="160" y="89"/>
                    </a:cubicBezTo>
                    <a:cubicBezTo>
                      <a:pt x="164" y="86"/>
                      <a:pt x="167" y="83"/>
                      <a:pt x="170" y="78"/>
                    </a:cubicBezTo>
                    <a:cubicBezTo>
                      <a:pt x="176" y="65"/>
                      <a:pt x="175" y="48"/>
                      <a:pt x="173" y="34"/>
                    </a:cubicBezTo>
                    <a:close/>
                  </a:path>
                </a:pathLst>
              </a:custGeom>
              <a:solidFill>
                <a:srgbClr val="7221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66" name="Freeform 246">
                <a:extLst>
                  <a:ext uri="{FF2B5EF4-FFF2-40B4-BE49-F238E27FC236}">
                    <a16:creationId xmlns:a16="http://schemas.microsoft.com/office/drawing/2014/main" id="{7BA0B793-169A-15FE-B91B-51A878678C85}"/>
                  </a:ext>
                </a:extLst>
              </p:cNvPr>
              <p:cNvSpPr>
                <a:spLocks/>
              </p:cNvSpPr>
              <p:nvPr/>
            </p:nvSpPr>
            <p:spPr bwMode="auto">
              <a:xfrm>
                <a:off x="5976177" y="4037970"/>
                <a:ext cx="1093340" cy="497153"/>
              </a:xfrm>
              <a:custGeom>
                <a:avLst/>
                <a:gdLst>
                  <a:gd name="T0" fmla="*/ 92 w 229"/>
                  <a:gd name="T1" fmla="*/ 82 h 104"/>
                  <a:gd name="T2" fmla="*/ 217 w 229"/>
                  <a:gd name="T3" fmla="*/ 42 h 104"/>
                  <a:gd name="T4" fmla="*/ 229 w 229"/>
                  <a:gd name="T5" fmla="*/ 3 h 104"/>
                  <a:gd name="T6" fmla="*/ 227 w 229"/>
                  <a:gd name="T7" fmla="*/ 0 h 104"/>
                  <a:gd name="T8" fmla="*/ 138 w 229"/>
                  <a:gd name="T9" fmla="*/ 8 h 104"/>
                  <a:gd name="T10" fmla="*/ 22 w 229"/>
                  <a:gd name="T11" fmla="*/ 36 h 104"/>
                  <a:gd name="T12" fmla="*/ 0 w 229"/>
                  <a:gd name="T13" fmla="*/ 67 h 104"/>
                  <a:gd name="T14" fmla="*/ 2 w 229"/>
                  <a:gd name="T15" fmla="*/ 69 h 104"/>
                  <a:gd name="T16" fmla="*/ 40 w 229"/>
                  <a:gd name="T17" fmla="*/ 95 h 104"/>
                  <a:gd name="T18" fmla="*/ 52 w 229"/>
                  <a:gd name="T19" fmla="*/ 102 h 104"/>
                  <a:gd name="T20" fmla="*/ 57 w 229"/>
                  <a:gd name="T21" fmla="*/ 104 h 104"/>
                  <a:gd name="T22" fmla="*/ 65 w 229"/>
                  <a:gd name="T23" fmla="*/ 93 h 104"/>
                  <a:gd name="T24" fmla="*/ 66 w 229"/>
                  <a:gd name="T25" fmla="*/ 93 h 104"/>
                  <a:gd name="T26" fmla="*/ 92 w 229"/>
                  <a:gd name="T27" fmla="*/ 82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9" h="104">
                    <a:moveTo>
                      <a:pt x="92" y="82"/>
                    </a:moveTo>
                    <a:cubicBezTo>
                      <a:pt x="136" y="80"/>
                      <a:pt x="187" y="80"/>
                      <a:pt x="217" y="42"/>
                    </a:cubicBezTo>
                    <a:cubicBezTo>
                      <a:pt x="225" y="31"/>
                      <a:pt x="228" y="17"/>
                      <a:pt x="229" y="3"/>
                    </a:cubicBezTo>
                    <a:cubicBezTo>
                      <a:pt x="229" y="1"/>
                      <a:pt x="228" y="0"/>
                      <a:pt x="227" y="0"/>
                    </a:cubicBezTo>
                    <a:cubicBezTo>
                      <a:pt x="138" y="8"/>
                      <a:pt x="138" y="8"/>
                      <a:pt x="138" y="8"/>
                    </a:cubicBezTo>
                    <a:cubicBezTo>
                      <a:pt x="22" y="36"/>
                      <a:pt x="22" y="36"/>
                      <a:pt x="22" y="36"/>
                    </a:cubicBezTo>
                    <a:cubicBezTo>
                      <a:pt x="0" y="67"/>
                      <a:pt x="0" y="67"/>
                      <a:pt x="0" y="67"/>
                    </a:cubicBezTo>
                    <a:cubicBezTo>
                      <a:pt x="1" y="68"/>
                      <a:pt x="2" y="68"/>
                      <a:pt x="2" y="69"/>
                    </a:cubicBezTo>
                    <a:cubicBezTo>
                      <a:pt x="15" y="78"/>
                      <a:pt x="27" y="86"/>
                      <a:pt x="40" y="95"/>
                    </a:cubicBezTo>
                    <a:cubicBezTo>
                      <a:pt x="44" y="97"/>
                      <a:pt x="48" y="100"/>
                      <a:pt x="52" y="102"/>
                    </a:cubicBezTo>
                    <a:cubicBezTo>
                      <a:pt x="54" y="103"/>
                      <a:pt x="55" y="104"/>
                      <a:pt x="57" y="104"/>
                    </a:cubicBezTo>
                    <a:cubicBezTo>
                      <a:pt x="61" y="103"/>
                      <a:pt x="62" y="93"/>
                      <a:pt x="65" y="93"/>
                    </a:cubicBezTo>
                    <a:cubicBezTo>
                      <a:pt x="65" y="93"/>
                      <a:pt x="66" y="93"/>
                      <a:pt x="66" y="93"/>
                    </a:cubicBezTo>
                    <a:cubicBezTo>
                      <a:pt x="70" y="84"/>
                      <a:pt x="83" y="82"/>
                      <a:pt x="92" y="82"/>
                    </a:cubicBezTo>
                    <a:close/>
                  </a:path>
                </a:pathLst>
              </a:custGeom>
              <a:solidFill>
                <a:srgbClr val="7221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67" name="Freeform 247">
                <a:extLst>
                  <a:ext uri="{FF2B5EF4-FFF2-40B4-BE49-F238E27FC236}">
                    <a16:creationId xmlns:a16="http://schemas.microsoft.com/office/drawing/2014/main" id="{61D77CA3-CABF-466B-504F-5F8D0AD27AB2}"/>
                  </a:ext>
                </a:extLst>
              </p:cNvPr>
              <p:cNvSpPr>
                <a:spLocks/>
              </p:cNvSpPr>
              <p:nvPr/>
            </p:nvSpPr>
            <p:spPr bwMode="auto">
              <a:xfrm>
                <a:off x="3987566" y="5022371"/>
                <a:ext cx="445656" cy="168359"/>
              </a:xfrm>
              <a:custGeom>
                <a:avLst/>
                <a:gdLst>
                  <a:gd name="T0" fmla="*/ 1 w 93"/>
                  <a:gd name="T1" fmla="*/ 17 h 35"/>
                  <a:gd name="T2" fmla="*/ 6 w 93"/>
                  <a:gd name="T3" fmla="*/ 4 h 35"/>
                  <a:gd name="T4" fmla="*/ 42 w 93"/>
                  <a:gd name="T5" fmla="*/ 0 h 35"/>
                  <a:gd name="T6" fmla="*/ 39 w 93"/>
                  <a:gd name="T7" fmla="*/ 9 h 35"/>
                  <a:gd name="T8" fmla="*/ 85 w 93"/>
                  <a:gd name="T9" fmla="*/ 23 h 35"/>
                  <a:gd name="T10" fmla="*/ 92 w 93"/>
                  <a:gd name="T11" fmla="*/ 29 h 35"/>
                  <a:gd name="T12" fmla="*/ 89 w 93"/>
                  <a:gd name="T13" fmla="*/ 34 h 35"/>
                  <a:gd name="T14" fmla="*/ 45 w 93"/>
                  <a:gd name="T15" fmla="*/ 35 h 35"/>
                  <a:gd name="T16" fmla="*/ 39 w 93"/>
                  <a:gd name="T17" fmla="*/ 34 h 35"/>
                  <a:gd name="T18" fmla="*/ 39 w 93"/>
                  <a:gd name="T19" fmla="*/ 34 h 35"/>
                  <a:gd name="T20" fmla="*/ 39 w 93"/>
                  <a:gd name="T21" fmla="*/ 34 h 35"/>
                  <a:gd name="T22" fmla="*/ 27 w 93"/>
                  <a:gd name="T23" fmla="*/ 31 h 35"/>
                  <a:gd name="T24" fmla="*/ 26 w 93"/>
                  <a:gd name="T25" fmla="*/ 34 h 35"/>
                  <a:gd name="T26" fmla="*/ 3 w 93"/>
                  <a:gd name="T27" fmla="*/ 35 h 35"/>
                  <a:gd name="T28" fmla="*/ 2 w 93"/>
                  <a:gd name="T29" fmla="*/ 34 h 35"/>
                  <a:gd name="T30" fmla="*/ 1 w 93"/>
                  <a:gd name="T31" fmla="*/ 17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3" h="35">
                    <a:moveTo>
                      <a:pt x="1" y="17"/>
                    </a:moveTo>
                    <a:cubicBezTo>
                      <a:pt x="6" y="4"/>
                      <a:pt x="6" y="4"/>
                      <a:pt x="6" y="4"/>
                    </a:cubicBezTo>
                    <a:cubicBezTo>
                      <a:pt x="42" y="0"/>
                      <a:pt x="42" y="0"/>
                      <a:pt x="42" y="0"/>
                    </a:cubicBezTo>
                    <a:cubicBezTo>
                      <a:pt x="39" y="9"/>
                      <a:pt x="39" y="9"/>
                      <a:pt x="39" y="9"/>
                    </a:cubicBezTo>
                    <a:cubicBezTo>
                      <a:pt x="85" y="23"/>
                      <a:pt x="85" y="23"/>
                      <a:pt x="85" y="23"/>
                    </a:cubicBezTo>
                    <a:cubicBezTo>
                      <a:pt x="85" y="23"/>
                      <a:pt x="88" y="25"/>
                      <a:pt x="92" y="29"/>
                    </a:cubicBezTo>
                    <a:cubicBezTo>
                      <a:pt x="93" y="31"/>
                      <a:pt x="92" y="34"/>
                      <a:pt x="89" y="34"/>
                    </a:cubicBezTo>
                    <a:cubicBezTo>
                      <a:pt x="45" y="35"/>
                      <a:pt x="45" y="35"/>
                      <a:pt x="45" y="35"/>
                    </a:cubicBezTo>
                    <a:cubicBezTo>
                      <a:pt x="43" y="34"/>
                      <a:pt x="41" y="34"/>
                      <a:pt x="39" y="34"/>
                    </a:cubicBezTo>
                    <a:cubicBezTo>
                      <a:pt x="39" y="34"/>
                      <a:pt x="39" y="34"/>
                      <a:pt x="39" y="34"/>
                    </a:cubicBezTo>
                    <a:cubicBezTo>
                      <a:pt x="39" y="34"/>
                      <a:pt x="39" y="34"/>
                      <a:pt x="39" y="34"/>
                    </a:cubicBezTo>
                    <a:cubicBezTo>
                      <a:pt x="35" y="33"/>
                      <a:pt x="31" y="32"/>
                      <a:pt x="27" y="31"/>
                    </a:cubicBezTo>
                    <a:cubicBezTo>
                      <a:pt x="26" y="34"/>
                      <a:pt x="26" y="34"/>
                      <a:pt x="26" y="34"/>
                    </a:cubicBezTo>
                    <a:cubicBezTo>
                      <a:pt x="3" y="35"/>
                      <a:pt x="3" y="35"/>
                      <a:pt x="3" y="35"/>
                    </a:cubicBezTo>
                    <a:cubicBezTo>
                      <a:pt x="3" y="34"/>
                      <a:pt x="2" y="34"/>
                      <a:pt x="2" y="34"/>
                    </a:cubicBezTo>
                    <a:cubicBezTo>
                      <a:pt x="0" y="33"/>
                      <a:pt x="1" y="17"/>
                      <a:pt x="1" y="17"/>
                    </a:cubicBezTo>
                    <a:close/>
                  </a:path>
                </a:pathLst>
              </a:custGeom>
              <a:solidFill>
                <a:srgbClr val="8343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68" name="Freeform 248">
                <a:extLst>
                  <a:ext uri="{FF2B5EF4-FFF2-40B4-BE49-F238E27FC236}">
                    <a16:creationId xmlns:a16="http://schemas.microsoft.com/office/drawing/2014/main" id="{A6392669-0C4F-D419-87B2-8D9D581CCCBD}"/>
                  </a:ext>
                </a:extLst>
              </p:cNvPr>
              <p:cNvSpPr>
                <a:spLocks/>
              </p:cNvSpPr>
              <p:nvPr/>
            </p:nvSpPr>
            <p:spPr bwMode="auto">
              <a:xfrm>
                <a:off x="3767710" y="5052082"/>
                <a:ext cx="445656" cy="172320"/>
              </a:xfrm>
              <a:custGeom>
                <a:avLst/>
                <a:gdLst>
                  <a:gd name="T0" fmla="*/ 1 w 93"/>
                  <a:gd name="T1" fmla="*/ 15 h 36"/>
                  <a:gd name="T2" fmla="*/ 7 w 93"/>
                  <a:gd name="T3" fmla="*/ 3 h 36"/>
                  <a:gd name="T4" fmla="*/ 43 w 93"/>
                  <a:gd name="T5" fmla="*/ 0 h 36"/>
                  <a:gd name="T6" fmla="*/ 39 w 93"/>
                  <a:gd name="T7" fmla="*/ 9 h 36"/>
                  <a:gd name="T8" fmla="*/ 85 w 93"/>
                  <a:gd name="T9" fmla="*/ 24 h 36"/>
                  <a:gd name="T10" fmla="*/ 91 w 93"/>
                  <a:gd name="T11" fmla="*/ 30 h 36"/>
                  <a:gd name="T12" fmla="*/ 89 w 93"/>
                  <a:gd name="T13" fmla="*/ 36 h 36"/>
                  <a:gd name="T14" fmla="*/ 44 w 93"/>
                  <a:gd name="T15" fmla="*/ 35 h 36"/>
                  <a:gd name="T16" fmla="*/ 39 w 93"/>
                  <a:gd name="T17" fmla="*/ 34 h 36"/>
                  <a:gd name="T18" fmla="*/ 39 w 93"/>
                  <a:gd name="T19" fmla="*/ 34 h 36"/>
                  <a:gd name="T20" fmla="*/ 39 w 93"/>
                  <a:gd name="T21" fmla="*/ 34 h 36"/>
                  <a:gd name="T22" fmla="*/ 27 w 93"/>
                  <a:gd name="T23" fmla="*/ 31 h 36"/>
                  <a:gd name="T24" fmla="*/ 26 w 93"/>
                  <a:gd name="T25" fmla="*/ 33 h 36"/>
                  <a:gd name="T26" fmla="*/ 3 w 93"/>
                  <a:gd name="T27" fmla="*/ 33 h 36"/>
                  <a:gd name="T28" fmla="*/ 2 w 93"/>
                  <a:gd name="T29" fmla="*/ 32 h 36"/>
                  <a:gd name="T30" fmla="*/ 1 w 93"/>
                  <a:gd name="T31" fmla="*/ 15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3" h="36">
                    <a:moveTo>
                      <a:pt x="1" y="15"/>
                    </a:moveTo>
                    <a:cubicBezTo>
                      <a:pt x="7" y="3"/>
                      <a:pt x="7" y="3"/>
                      <a:pt x="7" y="3"/>
                    </a:cubicBezTo>
                    <a:cubicBezTo>
                      <a:pt x="43" y="0"/>
                      <a:pt x="43" y="0"/>
                      <a:pt x="43" y="0"/>
                    </a:cubicBezTo>
                    <a:cubicBezTo>
                      <a:pt x="39" y="9"/>
                      <a:pt x="39" y="9"/>
                      <a:pt x="39" y="9"/>
                    </a:cubicBezTo>
                    <a:cubicBezTo>
                      <a:pt x="85" y="24"/>
                      <a:pt x="85" y="24"/>
                      <a:pt x="85" y="24"/>
                    </a:cubicBezTo>
                    <a:cubicBezTo>
                      <a:pt x="85" y="24"/>
                      <a:pt x="88" y="26"/>
                      <a:pt x="91" y="30"/>
                    </a:cubicBezTo>
                    <a:cubicBezTo>
                      <a:pt x="93" y="33"/>
                      <a:pt x="91" y="36"/>
                      <a:pt x="89" y="36"/>
                    </a:cubicBezTo>
                    <a:cubicBezTo>
                      <a:pt x="44" y="35"/>
                      <a:pt x="44" y="35"/>
                      <a:pt x="44" y="35"/>
                    </a:cubicBezTo>
                    <a:cubicBezTo>
                      <a:pt x="43" y="34"/>
                      <a:pt x="41" y="34"/>
                      <a:pt x="39" y="34"/>
                    </a:cubicBezTo>
                    <a:cubicBezTo>
                      <a:pt x="39" y="34"/>
                      <a:pt x="39" y="34"/>
                      <a:pt x="39" y="34"/>
                    </a:cubicBezTo>
                    <a:cubicBezTo>
                      <a:pt x="39" y="34"/>
                      <a:pt x="39" y="34"/>
                      <a:pt x="39" y="34"/>
                    </a:cubicBezTo>
                    <a:cubicBezTo>
                      <a:pt x="35" y="33"/>
                      <a:pt x="31" y="32"/>
                      <a:pt x="27" y="31"/>
                    </a:cubicBezTo>
                    <a:cubicBezTo>
                      <a:pt x="26" y="33"/>
                      <a:pt x="26" y="33"/>
                      <a:pt x="26" y="33"/>
                    </a:cubicBezTo>
                    <a:cubicBezTo>
                      <a:pt x="3" y="33"/>
                      <a:pt x="3" y="33"/>
                      <a:pt x="3" y="33"/>
                    </a:cubicBezTo>
                    <a:cubicBezTo>
                      <a:pt x="3" y="33"/>
                      <a:pt x="2" y="33"/>
                      <a:pt x="2" y="32"/>
                    </a:cubicBezTo>
                    <a:cubicBezTo>
                      <a:pt x="0" y="32"/>
                      <a:pt x="1" y="15"/>
                      <a:pt x="1" y="15"/>
                    </a:cubicBezTo>
                    <a:close/>
                  </a:path>
                </a:pathLst>
              </a:custGeom>
              <a:solidFill>
                <a:srgbClr val="8343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69" name="Freeform 249">
                <a:extLst>
                  <a:ext uri="{FF2B5EF4-FFF2-40B4-BE49-F238E27FC236}">
                    <a16:creationId xmlns:a16="http://schemas.microsoft.com/office/drawing/2014/main" id="{582680A1-87B3-E4B5-9768-35ABAFAAB6C7}"/>
                  </a:ext>
                </a:extLst>
              </p:cNvPr>
              <p:cNvSpPr>
                <a:spLocks/>
              </p:cNvSpPr>
              <p:nvPr/>
            </p:nvSpPr>
            <p:spPr bwMode="auto">
              <a:xfrm>
                <a:off x="3191329" y="4057777"/>
                <a:ext cx="1069572" cy="1037881"/>
              </a:xfrm>
              <a:custGeom>
                <a:avLst/>
                <a:gdLst>
                  <a:gd name="T0" fmla="*/ 224 w 224"/>
                  <a:gd name="T1" fmla="*/ 64 h 217"/>
                  <a:gd name="T2" fmla="*/ 223 w 224"/>
                  <a:gd name="T3" fmla="*/ 45 h 217"/>
                  <a:gd name="T4" fmla="*/ 196 w 224"/>
                  <a:gd name="T5" fmla="*/ 27 h 217"/>
                  <a:gd name="T6" fmla="*/ 147 w 224"/>
                  <a:gd name="T7" fmla="*/ 15 h 217"/>
                  <a:gd name="T8" fmla="*/ 85 w 224"/>
                  <a:gd name="T9" fmla="*/ 0 h 217"/>
                  <a:gd name="T10" fmla="*/ 0 w 224"/>
                  <a:gd name="T11" fmla="*/ 2 h 217"/>
                  <a:gd name="T12" fmla="*/ 75 w 224"/>
                  <a:gd name="T13" fmla="*/ 16 h 217"/>
                  <a:gd name="T14" fmla="*/ 119 w 224"/>
                  <a:gd name="T15" fmla="*/ 40 h 217"/>
                  <a:gd name="T16" fmla="*/ 136 w 224"/>
                  <a:gd name="T17" fmla="*/ 58 h 217"/>
                  <a:gd name="T18" fmla="*/ 163 w 224"/>
                  <a:gd name="T19" fmla="*/ 76 h 217"/>
                  <a:gd name="T20" fmla="*/ 170 w 224"/>
                  <a:gd name="T21" fmla="*/ 80 h 217"/>
                  <a:gd name="T22" fmla="*/ 172 w 224"/>
                  <a:gd name="T23" fmla="*/ 83 h 217"/>
                  <a:gd name="T24" fmla="*/ 170 w 224"/>
                  <a:gd name="T25" fmla="*/ 217 h 217"/>
                  <a:gd name="T26" fmla="*/ 218 w 224"/>
                  <a:gd name="T27" fmla="*/ 217 h 217"/>
                  <a:gd name="T28" fmla="*/ 221 w 224"/>
                  <a:gd name="T29" fmla="*/ 130 h 217"/>
                  <a:gd name="T30" fmla="*/ 223 w 224"/>
                  <a:gd name="T31" fmla="*/ 91 h 217"/>
                  <a:gd name="T32" fmla="*/ 224 w 224"/>
                  <a:gd name="T33" fmla="*/ 64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4" h="217">
                    <a:moveTo>
                      <a:pt x="224" y="64"/>
                    </a:moveTo>
                    <a:cubicBezTo>
                      <a:pt x="224" y="57"/>
                      <a:pt x="224" y="51"/>
                      <a:pt x="223" y="45"/>
                    </a:cubicBezTo>
                    <a:cubicBezTo>
                      <a:pt x="221" y="32"/>
                      <a:pt x="207" y="29"/>
                      <a:pt x="196" y="27"/>
                    </a:cubicBezTo>
                    <a:cubicBezTo>
                      <a:pt x="180" y="23"/>
                      <a:pt x="163" y="19"/>
                      <a:pt x="147" y="15"/>
                    </a:cubicBezTo>
                    <a:cubicBezTo>
                      <a:pt x="127" y="10"/>
                      <a:pt x="106" y="5"/>
                      <a:pt x="85" y="0"/>
                    </a:cubicBezTo>
                    <a:cubicBezTo>
                      <a:pt x="0" y="2"/>
                      <a:pt x="0" y="2"/>
                      <a:pt x="0" y="2"/>
                    </a:cubicBezTo>
                    <a:cubicBezTo>
                      <a:pt x="24" y="1"/>
                      <a:pt x="52" y="8"/>
                      <a:pt x="75" y="16"/>
                    </a:cubicBezTo>
                    <a:cubicBezTo>
                      <a:pt x="90" y="22"/>
                      <a:pt x="106" y="29"/>
                      <a:pt x="119" y="40"/>
                    </a:cubicBezTo>
                    <a:cubicBezTo>
                      <a:pt x="126" y="45"/>
                      <a:pt x="131" y="51"/>
                      <a:pt x="136" y="58"/>
                    </a:cubicBezTo>
                    <a:cubicBezTo>
                      <a:pt x="143" y="67"/>
                      <a:pt x="152" y="72"/>
                      <a:pt x="163" y="76"/>
                    </a:cubicBezTo>
                    <a:cubicBezTo>
                      <a:pt x="165" y="77"/>
                      <a:pt x="168" y="78"/>
                      <a:pt x="170" y="80"/>
                    </a:cubicBezTo>
                    <a:cubicBezTo>
                      <a:pt x="171" y="81"/>
                      <a:pt x="171" y="82"/>
                      <a:pt x="172" y="83"/>
                    </a:cubicBezTo>
                    <a:cubicBezTo>
                      <a:pt x="169" y="129"/>
                      <a:pt x="170" y="217"/>
                      <a:pt x="170" y="217"/>
                    </a:cubicBezTo>
                    <a:cubicBezTo>
                      <a:pt x="170" y="217"/>
                      <a:pt x="175" y="217"/>
                      <a:pt x="218" y="217"/>
                    </a:cubicBezTo>
                    <a:cubicBezTo>
                      <a:pt x="218" y="188"/>
                      <a:pt x="220" y="159"/>
                      <a:pt x="221" y="130"/>
                    </a:cubicBezTo>
                    <a:cubicBezTo>
                      <a:pt x="222" y="117"/>
                      <a:pt x="224" y="104"/>
                      <a:pt x="223" y="91"/>
                    </a:cubicBezTo>
                    <a:cubicBezTo>
                      <a:pt x="223" y="82"/>
                      <a:pt x="224" y="73"/>
                      <a:pt x="224" y="64"/>
                    </a:cubicBezTo>
                    <a:close/>
                  </a:path>
                </a:pathLst>
              </a:custGeom>
              <a:solidFill>
                <a:srgbClr val="470A68"/>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70" name="Freeform 250">
                <a:extLst>
                  <a:ext uri="{FF2B5EF4-FFF2-40B4-BE49-F238E27FC236}">
                    <a16:creationId xmlns:a16="http://schemas.microsoft.com/office/drawing/2014/main" id="{71C59922-45B3-C24F-AA13-E157911CAA0A}"/>
                  </a:ext>
                </a:extLst>
              </p:cNvPr>
              <p:cNvSpPr>
                <a:spLocks/>
              </p:cNvSpPr>
              <p:nvPr/>
            </p:nvSpPr>
            <p:spPr bwMode="auto">
              <a:xfrm>
                <a:off x="3118044" y="4057777"/>
                <a:ext cx="1123051" cy="1061649"/>
              </a:xfrm>
              <a:custGeom>
                <a:avLst/>
                <a:gdLst>
                  <a:gd name="T0" fmla="*/ 230 w 235"/>
                  <a:gd name="T1" fmla="*/ 46 h 222"/>
                  <a:gd name="T2" fmla="*/ 200 w 235"/>
                  <a:gd name="T3" fmla="*/ 32 h 222"/>
                  <a:gd name="T4" fmla="*/ 157 w 235"/>
                  <a:gd name="T5" fmla="*/ 20 h 222"/>
                  <a:gd name="T6" fmla="*/ 104 w 235"/>
                  <a:gd name="T7" fmla="*/ 6 h 222"/>
                  <a:gd name="T8" fmla="*/ 10 w 235"/>
                  <a:gd name="T9" fmla="*/ 0 h 222"/>
                  <a:gd name="T10" fmla="*/ 2 w 235"/>
                  <a:gd name="T11" fmla="*/ 23 h 222"/>
                  <a:gd name="T12" fmla="*/ 23 w 235"/>
                  <a:gd name="T13" fmla="*/ 65 h 222"/>
                  <a:gd name="T14" fmla="*/ 138 w 235"/>
                  <a:gd name="T15" fmla="*/ 84 h 222"/>
                  <a:gd name="T16" fmla="*/ 167 w 235"/>
                  <a:gd name="T17" fmla="*/ 82 h 222"/>
                  <a:gd name="T18" fmla="*/ 137 w 235"/>
                  <a:gd name="T19" fmla="*/ 214 h 222"/>
                  <a:gd name="T20" fmla="*/ 192 w 235"/>
                  <a:gd name="T21" fmla="*/ 222 h 222"/>
                  <a:gd name="T22" fmla="*/ 211 w 235"/>
                  <a:gd name="T23" fmla="*/ 146 h 222"/>
                  <a:gd name="T24" fmla="*/ 227 w 235"/>
                  <a:gd name="T25" fmla="*/ 87 h 222"/>
                  <a:gd name="T26" fmla="*/ 230 w 235"/>
                  <a:gd name="T27" fmla="*/ 46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5" h="222">
                    <a:moveTo>
                      <a:pt x="230" y="46"/>
                    </a:moveTo>
                    <a:cubicBezTo>
                      <a:pt x="226" y="36"/>
                      <a:pt x="213" y="36"/>
                      <a:pt x="200" y="32"/>
                    </a:cubicBezTo>
                    <a:cubicBezTo>
                      <a:pt x="186" y="28"/>
                      <a:pt x="172" y="24"/>
                      <a:pt x="157" y="20"/>
                    </a:cubicBezTo>
                    <a:cubicBezTo>
                      <a:pt x="140" y="16"/>
                      <a:pt x="122" y="11"/>
                      <a:pt x="104" y="6"/>
                    </a:cubicBezTo>
                    <a:cubicBezTo>
                      <a:pt x="10" y="0"/>
                      <a:pt x="10" y="0"/>
                      <a:pt x="10" y="0"/>
                    </a:cubicBezTo>
                    <a:cubicBezTo>
                      <a:pt x="7" y="0"/>
                      <a:pt x="2" y="21"/>
                      <a:pt x="2" y="23"/>
                    </a:cubicBezTo>
                    <a:cubicBezTo>
                      <a:pt x="0" y="40"/>
                      <a:pt x="8" y="55"/>
                      <a:pt x="23" y="65"/>
                    </a:cubicBezTo>
                    <a:cubicBezTo>
                      <a:pt x="55" y="86"/>
                      <a:pt x="101" y="85"/>
                      <a:pt x="138" y="84"/>
                    </a:cubicBezTo>
                    <a:cubicBezTo>
                      <a:pt x="148" y="83"/>
                      <a:pt x="158" y="83"/>
                      <a:pt x="167" y="82"/>
                    </a:cubicBezTo>
                    <a:cubicBezTo>
                      <a:pt x="155" y="131"/>
                      <a:pt x="137" y="214"/>
                      <a:pt x="137" y="214"/>
                    </a:cubicBezTo>
                    <a:cubicBezTo>
                      <a:pt x="137" y="214"/>
                      <a:pt x="141" y="221"/>
                      <a:pt x="192" y="222"/>
                    </a:cubicBezTo>
                    <a:cubicBezTo>
                      <a:pt x="198" y="197"/>
                      <a:pt x="205" y="171"/>
                      <a:pt x="211" y="146"/>
                    </a:cubicBezTo>
                    <a:cubicBezTo>
                      <a:pt x="217" y="126"/>
                      <a:pt x="223" y="107"/>
                      <a:pt x="227" y="87"/>
                    </a:cubicBezTo>
                    <a:cubicBezTo>
                      <a:pt x="233" y="75"/>
                      <a:pt x="235" y="57"/>
                      <a:pt x="230" y="46"/>
                    </a:cubicBezTo>
                    <a:close/>
                  </a:path>
                </a:pathLst>
              </a:custGeom>
              <a:solidFill>
                <a:srgbClr val="470A68"/>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71" name="Freeform 251">
                <a:extLst>
                  <a:ext uri="{FF2B5EF4-FFF2-40B4-BE49-F238E27FC236}">
                    <a16:creationId xmlns:a16="http://schemas.microsoft.com/office/drawing/2014/main" id="{44FD7D63-4EC3-0414-2FA2-C16201CE310F}"/>
                  </a:ext>
                </a:extLst>
              </p:cNvPr>
              <p:cNvSpPr>
                <a:spLocks/>
              </p:cNvSpPr>
              <p:nvPr/>
            </p:nvSpPr>
            <p:spPr bwMode="auto">
              <a:xfrm>
                <a:off x="3104179" y="3976568"/>
                <a:ext cx="511018" cy="372369"/>
              </a:xfrm>
              <a:custGeom>
                <a:avLst/>
                <a:gdLst>
                  <a:gd name="T0" fmla="*/ 101 w 107"/>
                  <a:gd name="T1" fmla="*/ 0 h 78"/>
                  <a:gd name="T2" fmla="*/ 6 w 107"/>
                  <a:gd name="T3" fmla="*/ 20 h 78"/>
                  <a:gd name="T4" fmla="*/ 0 w 107"/>
                  <a:gd name="T5" fmla="*/ 78 h 78"/>
                  <a:gd name="T6" fmla="*/ 107 w 107"/>
                  <a:gd name="T7" fmla="*/ 78 h 78"/>
                  <a:gd name="T8" fmla="*/ 100 w 107"/>
                  <a:gd name="T9" fmla="*/ 10 h 78"/>
                  <a:gd name="T10" fmla="*/ 101 w 107"/>
                  <a:gd name="T11" fmla="*/ 0 h 78"/>
                </a:gdLst>
                <a:ahLst/>
                <a:cxnLst>
                  <a:cxn ang="0">
                    <a:pos x="T0" y="T1"/>
                  </a:cxn>
                  <a:cxn ang="0">
                    <a:pos x="T2" y="T3"/>
                  </a:cxn>
                  <a:cxn ang="0">
                    <a:pos x="T4" y="T5"/>
                  </a:cxn>
                  <a:cxn ang="0">
                    <a:pos x="T6" y="T7"/>
                  </a:cxn>
                  <a:cxn ang="0">
                    <a:pos x="T8" y="T9"/>
                  </a:cxn>
                  <a:cxn ang="0">
                    <a:pos x="T10" y="T11"/>
                  </a:cxn>
                </a:cxnLst>
                <a:rect l="0" t="0" r="r" b="b"/>
                <a:pathLst>
                  <a:path w="107" h="78">
                    <a:moveTo>
                      <a:pt x="101" y="0"/>
                    </a:moveTo>
                    <a:cubicBezTo>
                      <a:pt x="69" y="1"/>
                      <a:pt x="39" y="16"/>
                      <a:pt x="6" y="20"/>
                    </a:cubicBezTo>
                    <a:cubicBezTo>
                      <a:pt x="5" y="41"/>
                      <a:pt x="3" y="61"/>
                      <a:pt x="0" y="78"/>
                    </a:cubicBezTo>
                    <a:cubicBezTo>
                      <a:pt x="107" y="78"/>
                      <a:pt x="107" y="78"/>
                      <a:pt x="107" y="78"/>
                    </a:cubicBezTo>
                    <a:cubicBezTo>
                      <a:pt x="107" y="50"/>
                      <a:pt x="100" y="26"/>
                      <a:pt x="100" y="10"/>
                    </a:cubicBezTo>
                    <a:cubicBezTo>
                      <a:pt x="100" y="7"/>
                      <a:pt x="100" y="4"/>
                      <a:pt x="101" y="0"/>
                    </a:cubicBezTo>
                    <a:close/>
                  </a:path>
                </a:pathLst>
              </a:custGeom>
              <a:solidFill>
                <a:srgbClr val="483698"/>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72" name="Freeform 252">
                <a:extLst>
                  <a:ext uri="{FF2B5EF4-FFF2-40B4-BE49-F238E27FC236}">
                    <a16:creationId xmlns:a16="http://schemas.microsoft.com/office/drawing/2014/main" id="{EC9D1219-DCE0-9807-599D-CF01C6FFDEF4}"/>
                  </a:ext>
                </a:extLst>
              </p:cNvPr>
              <p:cNvSpPr>
                <a:spLocks/>
              </p:cNvSpPr>
              <p:nvPr/>
            </p:nvSpPr>
            <p:spPr bwMode="auto">
              <a:xfrm>
                <a:off x="3516162" y="4352899"/>
                <a:ext cx="552613" cy="1091360"/>
              </a:xfrm>
              <a:custGeom>
                <a:avLst/>
                <a:gdLst>
                  <a:gd name="T0" fmla="*/ 24 w 116"/>
                  <a:gd name="T1" fmla="*/ 9 h 228"/>
                  <a:gd name="T2" fmla="*/ 19 w 116"/>
                  <a:gd name="T3" fmla="*/ 5 h 228"/>
                  <a:gd name="T4" fmla="*/ 33 w 116"/>
                  <a:gd name="T5" fmla="*/ 2 h 228"/>
                  <a:gd name="T6" fmla="*/ 40 w 116"/>
                  <a:gd name="T7" fmla="*/ 1 h 228"/>
                  <a:gd name="T8" fmla="*/ 43 w 116"/>
                  <a:gd name="T9" fmla="*/ 7 h 228"/>
                  <a:gd name="T10" fmla="*/ 75 w 116"/>
                  <a:gd name="T11" fmla="*/ 147 h 228"/>
                  <a:gd name="T12" fmla="*/ 90 w 116"/>
                  <a:gd name="T13" fmla="*/ 181 h 228"/>
                  <a:gd name="T14" fmla="*/ 106 w 116"/>
                  <a:gd name="T15" fmla="*/ 214 h 228"/>
                  <a:gd name="T16" fmla="*/ 112 w 116"/>
                  <a:gd name="T17" fmla="*/ 219 h 228"/>
                  <a:gd name="T18" fmla="*/ 116 w 116"/>
                  <a:gd name="T19" fmla="*/ 222 h 228"/>
                  <a:gd name="T20" fmla="*/ 113 w 116"/>
                  <a:gd name="T21" fmla="*/ 225 h 228"/>
                  <a:gd name="T22" fmla="*/ 110 w 116"/>
                  <a:gd name="T23" fmla="*/ 227 h 228"/>
                  <a:gd name="T24" fmla="*/ 99 w 116"/>
                  <a:gd name="T25" fmla="*/ 228 h 228"/>
                  <a:gd name="T26" fmla="*/ 99 w 116"/>
                  <a:gd name="T27" fmla="*/ 227 h 228"/>
                  <a:gd name="T28" fmla="*/ 88 w 116"/>
                  <a:gd name="T29" fmla="*/ 219 h 228"/>
                  <a:gd name="T30" fmla="*/ 82 w 116"/>
                  <a:gd name="T31" fmla="*/ 206 h 228"/>
                  <a:gd name="T32" fmla="*/ 69 w 116"/>
                  <a:gd name="T33" fmla="*/ 195 h 228"/>
                  <a:gd name="T34" fmla="*/ 60 w 116"/>
                  <a:gd name="T35" fmla="*/ 189 h 228"/>
                  <a:gd name="T36" fmla="*/ 53 w 116"/>
                  <a:gd name="T37" fmla="*/ 186 h 228"/>
                  <a:gd name="T38" fmla="*/ 51 w 116"/>
                  <a:gd name="T39" fmla="*/ 179 h 228"/>
                  <a:gd name="T40" fmla="*/ 51 w 116"/>
                  <a:gd name="T41" fmla="*/ 169 h 228"/>
                  <a:gd name="T42" fmla="*/ 48 w 116"/>
                  <a:gd name="T43" fmla="*/ 155 h 228"/>
                  <a:gd name="T44" fmla="*/ 37 w 116"/>
                  <a:gd name="T45" fmla="*/ 135 h 228"/>
                  <a:gd name="T46" fmla="*/ 14 w 116"/>
                  <a:gd name="T47" fmla="*/ 86 h 228"/>
                  <a:gd name="T48" fmla="*/ 12 w 116"/>
                  <a:gd name="T49" fmla="*/ 63 h 228"/>
                  <a:gd name="T50" fmla="*/ 11 w 116"/>
                  <a:gd name="T51" fmla="*/ 40 h 228"/>
                  <a:gd name="T52" fmla="*/ 4 w 116"/>
                  <a:gd name="T53" fmla="*/ 26 h 228"/>
                  <a:gd name="T54" fmla="*/ 0 w 116"/>
                  <a:gd name="T55" fmla="*/ 14 h 228"/>
                  <a:gd name="T56" fmla="*/ 24 w 116"/>
                  <a:gd name="T57" fmla="*/ 9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6" h="228">
                    <a:moveTo>
                      <a:pt x="24" y="9"/>
                    </a:moveTo>
                    <a:cubicBezTo>
                      <a:pt x="19" y="5"/>
                      <a:pt x="19" y="5"/>
                      <a:pt x="19" y="5"/>
                    </a:cubicBezTo>
                    <a:cubicBezTo>
                      <a:pt x="24" y="5"/>
                      <a:pt x="29" y="4"/>
                      <a:pt x="33" y="2"/>
                    </a:cubicBezTo>
                    <a:cubicBezTo>
                      <a:pt x="35" y="1"/>
                      <a:pt x="38" y="0"/>
                      <a:pt x="40" y="1"/>
                    </a:cubicBezTo>
                    <a:cubicBezTo>
                      <a:pt x="42" y="2"/>
                      <a:pt x="42" y="5"/>
                      <a:pt x="43" y="7"/>
                    </a:cubicBezTo>
                    <a:cubicBezTo>
                      <a:pt x="46" y="20"/>
                      <a:pt x="72" y="138"/>
                      <a:pt x="75" y="147"/>
                    </a:cubicBezTo>
                    <a:cubicBezTo>
                      <a:pt x="78" y="159"/>
                      <a:pt x="85" y="170"/>
                      <a:pt x="90" y="181"/>
                    </a:cubicBezTo>
                    <a:cubicBezTo>
                      <a:pt x="94" y="192"/>
                      <a:pt x="100" y="204"/>
                      <a:pt x="106" y="214"/>
                    </a:cubicBezTo>
                    <a:cubicBezTo>
                      <a:pt x="107" y="216"/>
                      <a:pt x="109" y="218"/>
                      <a:pt x="112" y="219"/>
                    </a:cubicBezTo>
                    <a:cubicBezTo>
                      <a:pt x="113" y="220"/>
                      <a:pt x="115" y="221"/>
                      <a:pt x="116" y="222"/>
                    </a:cubicBezTo>
                    <a:cubicBezTo>
                      <a:pt x="115" y="223"/>
                      <a:pt x="114" y="224"/>
                      <a:pt x="113" y="225"/>
                    </a:cubicBezTo>
                    <a:cubicBezTo>
                      <a:pt x="112" y="226"/>
                      <a:pt x="111" y="227"/>
                      <a:pt x="110" y="227"/>
                    </a:cubicBezTo>
                    <a:cubicBezTo>
                      <a:pt x="99" y="228"/>
                      <a:pt x="99" y="228"/>
                      <a:pt x="99" y="228"/>
                    </a:cubicBezTo>
                    <a:cubicBezTo>
                      <a:pt x="99" y="227"/>
                      <a:pt x="99" y="227"/>
                      <a:pt x="99" y="227"/>
                    </a:cubicBezTo>
                    <a:cubicBezTo>
                      <a:pt x="94" y="226"/>
                      <a:pt x="91" y="223"/>
                      <a:pt x="88" y="219"/>
                    </a:cubicBezTo>
                    <a:cubicBezTo>
                      <a:pt x="86" y="215"/>
                      <a:pt x="85" y="210"/>
                      <a:pt x="82" y="206"/>
                    </a:cubicBezTo>
                    <a:cubicBezTo>
                      <a:pt x="78" y="201"/>
                      <a:pt x="73" y="199"/>
                      <a:pt x="69" y="195"/>
                    </a:cubicBezTo>
                    <a:cubicBezTo>
                      <a:pt x="66" y="193"/>
                      <a:pt x="63" y="191"/>
                      <a:pt x="60" y="189"/>
                    </a:cubicBezTo>
                    <a:cubicBezTo>
                      <a:pt x="58" y="188"/>
                      <a:pt x="56" y="187"/>
                      <a:pt x="53" y="186"/>
                    </a:cubicBezTo>
                    <a:cubicBezTo>
                      <a:pt x="50" y="184"/>
                      <a:pt x="51" y="183"/>
                      <a:pt x="51" y="179"/>
                    </a:cubicBezTo>
                    <a:cubicBezTo>
                      <a:pt x="51" y="176"/>
                      <a:pt x="51" y="173"/>
                      <a:pt x="51" y="169"/>
                    </a:cubicBezTo>
                    <a:cubicBezTo>
                      <a:pt x="50" y="165"/>
                      <a:pt x="49" y="159"/>
                      <a:pt x="48" y="155"/>
                    </a:cubicBezTo>
                    <a:cubicBezTo>
                      <a:pt x="45" y="148"/>
                      <a:pt x="42" y="141"/>
                      <a:pt x="37" y="135"/>
                    </a:cubicBezTo>
                    <a:cubicBezTo>
                      <a:pt x="27" y="122"/>
                      <a:pt x="17" y="103"/>
                      <a:pt x="14" y="86"/>
                    </a:cubicBezTo>
                    <a:cubicBezTo>
                      <a:pt x="13" y="79"/>
                      <a:pt x="12" y="71"/>
                      <a:pt x="12" y="63"/>
                    </a:cubicBezTo>
                    <a:cubicBezTo>
                      <a:pt x="12" y="56"/>
                      <a:pt x="13" y="47"/>
                      <a:pt x="11" y="40"/>
                    </a:cubicBezTo>
                    <a:cubicBezTo>
                      <a:pt x="10" y="35"/>
                      <a:pt x="6" y="30"/>
                      <a:pt x="4" y="26"/>
                    </a:cubicBezTo>
                    <a:cubicBezTo>
                      <a:pt x="3" y="22"/>
                      <a:pt x="1" y="18"/>
                      <a:pt x="0" y="14"/>
                    </a:cubicBezTo>
                    <a:lnTo>
                      <a:pt x="24" y="9"/>
                    </a:lnTo>
                    <a:close/>
                  </a:path>
                </a:pathLst>
              </a:custGeom>
              <a:solidFill>
                <a:srgbClr val="FBC8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73" name="Freeform 253">
                <a:extLst>
                  <a:ext uri="{FF2B5EF4-FFF2-40B4-BE49-F238E27FC236}">
                    <a16:creationId xmlns:a16="http://schemas.microsoft.com/office/drawing/2014/main" id="{FD0BD406-3B56-FCDB-4202-262E99C26A5E}"/>
                  </a:ext>
                </a:extLst>
              </p:cNvPr>
              <p:cNvSpPr>
                <a:spLocks/>
              </p:cNvSpPr>
              <p:nvPr/>
            </p:nvSpPr>
            <p:spPr bwMode="auto">
              <a:xfrm>
                <a:off x="3743942" y="5180826"/>
                <a:ext cx="392176" cy="291162"/>
              </a:xfrm>
              <a:custGeom>
                <a:avLst/>
                <a:gdLst>
                  <a:gd name="T0" fmla="*/ 0 w 82"/>
                  <a:gd name="T1" fmla="*/ 10 h 61"/>
                  <a:gd name="T2" fmla="*/ 3 w 82"/>
                  <a:gd name="T3" fmla="*/ 0 h 61"/>
                  <a:gd name="T4" fmla="*/ 11 w 82"/>
                  <a:gd name="T5" fmla="*/ 9 h 61"/>
                  <a:gd name="T6" fmla="*/ 37 w 82"/>
                  <a:gd name="T7" fmla="*/ 34 h 61"/>
                  <a:gd name="T8" fmla="*/ 48 w 82"/>
                  <a:gd name="T9" fmla="*/ 42 h 61"/>
                  <a:gd name="T10" fmla="*/ 54 w 82"/>
                  <a:gd name="T11" fmla="*/ 44 h 61"/>
                  <a:gd name="T12" fmla="*/ 57 w 82"/>
                  <a:gd name="T13" fmla="*/ 44 h 61"/>
                  <a:gd name="T14" fmla="*/ 59 w 82"/>
                  <a:gd name="T15" fmla="*/ 42 h 61"/>
                  <a:gd name="T16" fmla="*/ 60 w 82"/>
                  <a:gd name="T17" fmla="*/ 43 h 61"/>
                  <a:gd name="T18" fmla="*/ 67 w 82"/>
                  <a:gd name="T19" fmla="*/ 47 h 61"/>
                  <a:gd name="T20" fmla="*/ 78 w 82"/>
                  <a:gd name="T21" fmla="*/ 60 h 61"/>
                  <a:gd name="T22" fmla="*/ 72 w 82"/>
                  <a:gd name="T23" fmla="*/ 61 h 61"/>
                  <a:gd name="T24" fmla="*/ 62 w 82"/>
                  <a:gd name="T25" fmla="*/ 60 h 61"/>
                  <a:gd name="T26" fmla="*/ 40 w 82"/>
                  <a:gd name="T27" fmla="*/ 57 h 61"/>
                  <a:gd name="T28" fmla="*/ 30 w 82"/>
                  <a:gd name="T29" fmla="*/ 37 h 61"/>
                  <a:gd name="T30" fmla="*/ 14 w 82"/>
                  <a:gd name="T31" fmla="*/ 34 h 61"/>
                  <a:gd name="T32" fmla="*/ 16 w 82"/>
                  <a:gd name="T33" fmla="*/ 50 h 61"/>
                  <a:gd name="T34" fmla="*/ 17 w 82"/>
                  <a:gd name="T35" fmla="*/ 57 h 61"/>
                  <a:gd name="T36" fmla="*/ 13 w 82"/>
                  <a:gd name="T37" fmla="*/ 57 h 61"/>
                  <a:gd name="T38" fmla="*/ 5 w 82"/>
                  <a:gd name="T39" fmla="*/ 27 h 61"/>
                  <a:gd name="T40" fmla="*/ 0 w 82"/>
                  <a:gd name="T41" fmla="*/ 1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2" h="61">
                    <a:moveTo>
                      <a:pt x="0" y="10"/>
                    </a:moveTo>
                    <a:cubicBezTo>
                      <a:pt x="0" y="8"/>
                      <a:pt x="4" y="1"/>
                      <a:pt x="3" y="0"/>
                    </a:cubicBezTo>
                    <a:cubicBezTo>
                      <a:pt x="5" y="3"/>
                      <a:pt x="8" y="7"/>
                      <a:pt x="11" y="9"/>
                    </a:cubicBezTo>
                    <a:cubicBezTo>
                      <a:pt x="20" y="17"/>
                      <a:pt x="29" y="25"/>
                      <a:pt x="37" y="34"/>
                    </a:cubicBezTo>
                    <a:cubicBezTo>
                      <a:pt x="40" y="37"/>
                      <a:pt x="44" y="40"/>
                      <a:pt x="48" y="42"/>
                    </a:cubicBezTo>
                    <a:cubicBezTo>
                      <a:pt x="50" y="43"/>
                      <a:pt x="52" y="43"/>
                      <a:pt x="54" y="44"/>
                    </a:cubicBezTo>
                    <a:cubicBezTo>
                      <a:pt x="55" y="44"/>
                      <a:pt x="56" y="44"/>
                      <a:pt x="57" y="44"/>
                    </a:cubicBezTo>
                    <a:cubicBezTo>
                      <a:pt x="57" y="43"/>
                      <a:pt x="58" y="42"/>
                      <a:pt x="59" y="42"/>
                    </a:cubicBezTo>
                    <a:cubicBezTo>
                      <a:pt x="60" y="42"/>
                      <a:pt x="60" y="42"/>
                      <a:pt x="60" y="43"/>
                    </a:cubicBezTo>
                    <a:cubicBezTo>
                      <a:pt x="62" y="45"/>
                      <a:pt x="65" y="46"/>
                      <a:pt x="67" y="47"/>
                    </a:cubicBezTo>
                    <a:cubicBezTo>
                      <a:pt x="70" y="49"/>
                      <a:pt x="82" y="55"/>
                      <a:pt x="78" y="60"/>
                    </a:cubicBezTo>
                    <a:cubicBezTo>
                      <a:pt x="77" y="61"/>
                      <a:pt x="74" y="61"/>
                      <a:pt x="72" y="61"/>
                    </a:cubicBezTo>
                    <a:cubicBezTo>
                      <a:pt x="69" y="61"/>
                      <a:pt x="65" y="61"/>
                      <a:pt x="62" y="60"/>
                    </a:cubicBezTo>
                    <a:cubicBezTo>
                      <a:pt x="55" y="59"/>
                      <a:pt x="47" y="58"/>
                      <a:pt x="40" y="57"/>
                    </a:cubicBezTo>
                    <a:cubicBezTo>
                      <a:pt x="32" y="55"/>
                      <a:pt x="35" y="42"/>
                      <a:pt x="30" y="37"/>
                    </a:cubicBezTo>
                    <a:cubicBezTo>
                      <a:pt x="27" y="34"/>
                      <a:pt x="17" y="29"/>
                      <a:pt x="14" y="34"/>
                    </a:cubicBezTo>
                    <a:cubicBezTo>
                      <a:pt x="12" y="38"/>
                      <a:pt x="15" y="46"/>
                      <a:pt x="16" y="50"/>
                    </a:cubicBezTo>
                    <a:cubicBezTo>
                      <a:pt x="16" y="51"/>
                      <a:pt x="17" y="55"/>
                      <a:pt x="17" y="57"/>
                    </a:cubicBezTo>
                    <a:cubicBezTo>
                      <a:pt x="13" y="57"/>
                      <a:pt x="13" y="57"/>
                      <a:pt x="13" y="57"/>
                    </a:cubicBezTo>
                    <a:cubicBezTo>
                      <a:pt x="11" y="46"/>
                      <a:pt x="11" y="36"/>
                      <a:pt x="5" y="27"/>
                    </a:cubicBezTo>
                    <a:cubicBezTo>
                      <a:pt x="1" y="22"/>
                      <a:pt x="0" y="16"/>
                      <a:pt x="0" y="10"/>
                    </a:cubicBezTo>
                    <a:close/>
                  </a:path>
                </a:pathLst>
              </a:custGeom>
              <a:solidFill>
                <a:srgbClr val="4D23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74" name="Freeform 254">
                <a:extLst>
                  <a:ext uri="{FF2B5EF4-FFF2-40B4-BE49-F238E27FC236}">
                    <a16:creationId xmlns:a16="http://schemas.microsoft.com/office/drawing/2014/main" id="{8917AE71-616E-11B7-08F4-3E4EFE63A687}"/>
                  </a:ext>
                </a:extLst>
              </p:cNvPr>
              <p:cNvSpPr>
                <a:spLocks/>
              </p:cNvSpPr>
              <p:nvPr/>
            </p:nvSpPr>
            <p:spPr bwMode="auto">
              <a:xfrm>
                <a:off x="3337900" y="4348937"/>
                <a:ext cx="429810" cy="1176529"/>
              </a:xfrm>
              <a:custGeom>
                <a:avLst/>
                <a:gdLst>
                  <a:gd name="T0" fmla="*/ 77 w 90"/>
                  <a:gd name="T1" fmla="*/ 3 h 246"/>
                  <a:gd name="T2" fmla="*/ 79 w 90"/>
                  <a:gd name="T3" fmla="*/ 3 h 246"/>
                  <a:gd name="T4" fmla="*/ 82 w 90"/>
                  <a:gd name="T5" fmla="*/ 7 h 246"/>
                  <a:gd name="T6" fmla="*/ 79 w 90"/>
                  <a:gd name="T7" fmla="*/ 43 h 246"/>
                  <a:gd name="T8" fmla="*/ 67 w 90"/>
                  <a:gd name="T9" fmla="*/ 83 h 246"/>
                  <a:gd name="T10" fmla="*/ 41 w 90"/>
                  <a:gd name="T11" fmla="*/ 160 h 246"/>
                  <a:gd name="T12" fmla="*/ 35 w 90"/>
                  <a:gd name="T13" fmla="*/ 197 h 246"/>
                  <a:gd name="T14" fmla="*/ 31 w 90"/>
                  <a:gd name="T15" fmla="*/ 233 h 246"/>
                  <a:gd name="T16" fmla="*/ 34 w 90"/>
                  <a:gd name="T17" fmla="*/ 240 h 246"/>
                  <a:gd name="T18" fmla="*/ 36 w 90"/>
                  <a:gd name="T19" fmla="*/ 245 h 246"/>
                  <a:gd name="T20" fmla="*/ 32 w 90"/>
                  <a:gd name="T21" fmla="*/ 246 h 246"/>
                  <a:gd name="T22" fmla="*/ 28 w 90"/>
                  <a:gd name="T23" fmla="*/ 246 h 246"/>
                  <a:gd name="T24" fmla="*/ 19 w 90"/>
                  <a:gd name="T25" fmla="*/ 241 h 246"/>
                  <a:gd name="T26" fmla="*/ 19 w 90"/>
                  <a:gd name="T27" fmla="*/ 241 h 246"/>
                  <a:gd name="T28" fmla="*/ 14 w 90"/>
                  <a:gd name="T29" fmla="*/ 228 h 246"/>
                  <a:gd name="T30" fmla="*/ 15 w 90"/>
                  <a:gd name="T31" fmla="*/ 213 h 246"/>
                  <a:gd name="T32" fmla="*/ 10 w 90"/>
                  <a:gd name="T33" fmla="*/ 198 h 246"/>
                  <a:gd name="T34" fmla="*/ 6 w 90"/>
                  <a:gd name="T35" fmla="*/ 188 h 246"/>
                  <a:gd name="T36" fmla="*/ 2 w 90"/>
                  <a:gd name="T37" fmla="*/ 182 h 246"/>
                  <a:gd name="T38" fmla="*/ 3 w 90"/>
                  <a:gd name="T39" fmla="*/ 174 h 246"/>
                  <a:gd name="T40" fmla="*/ 8 w 90"/>
                  <a:gd name="T41" fmla="*/ 166 h 246"/>
                  <a:gd name="T42" fmla="*/ 13 w 90"/>
                  <a:gd name="T43" fmla="*/ 152 h 246"/>
                  <a:gd name="T44" fmla="*/ 15 w 90"/>
                  <a:gd name="T45" fmla="*/ 130 h 246"/>
                  <a:gd name="T46" fmla="*/ 21 w 90"/>
                  <a:gd name="T47" fmla="*/ 76 h 246"/>
                  <a:gd name="T48" fmla="*/ 31 w 90"/>
                  <a:gd name="T49" fmla="*/ 56 h 246"/>
                  <a:gd name="T50" fmla="*/ 36 w 90"/>
                  <a:gd name="T51" fmla="*/ 38 h 246"/>
                  <a:gd name="T52" fmla="*/ 31 w 90"/>
                  <a:gd name="T53" fmla="*/ 32 h 246"/>
                  <a:gd name="T54" fmla="*/ 31 w 90"/>
                  <a:gd name="T55" fmla="*/ 29 h 246"/>
                  <a:gd name="T56" fmla="*/ 33 w 90"/>
                  <a:gd name="T57" fmla="*/ 25 h 246"/>
                  <a:gd name="T58" fmla="*/ 45 w 90"/>
                  <a:gd name="T59" fmla="*/ 11 h 246"/>
                  <a:gd name="T60" fmla="*/ 49 w 90"/>
                  <a:gd name="T61" fmla="*/ 8 h 246"/>
                  <a:gd name="T62" fmla="*/ 56 w 90"/>
                  <a:gd name="T63" fmla="*/ 7 h 246"/>
                  <a:gd name="T64" fmla="*/ 67 w 90"/>
                  <a:gd name="T65" fmla="*/ 1 h 246"/>
                  <a:gd name="T66" fmla="*/ 77 w 90"/>
                  <a:gd name="T67" fmla="*/ 3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0" h="246">
                    <a:moveTo>
                      <a:pt x="77" y="3"/>
                    </a:moveTo>
                    <a:cubicBezTo>
                      <a:pt x="78" y="3"/>
                      <a:pt x="78" y="3"/>
                      <a:pt x="79" y="3"/>
                    </a:cubicBezTo>
                    <a:cubicBezTo>
                      <a:pt x="80" y="4"/>
                      <a:pt x="81" y="6"/>
                      <a:pt x="82" y="7"/>
                    </a:cubicBezTo>
                    <a:cubicBezTo>
                      <a:pt x="90" y="17"/>
                      <a:pt x="83" y="32"/>
                      <a:pt x="79" y="43"/>
                    </a:cubicBezTo>
                    <a:cubicBezTo>
                      <a:pt x="75" y="56"/>
                      <a:pt x="72" y="70"/>
                      <a:pt x="67" y="83"/>
                    </a:cubicBezTo>
                    <a:cubicBezTo>
                      <a:pt x="58" y="108"/>
                      <a:pt x="48" y="134"/>
                      <a:pt x="41" y="160"/>
                    </a:cubicBezTo>
                    <a:cubicBezTo>
                      <a:pt x="37" y="172"/>
                      <a:pt x="37" y="184"/>
                      <a:pt x="35" y="197"/>
                    </a:cubicBezTo>
                    <a:cubicBezTo>
                      <a:pt x="33" y="209"/>
                      <a:pt x="31" y="221"/>
                      <a:pt x="31" y="233"/>
                    </a:cubicBezTo>
                    <a:cubicBezTo>
                      <a:pt x="32" y="235"/>
                      <a:pt x="33" y="238"/>
                      <a:pt x="34" y="240"/>
                    </a:cubicBezTo>
                    <a:cubicBezTo>
                      <a:pt x="35" y="242"/>
                      <a:pt x="35" y="244"/>
                      <a:pt x="36" y="245"/>
                    </a:cubicBezTo>
                    <a:cubicBezTo>
                      <a:pt x="35" y="246"/>
                      <a:pt x="33" y="246"/>
                      <a:pt x="32" y="246"/>
                    </a:cubicBezTo>
                    <a:cubicBezTo>
                      <a:pt x="31" y="246"/>
                      <a:pt x="29" y="246"/>
                      <a:pt x="28" y="246"/>
                    </a:cubicBezTo>
                    <a:cubicBezTo>
                      <a:pt x="19" y="241"/>
                      <a:pt x="19" y="241"/>
                      <a:pt x="19" y="241"/>
                    </a:cubicBezTo>
                    <a:cubicBezTo>
                      <a:pt x="19" y="241"/>
                      <a:pt x="19" y="241"/>
                      <a:pt x="19" y="241"/>
                    </a:cubicBezTo>
                    <a:cubicBezTo>
                      <a:pt x="15" y="237"/>
                      <a:pt x="14" y="233"/>
                      <a:pt x="14" y="228"/>
                    </a:cubicBezTo>
                    <a:cubicBezTo>
                      <a:pt x="14" y="223"/>
                      <a:pt x="16" y="218"/>
                      <a:pt x="15" y="213"/>
                    </a:cubicBezTo>
                    <a:cubicBezTo>
                      <a:pt x="15" y="208"/>
                      <a:pt x="12" y="203"/>
                      <a:pt x="10" y="198"/>
                    </a:cubicBezTo>
                    <a:cubicBezTo>
                      <a:pt x="9" y="194"/>
                      <a:pt x="8" y="191"/>
                      <a:pt x="6" y="188"/>
                    </a:cubicBezTo>
                    <a:cubicBezTo>
                      <a:pt x="4" y="186"/>
                      <a:pt x="3" y="184"/>
                      <a:pt x="2" y="182"/>
                    </a:cubicBezTo>
                    <a:cubicBezTo>
                      <a:pt x="0" y="178"/>
                      <a:pt x="1" y="177"/>
                      <a:pt x="3" y="174"/>
                    </a:cubicBezTo>
                    <a:cubicBezTo>
                      <a:pt x="5" y="172"/>
                      <a:pt x="7" y="169"/>
                      <a:pt x="8" y="166"/>
                    </a:cubicBezTo>
                    <a:cubicBezTo>
                      <a:pt x="10" y="162"/>
                      <a:pt x="12" y="156"/>
                      <a:pt x="13" y="152"/>
                    </a:cubicBezTo>
                    <a:cubicBezTo>
                      <a:pt x="14" y="145"/>
                      <a:pt x="15" y="137"/>
                      <a:pt x="15" y="130"/>
                    </a:cubicBezTo>
                    <a:cubicBezTo>
                      <a:pt x="13" y="113"/>
                      <a:pt x="15" y="92"/>
                      <a:pt x="21" y="76"/>
                    </a:cubicBezTo>
                    <a:cubicBezTo>
                      <a:pt x="24" y="69"/>
                      <a:pt x="27" y="62"/>
                      <a:pt x="31" y="56"/>
                    </a:cubicBezTo>
                    <a:cubicBezTo>
                      <a:pt x="35" y="50"/>
                      <a:pt x="41" y="45"/>
                      <a:pt x="36" y="38"/>
                    </a:cubicBezTo>
                    <a:cubicBezTo>
                      <a:pt x="35" y="36"/>
                      <a:pt x="33" y="34"/>
                      <a:pt x="31" y="32"/>
                    </a:cubicBezTo>
                    <a:cubicBezTo>
                      <a:pt x="31" y="31"/>
                      <a:pt x="31" y="30"/>
                      <a:pt x="31" y="29"/>
                    </a:cubicBezTo>
                    <a:cubicBezTo>
                      <a:pt x="31" y="27"/>
                      <a:pt x="32" y="26"/>
                      <a:pt x="33" y="25"/>
                    </a:cubicBezTo>
                    <a:cubicBezTo>
                      <a:pt x="36" y="20"/>
                      <a:pt x="41" y="16"/>
                      <a:pt x="45" y="11"/>
                    </a:cubicBezTo>
                    <a:cubicBezTo>
                      <a:pt x="46" y="10"/>
                      <a:pt x="47" y="9"/>
                      <a:pt x="49" y="8"/>
                    </a:cubicBezTo>
                    <a:cubicBezTo>
                      <a:pt x="51" y="7"/>
                      <a:pt x="54" y="8"/>
                      <a:pt x="56" y="7"/>
                    </a:cubicBezTo>
                    <a:cubicBezTo>
                      <a:pt x="60" y="5"/>
                      <a:pt x="63" y="1"/>
                      <a:pt x="67" y="1"/>
                    </a:cubicBezTo>
                    <a:cubicBezTo>
                      <a:pt x="70" y="0"/>
                      <a:pt x="74" y="1"/>
                      <a:pt x="77" y="3"/>
                    </a:cubicBezTo>
                    <a:close/>
                  </a:path>
                </a:pathLst>
              </a:custGeom>
              <a:solidFill>
                <a:srgbClr val="FCD3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75" name="Freeform 255">
                <a:extLst>
                  <a:ext uri="{FF2B5EF4-FFF2-40B4-BE49-F238E27FC236}">
                    <a16:creationId xmlns:a16="http://schemas.microsoft.com/office/drawing/2014/main" id="{58222AD9-2B24-B104-8F00-04B983BF9CD9}"/>
                  </a:ext>
                </a:extLst>
              </p:cNvPr>
              <p:cNvSpPr>
                <a:spLocks/>
              </p:cNvSpPr>
              <p:nvPr/>
            </p:nvSpPr>
            <p:spPr bwMode="auto">
              <a:xfrm>
                <a:off x="3272538" y="5157058"/>
                <a:ext cx="281258" cy="410003"/>
              </a:xfrm>
              <a:custGeom>
                <a:avLst/>
                <a:gdLst>
                  <a:gd name="T0" fmla="*/ 13 w 59"/>
                  <a:gd name="T1" fmla="*/ 7 h 86"/>
                  <a:gd name="T2" fmla="*/ 20 w 59"/>
                  <a:gd name="T3" fmla="*/ 0 h 86"/>
                  <a:gd name="T4" fmla="*/ 30 w 59"/>
                  <a:gd name="T5" fmla="*/ 28 h 86"/>
                  <a:gd name="T6" fmla="*/ 43 w 59"/>
                  <a:gd name="T7" fmla="*/ 62 h 86"/>
                  <a:gd name="T8" fmla="*/ 46 w 59"/>
                  <a:gd name="T9" fmla="*/ 63 h 86"/>
                  <a:gd name="T10" fmla="*/ 48 w 59"/>
                  <a:gd name="T11" fmla="*/ 66 h 86"/>
                  <a:gd name="T12" fmla="*/ 54 w 59"/>
                  <a:gd name="T13" fmla="*/ 77 h 86"/>
                  <a:gd name="T14" fmla="*/ 55 w 59"/>
                  <a:gd name="T15" fmla="*/ 86 h 86"/>
                  <a:gd name="T16" fmla="*/ 47 w 59"/>
                  <a:gd name="T17" fmla="*/ 84 h 86"/>
                  <a:gd name="T18" fmla="*/ 35 w 59"/>
                  <a:gd name="T19" fmla="*/ 78 h 86"/>
                  <a:gd name="T20" fmla="*/ 24 w 59"/>
                  <a:gd name="T21" fmla="*/ 71 h 86"/>
                  <a:gd name="T22" fmla="*/ 25 w 59"/>
                  <a:gd name="T23" fmla="*/ 47 h 86"/>
                  <a:gd name="T24" fmla="*/ 15 w 59"/>
                  <a:gd name="T25" fmla="*/ 35 h 86"/>
                  <a:gd name="T26" fmla="*/ 4 w 59"/>
                  <a:gd name="T27" fmla="*/ 61 h 86"/>
                  <a:gd name="T28" fmla="*/ 0 w 59"/>
                  <a:gd name="T29" fmla="*/ 59 h 86"/>
                  <a:gd name="T30" fmla="*/ 8 w 59"/>
                  <a:gd name="T31" fmla="*/ 24 h 86"/>
                  <a:gd name="T32" fmla="*/ 13 w 59"/>
                  <a:gd name="T33" fmla="*/ 7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9" h="86">
                    <a:moveTo>
                      <a:pt x="13" y="7"/>
                    </a:moveTo>
                    <a:cubicBezTo>
                      <a:pt x="14" y="6"/>
                      <a:pt x="20" y="2"/>
                      <a:pt x="20" y="0"/>
                    </a:cubicBezTo>
                    <a:cubicBezTo>
                      <a:pt x="21" y="10"/>
                      <a:pt x="27" y="19"/>
                      <a:pt x="30" y="28"/>
                    </a:cubicBezTo>
                    <a:cubicBezTo>
                      <a:pt x="33" y="39"/>
                      <a:pt x="28" y="59"/>
                      <a:pt x="43" y="62"/>
                    </a:cubicBezTo>
                    <a:cubicBezTo>
                      <a:pt x="44" y="62"/>
                      <a:pt x="45" y="62"/>
                      <a:pt x="46" y="63"/>
                    </a:cubicBezTo>
                    <a:cubicBezTo>
                      <a:pt x="47" y="64"/>
                      <a:pt x="47" y="65"/>
                      <a:pt x="48" y="66"/>
                    </a:cubicBezTo>
                    <a:cubicBezTo>
                      <a:pt x="50" y="70"/>
                      <a:pt x="51" y="74"/>
                      <a:pt x="54" y="77"/>
                    </a:cubicBezTo>
                    <a:cubicBezTo>
                      <a:pt x="55" y="79"/>
                      <a:pt x="59" y="84"/>
                      <a:pt x="55" y="86"/>
                    </a:cubicBezTo>
                    <a:cubicBezTo>
                      <a:pt x="53" y="86"/>
                      <a:pt x="49" y="84"/>
                      <a:pt x="47" y="84"/>
                    </a:cubicBezTo>
                    <a:cubicBezTo>
                      <a:pt x="43" y="82"/>
                      <a:pt x="39" y="80"/>
                      <a:pt x="35" y="78"/>
                    </a:cubicBezTo>
                    <a:cubicBezTo>
                      <a:pt x="32" y="77"/>
                      <a:pt x="26" y="75"/>
                      <a:pt x="24" y="71"/>
                    </a:cubicBezTo>
                    <a:cubicBezTo>
                      <a:pt x="20" y="63"/>
                      <a:pt x="23" y="55"/>
                      <a:pt x="25" y="47"/>
                    </a:cubicBezTo>
                    <a:cubicBezTo>
                      <a:pt x="25" y="42"/>
                      <a:pt x="22" y="34"/>
                      <a:pt x="15" y="35"/>
                    </a:cubicBezTo>
                    <a:cubicBezTo>
                      <a:pt x="7" y="37"/>
                      <a:pt x="6" y="54"/>
                      <a:pt x="4" y="61"/>
                    </a:cubicBezTo>
                    <a:cubicBezTo>
                      <a:pt x="2" y="60"/>
                      <a:pt x="1" y="60"/>
                      <a:pt x="0" y="59"/>
                    </a:cubicBezTo>
                    <a:cubicBezTo>
                      <a:pt x="4" y="48"/>
                      <a:pt x="8" y="36"/>
                      <a:pt x="8" y="24"/>
                    </a:cubicBezTo>
                    <a:cubicBezTo>
                      <a:pt x="7" y="18"/>
                      <a:pt x="9" y="12"/>
                      <a:pt x="13" y="7"/>
                    </a:cubicBezTo>
                    <a:close/>
                  </a:path>
                </a:pathLst>
              </a:custGeom>
              <a:solidFill>
                <a:srgbClr val="4D23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76" name="Freeform 256">
                <a:extLst>
                  <a:ext uri="{FF2B5EF4-FFF2-40B4-BE49-F238E27FC236}">
                    <a16:creationId xmlns:a16="http://schemas.microsoft.com/office/drawing/2014/main" id="{5BFC2256-7CBA-0A10-61A8-F6D358848CC5}"/>
                  </a:ext>
                </a:extLst>
              </p:cNvPr>
              <p:cNvSpPr>
                <a:spLocks/>
              </p:cNvSpPr>
              <p:nvPr/>
            </p:nvSpPr>
            <p:spPr bwMode="auto">
              <a:xfrm>
                <a:off x="2597123" y="4075603"/>
                <a:ext cx="837832" cy="431790"/>
              </a:xfrm>
              <a:custGeom>
                <a:avLst/>
                <a:gdLst>
                  <a:gd name="T0" fmla="*/ 15 w 175"/>
                  <a:gd name="T1" fmla="*/ 89 h 90"/>
                  <a:gd name="T2" fmla="*/ 15 w 175"/>
                  <a:gd name="T3" fmla="*/ 89 h 90"/>
                  <a:gd name="T4" fmla="*/ 43 w 175"/>
                  <a:gd name="T5" fmla="*/ 89 h 90"/>
                  <a:gd name="T6" fmla="*/ 157 w 175"/>
                  <a:gd name="T7" fmla="*/ 90 h 90"/>
                  <a:gd name="T8" fmla="*/ 175 w 175"/>
                  <a:gd name="T9" fmla="*/ 90 h 90"/>
                  <a:gd name="T10" fmla="*/ 149 w 175"/>
                  <a:gd name="T11" fmla="*/ 80 h 90"/>
                  <a:gd name="T12" fmla="*/ 25 w 175"/>
                  <a:gd name="T13" fmla="*/ 39 h 90"/>
                  <a:gd name="T14" fmla="*/ 12 w 175"/>
                  <a:gd name="T15" fmla="*/ 0 h 90"/>
                  <a:gd name="T16" fmla="*/ 2 w 175"/>
                  <a:gd name="T17" fmla="*/ 34 h 90"/>
                  <a:gd name="T18" fmla="*/ 6 w 175"/>
                  <a:gd name="T19" fmla="*/ 78 h 90"/>
                  <a:gd name="T20" fmla="*/ 15 w 175"/>
                  <a:gd name="T21" fmla="*/ 89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5" h="90">
                    <a:moveTo>
                      <a:pt x="15" y="89"/>
                    </a:moveTo>
                    <a:cubicBezTo>
                      <a:pt x="15" y="89"/>
                      <a:pt x="15" y="89"/>
                      <a:pt x="15" y="89"/>
                    </a:cubicBezTo>
                    <a:cubicBezTo>
                      <a:pt x="15" y="89"/>
                      <a:pt x="43" y="89"/>
                      <a:pt x="43" y="89"/>
                    </a:cubicBezTo>
                    <a:cubicBezTo>
                      <a:pt x="49" y="89"/>
                      <a:pt x="157" y="90"/>
                      <a:pt x="157" y="90"/>
                    </a:cubicBezTo>
                    <a:cubicBezTo>
                      <a:pt x="166" y="90"/>
                      <a:pt x="172" y="90"/>
                      <a:pt x="175" y="90"/>
                    </a:cubicBezTo>
                    <a:cubicBezTo>
                      <a:pt x="171" y="81"/>
                      <a:pt x="158" y="80"/>
                      <a:pt x="149" y="80"/>
                    </a:cubicBezTo>
                    <a:cubicBezTo>
                      <a:pt x="105" y="78"/>
                      <a:pt x="54" y="77"/>
                      <a:pt x="25" y="39"/>
                    </a:cubicBezTo>
                    <a:cubicBezTo>
                      <a:pt x="16" y="28"/>
                      <a:pt x="13" y="14"/>
                      <a:pt x="12" y="0"/>
                    </a:cubicBezTo>
                    <a:cubicBezTo>
                      <a:pt x="8" y="7"/>
                      <a:pt x="2" y="31"/>
                      <a:pt x="2" y="34"/>
                    </a:cubicBezTo>
                    <a:cubicBezTo>
                      <a:pt x="0" y="48"/>
                      <a:pt x="0" y="65"/>
                      <a:pt x="6" y="78"/>
                    </a:cubicBezTo>
                    <a:cubicBezTo>
                      <a:pt x="8" y="83"/>
                      <a:pt x="11" y="87"/>
                      <a:pt x="15" y="89"/>
                    </a:cubicBezTo>
                    <a:close/>
                  </a:path>
                </a:pathLst>
              </a:custGeom>
              <a:solidFill>
                <a:srgbClr val="4D23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77" name="Freeform 257">
                <a:extLst>
                  <a:ext uri="{FF2B5EF4-FFF2-40B4-BE49-F238E27FC236}">
                    <a16:creationId xmlns:a16="http://schemas.microsoft.com/office/drawing/2014/main" id="{1D4A8CBC-3C43-E6E4-C3B1-13EFA23A17A2}"/>
                  </a:ext>
                </a:extLst>
              </p:cNvPr>
              <p:cNvSpPr>
                <a:spLocks/>
              </p:cNvSpPr>
              <p:nvPr/>
            </p:nvSpPr>
            <p:spPr bwMode="auto">
              <a:xfrm>
                <a:off x="2654563" y="4061738"/>
                <a:ext cx="1095321" cy="503095"/>
              </a:xfrm>
              <a:custGeom>
                <a:avLst/>
                <a:gdLst>
                  <a:gd name="T0" fmla="*/ 137 w 229"/>
                  <a:gd name="T1" fmla="*/ 83 h 105"/>
                  <a:gd name="T2" fmla="*/ 13 w 229"/>
                  <a:gd name="T3" fmla="*/ 42 h 105"/>
                  <a:gd name="T4" fmla="*/ 0 w 229"/>
                  <a:gd name="T5" fmla="*/ 3 h 105"/>
                  <a:gd name="T6" fmla="*/ 2 w 229"/>
                  <a:gd name="T7" fmla="*/ 0 h 105"/>
                  <a:gd name="T8" fmla="*/ 91 w 229"/>
                  <a:gd name="T9" fmla="*/ 8 h 105"/>
                  <a:gd name="T10" fmla="*/ 207 w 229"/>
                  <a:gd name="T11" fmla="*/ 36 h 105"/>
                  <a:gd name="T12" fmla="*/ 229 w 229"/>
                  <a:gd name="T13" fmla="*/ 67 h 105"/>
                  <a:gd name="T14" fmla="*/ 227 w 229"/>
                  <a:gd name="T15" fmla="*/ 69 h 105"/>
                  <a:gd name="T16" fmla="*/ 189 w 229"/>
                  <a:gd name="T17" fmla="*/ 95 h 105"/>
                  <a:gd name="T18" fmla="*/ 177 w 229"/>
                  <a:gd name="T19" fmla="*/ 102 h 105"/>
                  <a:gd name="T20" fmla="*/ 172 w 229"/>
                  <a:gd name="T21" fmla="*/ 104 h 105"/>
                  <a:gd name="T22" fmla="*/ 164 w 229"/>
                  <a:gd name="T23" fmla="*/ 93 h 105"/>
                  <a:gd name="T24" fmla="*/ 163 w 229"/>
                  <a:gd name="T25" fmla="*/ 93 h 105"/>
                  <a:gd name="T26" fmla="*/ 137 w 229"/>
                  <a:gd name="T27" fmla="*/ 83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9" h="105">
                    <a:moveTo>
                      <a:pt x="137" y="83"/>
                    </a:moveTo>
                    <a:cubicBezTo>
                      <a:pt x="93" y="81"/>
                      <a:pt x="42" y="80"/>
                      <a:pt x="13" y="42"/>
                    </a:cubicBezTo>
                    <a:cubicBezTo>
                      <a:pt x="4" y="31"/>
                      <a:pt x="1" y="17"/>
                      <a:pt x="0" y="3"/>
                    </a:cubicBezTo>
                    <a:cubicBezTo>
                      <a:pt x="1" y="1"/>
                      <a:pt x="1" y="0"/>
                      <a:pt x="2" y="0"/>
                    </a:cubicBezTo>
                    <a:cubicBezTo>
                      <a:pt x="91" y="8"/>
                      <a:pt x="91" y="8"/>
                      <a:pt x="91" y="8"/>
                    </a:cubicBezTo>
                    <a:cubicBezTo>
                      <a:pt x="207" y="36"/>
                      <a:pt x="207" y="36"/>
                      <a:pt x="207" y="36"/>
                    </a:cubicBezTo>
                    <a:cubicBezTo>
                      <a:pt x="229" y="67"/>
                      <a:pt x="229" y="67"/>
                      <a:pt x="229" y="67"/>
                    </a:cubicBezTo>
                    <a:cubicBezTo>
                      <a:pt x="228" y="68"/>
                      <a:pt x="228" y="68"/>
                      <a:pt x="227" y="69"/>
                    </a:cubicBezTo>
                    <a:cubicBezTo>
                      <a:pt x="215" y="78"/>
                      <a:pt x="202" y="86"/>
                      <a:pt x="189" y="95"/>
                    </a:cubicBezTo>
                    <a:cubicBezTo>
                      <a:pt x="185" y="98"/>
                      <a:pt x="181" y="100"/>
                      <a:pt x="177" y="102"/>
                    </a:cubicBezTo>
                    <a:cubicBezTo>
                      <a:pt x="175" y="103"/>
                      <a:pt x="174" y="105"/>
                      <a:pt x="172" y="104"/>
                    </a:cubicBezTo>
                    <a:cubicBezTo>
                      <a:pt x="169" y="103"/>
                      <a:pt x="167" y="93"/>
                      <a:pt x="164" y="93"/>
                    </a:cubicBezTo>
                    <a:cubicBezTo>
                      <a:pt x="164" y="93"/>
                      <a:pt x="163" y="93"/>
                      <a:pt x="163" y="93"/>
                    </a:cubicBezTo>
                    <a:cubicBezTo>
                      <a:pt x="159" y="84"/>
                      <a:pt x="146" y="83"/>
                      <a:pt x="137" y="83"/>
                    </a:cubicBezTo>
                    <a:close/>
                  </a:path>
                </a:pathLst>
              </a:custGeom>
              <a:solidFill>
                <a:srgbClr val="4D23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78" name="Rectangle 258">
                <a:extLst>
                  <a:ext uri="{FF2B5EF4-FFF2-40B4-BE49-F238E27FC236}">
                    <a16:creationId xmlns:a16="http://schemas.microsoft.com/office/drawing/2014/main" id="{028D35D5-61FF-002E-60B0-785CAE67F70E}"/>
                  </a:ext>
                </a:extLst>
              </p:cNvPr>
              <p:cNvSpPr>
                <a:spLocks noChangeArrowheads="1"/>
              </p:cNvSpPr>
              <p:nvPr/>
            </p:nvSpPr>
            <p:spPr bwMode="auto">
              <a:xfrm>
                <a:off x="3425050" y="4156811"/>
                <a:ext cx="3186928" cy="130725"/>
              </a:xfrm>
              <a:prstGeom prst="rect">
                <a:avLst/>
              </a:prstGeom>
              <a:solidFill>
                <a:srgbClr val="A46B2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79" name="Freeform 259">
                <a:extLst>
                  <a:ext uri="{FF2B5EF4-FFF2-40B4-BE49-F238E27FC236}">
                    <a16:creationId xmlns:a16="http://schemas.microsoft.com/office/drawing/2014/main" id="{83DD3677-13CF-87B6-803B-C6F41E1E8B18}"/>
                  </a:ext>
                </a:extLst>
              </p:cNvPr>
              <p:cNvSpPr>
                <a:spLocks/>
              </p:cNvSpPr>
              <p:nvPr/>
            </p:nvSpPr>
            <p:spPr bwMode="auto">
              <a:xfrm>
                <a:off x="3425050" y="3689369"/>
                <a:ext cx="3186928" cy="467442"/>
              </a:xfrm>
              <a:custGeom>
                <a:avLst/>
                <a:gdLst>
                  <a:gd name="T0" fmla="*/ 255 w 1609"/>
                  <a:gd name="T1" fmla="*/ 0 h 236"/>
                  <a:gd name="T2" fmla="*/ 0 w 1609"/>
                  <a:gd name="T3" fmla="*/ 236 h 236"/>
                  <a:gd name="T4" fmla="*/ 1609 w 1609"/>
                  <a:gd name="T5" fmla="*/ 236 h 236"/>
                  <a:gd name="T6" fmla="*/ 1353 w 1609"/>
                  <a:gd name="T7" fmla="*/ 0 h 236"/>
                  <a:gd name="T8" fmla="*/ 255 w 1609"/>
                  <a:gd name="T9" fmla="*/ 0 h 236"/>
                </a:gdLst>
                <a:ahLst/>
                <a:cxnLst>
                  <a:cxn ang="0">
                    <a:pos x="T0" y="T1"/>
                  </a:cxn>
                  <a:cxn ang="0">
                    <a:pos x="T2" y="T3"/>
                  </a:cxn>
                  <a:cxn ang="0">
                    <a:pos x="T4" y="T5"/>
                  </a:cxn>
                  <a:cxn ang="0">
                    <a:pos x="T6" y="T7"/>
                  </a:cxn>
                  <a:cxn ang="0">
                    <a:pos x="T8" y="T9"/>
                  </a:cxn>
                </a:cxnLst>
                <a:rect l="0" t="0" r="r" b="b"/>
                <a:pathLst>
                  <a:path w="1609" h="236">
                    <a:moveTo>
                      <a:pt x="255" y="0"/>
                    </a:moveTo>
                    <a:lnTo>
                      <a:pt x="0" y="236"/>
                    </a:lnTo>
                    <a:lnTo>
                      <a:pt x="1609" y="236"/>
                    </a:lnTo>
                    <a:lnTo>
                      <a:pt x="1353" y="0"/>
                    </a:lnTo>
                    <a:lnTo>
                      <a:pt x="255" y="0"/>
                    </a:lnTo>
                    <a:close/>
                  </a:path>
                </a:pathLst>
              </a:custGeom>
              <a:solidFill>
                <a:srgbClr val="8343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80" name="Freeform 260">
                <a:extLst>
                  <a:ext uri="{FF2B5EF4-FFF2-40B4-BE49-F238E27FC236}">
                    <a16:creationId xmlns:a16="http://schemas.microsoft.com/office/drawing/2014/main" id="{4E0C1896-212F-5448-EFB0-64248C0E1037}"/>
                  </a:ext>
                </a:extLst>
              </p:cNvPr>
              <p:cNvSpPr>
                <a:spLocks/>
              </p:cNvSpPr>
              <p:nvPr/>
            </p:nvSpPr>
            <p:spPr bwMode="auto">
              <a:xfrm>
                <a:off x="5756321" y="3804249"/>
                <a:ext cx="186185" cy="104977"/>
              </a:xfrm>
              <a:custGeom>
                <a:avLst/>
                <a:gdLst>
                  <a:gd name="T0" fmla="*/ 7 w 39"/>
                  <a:gd name="T1" fmla="*/ 4 h 22"/>
                  <a:gd name="T2" fmla="*/ 4 w 39"/>
                  <a:gd name="T3" fmla="*/ 11 h 22"/>
                  <a:gd name="T4" fmla="*/ 1 w 39"/>
                  <a:gd name="T5" fmla="*/ 18 h 22"/>
                  <a:gd name="T6" fmla="*/ 3 w 39"/>
                  <a:gd name="T7" fmla="*/ 21 h 22"/>
                  <a:gd name="T8" fmla="*/ 5 w 39"/>
                  <a:gd name="T9" fmla="*/ 19 h 22"/>
                  <a:gd name="T10" fmla="*/ 9 w 39"/>
                  <a:gd name="T11" fmla="*/ 19 h 22"/>
                  <a:gd name="T12" fmla="*/ 16 w 39"/>
                  <a:gd name="T13" fmla="*/ 12 h 22"/>
                  <a:gd name="T14" fmla="*/ 24 w 39"/>
                  <a:gd name="T15" fmla="*/ 12 h 22"/>
                  <a:gd name="T16" fmla="*/ 39 w 39"/>
                  <a:gd name="T17" fmla="*/ 12 h 22"/>
                  <a:gd name="T18" fmla="*/ 37 w 39"/>
                  <a:gd name="T19" fmla="*/ 6 h 22"/>
                  <a:gd name="T20" fmla="*/ 32 w 39"/>
                  <a:gd name="T21" fmla="*/ 0 h 22"/>
                  <a:gd name="T22" fmla="*/ 18 w 39"/>
                  <a:gd name="T23" fmla="*/ 0 h 22"/>
                  <a:gd name="T24" fmla="*/ 11 w 39"/>
                  <a:gd name="T25" fmla="*/ 1 h 22"/>
                  <a:gd name="T26" fmla="*/ 7 w 39"/>
                  <a:gd name="T27" fmla="*/ 4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 h="22">
                    <a:moveTo>
                      <a:pt x="7" y="4"/>
                    </a:moveTo>
                    <a:cubicBezTo>
                      <a:pt x="5" y="6"/>
                      <a:pt x="5" y="9"/>
                      <a:pt x="4" y="11"/>
                    </a:cubicBezTo>
                    <a:cubicBezTo>
                      <a:pt x="3" y="13"/>
                      <a:pt x="1" y="15"/>
                      <a:pt x="1" y="18"/>
                    </a:cubicBezTo>
                    <a:cubicBezTo>
                      <a:pt x="0" y="20"/>
                      <a:pt x="2" y="21"/>
                      <a:pt x="3" y="21"/>
                    </a:cubicBezTo>
                    <a:cubicBezTo>
                      <a:pt x="4" y="20"/>
                      <a:pt x="5" y="20"/>
                      <a:pt x="5" y="19"/>
                    </a:cubicBezTo>
                    <a:cubicBezTo>
                      <a:pt x="6" y="22"/>
                      <a:pt x="8" y="21"/>
                      <a:pt x="9" y="19"/>
                    </a:cubicBezTo>
                    <a:cubicBezTo>
                      <a:pt x="11" y="16"/>
                      <a:pt x="12" y="12"/>
                      <a:pt x="16" y="12"/>
                    </a:cubicBezTo>
                    <a:cubicBezTo>
                      <a:pt x="19" y="12"/>
                      <a:pt x="22" y="12"/>
                      <a:pt x="24" y="12"/>
                    </a:cubicBezTo>
                    <a:cubicBezTo>
                      <a:pt x="29" y="12"/>
                      <a:pt x="34" y="12"/>
                      <a:pt x="39" y="12"/>
                    </a:cubicBezTo>
                    <a:cubicBezTo>
                      <a:pt x="39" y="12"/>
                      <a:pt x="37" y="6"/>
                      <a:pt x="37" y="6"/>
                    </a:cubicBezTo>
                    <a:cubicBezTo>
                      <a:pt x="36" y="2"/>
                      <a:pt x="36" y="0"/>
                      <a:pt x="32" y="0"/>
                    </a:cubicBezTo>
                    <a:cubicBezTo>
                      <a:pt x="27" y="0"/>
                      <a:pt x="23" y="0"/>
                      <a:pt x="18" y="0"/>
                    </a:cubicBezTo>
                    <a:cubicBezTo>
                      <a:pt x="16" y="0"/>
                      <a:pt x="13" y="0"/>
                      <a:pt x="11" y="1"/>
                    </a:cubicBezTo>
                    <a:cubicBezTo>
                      <a:pt x="9" y="2"/>
                      <a:pt x="8" y="3"/>
                      <a:pt x="7" y="4"/>
                    </a:cubicBezTo>
                    <a:close/>
                  </a:path>
                </a:pathLst>
              </a:custGeom>
              <a:solidFill>
                <a:srgbClr val="F9BD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81" name="Freeform 261">
                <a:extLst>
                  <a:ext uri="{FF2B5EF4-FFF2-40B4-BE49-F238E27FC236}">
                    <a16:creationId xmlns:a16="http://schemas.microsoft.com/office/drawing/2014/main" id="{990050E2-77D5-149F-9838-5CAA1F98DB5C}"/>
                  </a:ext>
                </a:extLst>
              </p:cNvPr>
              <p:cNvSpPr>
                <a:spLocks/>
              </p:cNvSpPr>
              <p:nvPr/>
            </p:nvSpPr>
            <p:spPr bwMode="auto">
              <a:xfrm>
                <a:off x="5732553" y="3760674"/>
                <a:ext cx="305026" cy="124784"/>
              </a:xfrm>
              <a:custGeom>
                <a:avLst/>
                <a:gdLst>
                  <a:gd name="T0" fmla="*/ 27 w 64"/>
                  <a:gd name="T1" fmla="*/ 12 h 26"/>
                  <a:gd name="T2" fmla="*/ 30 w 64"/>
                  <a:gd name="T3" fmla="*/ 12 h 26"/>
                  <a:gd name="T4" fmla="*/ 33 w 64"/>
                  <a:gd name="T5" fmla="*/ 13 h 26"/>
                  <a:gd name="T6" fmla="*/ 30 w 64"/>
                  <a:gd name="T7" fmla="*/ 13 h 26"/>
                  <a:gd name="T8" fmla="*/ 25 w 64"/>
                  <a:gd name="T9" fmla="*/ 13 h 26"/>
                  <a:gd name="T10" fmla="*/ 19 w 64"/>
                  <a:gd name="T11" fmla="*/ 18 h 26"/>
                  <a:gd name="T12" fmla="*/ 26 w 64"/>
                  <a:gd name="T13" fmla="*/ 20 h 26"/>
                  <a:gd name="T14" fmla="*/ 37 w 64"/>
                  <a:gd name="T15" fmla="*/ 22 h 26"/>
                  <a:gd name="T16" fmla="*/ 64 w 64"/>
                  <a:gd name="T17" fmla="*/ 20 h 26"/>
                  <a:gd name="T18" fmla="*/ 58 w 64"/>
                  <a:gd name="T19" fmla="*/ 8 h 26"/>
                  <a:gd name="T20" fmla="*/ 28 w 64"/>
                  <a:gd name="T21" fmla="*/ 0 h 26"/>
                  <a:gd name="T22" fmla="*/ 20 w 64"/>
                  <a:gd name="T23" fmla="*/ 2 h 26"/>
                  <a:gd name="T24" fmla="*/ 9 w 64"/>
                  <a:gd name="T25" fmla="*/ 8 h 26"/>
                  <a:gd name="T26" fmla="*/ 6 w 64"/>
                  <a:gd name="T27" fmla="*/ 12 h 26"/>
                  <a:gd name="T28" fmla="*/ 4 w 64"/>
                  <a:gd name="T29" fmla="*/ 17 h 26"/>
                  <a:gd name="T30" fmla="*/ 2 w 64"/>
                  <a:gd name="T31" fmla="*/ 25 h 26"/>
                  <a:gd name="T32" fmla="*/ 6 w 64"/>
                  <a:gd name="T33" fmla="*/ 24 h 26"/>
                  <a:gd name="T34" fmla="*/ 12 w 64"/>
                  <a:gd name="T35" fmla="*/ 14 h 26"/>
                  <a:gd name="T36" fmla="*/ 27 w 64"/>
                  <a:gd name="T37" fmla="*/ 12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4" h="26">
                    <a:moveTo>
                      <a:pt x="27" y="12"/>
                    </a:moveTo>
                    <a:cubicBezTo>
                      <a:pt x="28" y="12"/>
                      <a:pt x="29" y="12"/>
                      <a:pt x="30" y="12"/>
                    </a:cubicBezTo>
                    <a:cubicBezTo>
                      <a:pt x="31" y="13"/>
                      <a:pt x="32" y="12"/>
                      <a:pt x="33" y="13"/>
                    </a:cubicBezTo>
                    <a:cubicBezTo>
                      <a:pt x="32" y="12"/>
                      <a:pt x="31" y="13"/>
                      <a:pt x="30" y="13"/>
                    </a:cubicBezTo>
                    <a:cubicBezTo>
                      <a:pt x="29" y="13"/>
                      <a:pt x="27" y="13"/>
                      <a:pt x="25" y="13"/>
                    </a:cubicBezTo>
                    <a:cubicBezTo>
                      <a:pt x="23" y="14"/>
                      <a:pt x="18" y="16"/>
                      <a:pt x="19" y="18"/>
                    </a:cubicBezTo>
                    <a:cubicBezTo>
                      <a:pt x="21" y="21"/>
                      <a:pt x="24" y="20"/>
                      <a:pt x="26" y="20"/>
                    </a:cubicBezTo>
                    <a:cubicBezTo>
                      <a:pt x="30" y="19"/>
                      <a:pt x="34" y="21"/>
                      <a:pt x="37" y="22"/>
                    </a:cubicBezTo>
                    <a:cubicBezTo>
                      <a:pt x="47" y="25"/>
                      <a:pt x="55" y="22"/>
                      <a:pt x="64" y="20"/>
                    </a:cubicBezTo>
                    <a:cubicBezTo>
                      <a:pt x="58" y="8"/>
                      <a:pt x="58" y="8"/>
                      <a:pt x="58" y="8"/>
                    </a:cubicBezTo>
                    <a:cubicBezTo>
                      <a:pt x="28" y="0"/>
                      <a:pt x="28" y="0"/>
                      <a:pt x="28" y="0"/>
                    </a:cubicBezTo>
                    <a:cubicBezTo>
                      <a:pt x="25" y="1"/>
                      <a:pt x="23" y="1"/>
                      <a:pt x="20" y="2"/>
                    </a:cubicBezTo>
                    <a:cubicBezTo>
                      <a:pt x="16" y="4"/>
                      <a:pt x="12" y="5"/>
                      <a:pt x="9" y="8"/>
                    </a:cubicBezTo>
                    <a:cubicBezTo>
                      <a:pt x="8" y="9"/>
                      <a:pt x="7" y="10"/>
                      <a:pt x="6" y="12"/>
                    </a:cubicBezTo>
                    <a:cubicBezTo>
                      <a:pt x="6" y="14"/>
                      <a:pt x="5" y="15"/>
                      <a:pt x="4" y="17"/>
                    </a:cubicBezTo>
                    <a:cubicBezTo>
                      <a:pt x="3" y="19"/>
                      <a:pt x="0" y="23"/>
                      <a:pt x="2" y="25"/>
                    </a:cubicBezTo>
                    <a:cubicBezTo>
                      <a:pt x="3" y="26"/>
                      <a:pt x="5" y="24"/>
                      <a:pt x="6" y="24"/>
                    </a:cubicBezTo>
                    <a:cubicBezTo>
                      <a:pt x="8" y="21"/>
                      <a:pt x="9" y="16"/>
                      <a:pt x="12" y="14"/>
                    </a:cubicBezTo>
                    <a:cubicBezTo>
                      <a:pt x="16" y="12"/>
                      <a:pt x="23" y="11"/>
                      <a:pt x="27" y="12"/>
                    </a:cubicBezTo>
                    <a:close/>
                  </a:path>
                </a:pathLst>
              </a:custGeom>
              <a:solidFill>
                <a:srgbClr val="FBC8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82" name="Freeform 262">
                <a:extLst>
                  <a:ext uri="{FF2B5EF4-FFF2-40B4-BE49-F238E27FC236}">
                    <a16:creationId xmlns:a16="http://schemas.microsoft.com/office/drawing/2014/main" id="{BC27622C-4D02-0BBD-9BF8-45F024ED7058}"/>
                  </a:ext>
                </a:extLst>
              </p:cNvPr>
              <p:cNvSpPr>
                <a:spLocks/>
              </p:cNvSpPr>
              <p:nvPr/>
            </p:nvSpPr>
            <p:spPr bwMode="auto">
              <a:xfrm>
                <a:off x="5239361" y="3851785"/>
                <a:ext cx="827928" cy="182223"/>
              </a:xfrm>
              <a:custGeom>
                <a:avLst/>
                <a:gdLst>
                  <a:gd name="T0" fmla="*/ 24 w 418"/>
                  <a:gd name="T1" fmla="*/ 0 h 92"/>
                  <a:gd name="T2" fmla="*/ 0 w 418"/>
                  <a:gd name="T3" fmla="*/ 92 h 92"/>
                  <a:gd name="T4" fmla="*/ 418 w 418"/>
                  <a:gd name="T5" fmla="*/ 92 h 92"/>
                  <a:gd name="T6" fmla="*/ 324 w 418"/>
                  <a:gd name="T7" fmla="*/ 2 h 92"/>
                  <a:gd name="T8" fmla="*/ 24 w 418"/>
                  <a:gd name="T9" fmla="*/ 0 h 92"/>
                </a:gdLst>
                <a:ahLst/>
                <a:cxnLst>
                  <a:cxn ang="0">
                    <a:pos x="T0" y="T1"/>
                  </a:cxn>
                  <a:cxn ang="0">
                    <a:pos x="T2" y="T3"/>
                  </a:cxn>
                  <a:cxn ang="0">
                    <a:pos x="T4" y="T5"/>
                  </a:cxn>
                  <a:cxn ang="0">
                    <a:pos x="T6" y="T7"/>
                  </a:cxn>
                  <a:cxn ang="0">
                    <a:pos x="T8" y="T9"/>
                  </a:cxn>
                </a:cxnLst>
                <a:rect l="0" t="0" r="r" b="b"/>
                <a:pathLst>
                  <a:path w="418" h="92">
                    <a:moveTo>
                      <a:pt x="24" y="0"/>
                    </a:moveTo>
                    <a:lnTo>
                      <a:pt x="0" y="92"/>
                    </a:lnTo>
                    <a:lnTo>
                      <a:pt x="418" y="92"/>
                    </a:lnTo>
                    <a:lnTo>
                      <a:pt x="324" y="2"/>
                    </a:lnTo>
                    <a:lnTo>
                      <a:pt x="2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89" name="Freeform 263">
                <a:extLst>
                  <a:ext uri="{FF2B5EF4-FFF2-40B4-BE49-F238E27FC236}">
                    <a16:creationId xmlns:a16="http://schemas.microsoft.com/office/drawing/2014/main" id="{F1DB111B-B4B0-472F-B67A-FD32027D178D}"/>
                  </a:ext>
                </a:extLst>
              </p:cNvPr>
              <p:cNvSpPr>
                <a:spLocks/>
              </p:cNvSpPr>
              <p:nvPr/>
            </p:nvSpPr>
            <p:spPr bwMode="auto">
              <a:xfrm>
                <a:off x="3615197" y="3942897"/>
                <a:ext cx="827928" cy="182223"/>
              </a:xfrm>
              <a:custGeom>
                <a:avLst/>
                <a:gdLst>
                  <a:gd name="T0" fmla="*/ 393 w 418"/>
                  <a:gd name="T1" fmla="*/ 0 h 92"/>
                  <a:gd name="T2" fmla="*/ 418 w 418"/>
                  <a:gd name="T3" fmla="*/ 92 h 92"/>
                  <a:gd name="T4" fmla="*/ 0 w 418"/>
                  <a:gd name="T5" fmla="*/ 92 h 92"/>
                  <a:gd name="T6" fmla="*/ 94 w 418"/>
                  <a:gd name="T7" fmla="*/ 2 h 92"/>
                  <a:gd name="T8" fmla="*/ 393 w 418"/>
                  <a:gd name="T9" fmla="*/ 0 h 92"/>
                </a:gdLst>
                <a:ahLst/>
                <a:cxnLst>
                  <a:cxn ang="0">
                    <a:pos x="T0" y="T1"/>
                  </a:cxn>
                  <a:cxn ang="0">
                    <a:pos x="T2" y="T3"/>
                  </a:cxn>
                  <a:cxn ang="0">
                    <a:pos x="T4" y="T5"/>
                  </a:cxn>
                  <a:cxn ang="0">
                    <a:pos x="T6" y="T7"/>
                  </a:cxn>
                  <a:cxn ang="0">
                    <a:pos x="T8" y="T9"/>
                  </a:cxn>
                </a:cxnLst>
                <a:rect l="0" t="0" r="r" b="b"/>
                <a:pathLst>
                  <a:path w="418" h="92">
                    <a:moveTo>
                      <a:pt x="393" y="0"/>
                    </a:moveTo>
                    <a:lnTo>
                      <a:pt x="418" y="92"/>
                    </a:lnTo>
                    <a:lnTo>
                      <a:pt x="0" y="92"/>
                    </a:lnTo>
                    <a:lnTo>
                      <a:pt x="94" y="2"/>
                    </a:lnTo>
                    <a:lnTo>
                      <a:pt x="39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90" name="Freeform 264">
                <a:extLst>
                  <a:ext uri="{FF2B5EF4-FFF2-40B4-BE49-F238E27FC236}">
                    <a16:creationId xmlns:a16="http://schemas.microsoft.com/office/drawing/2014/main" id="{86FFD41F-85FE-1624-5C4F-F6E23DF97E34}"/>
                  </a:ext>
                </a:extLst>
              </p:cNvPr>
              <p:cNvSpPr>
                <a:spLocks/>
              </p:cNvSpPr>
              <p:nvPr/>
            </p:nvSpPr>
            <p:spPr bwMode="auto">
              <a:xfrm>
                <a:off x="3280461" y="2972360"/>
                <a:ext cx="253528" cy="263432"/>
              </a:xfrm>
              <a:custGeom>
                <a:avLst/>
                <a:gdLst>
                  <a:gd name="T0" fmla="*/ 53 w 53"/>
                  <a:gd name="T1" fmla="*/ 28 h 55"/>
                  <a:gd name="T2" fmla="*/ 38 w 53"/>
                  <a:gd name="T3" fmla="*/ 51 h 55"/>
                  <a:gd name="T4" fmla="*/ 0 w 53"/>
                  <a:gd name="T5" fmla="*/ 44 h 55"/>
                  <a:gd name="T6" fmla="*/ 10 w 53"/>
                  <a:gd name="T7" fmla="*/ 9 h 55"/>
                  <a:gd name="T8" fmla="*/ 18 w 53"/>
                  <a:gd name="T9" fmla="*/ 0 h 55"/>
                  <a:gd name="T10" fmla="*/ 53 w 53"/>
                  <a:gd name="T11" fmla="*/ 28 h 55"/>
                </a:gdLst>
                <a:ahLst/>
                <a:cxnLst>
                  <a:cxn ang="0">
                    <a:pos x="T0" y="T1"/>
                  </a:cxn>
                  <a:cxn ang="0">
                    <a:pos x="T2" y="T3"/>
                  </a:cxn>
                  <a:cxn ang="0">
                    <a:pos x="T4" y="T5"/>
                  </a:cxn>
                  <a:cxn ang="0">
                    <a:pos x="T6" y="T7"/>
                  </a:cxn>
                  <a:cxn ang="0">
                    <a:pos x="T8" y="T9"/>
                  </a:cxn>
                  <a:cxn ang="0">
                    <a:pos x="T10" y="T11"/>
                  </a:cxn>
                </a:cxnLst>
                <a:rect l="0" t="0" r="r" b="b"/>
                <a:pathLst>
                  <a:path w="53" h="55">
                    <a:moveTo>
                      <a:pt x="53" y="28"/>
                    </a:moveTo>
                    <a:cubicBezTo>
                      <a:pt x="53" y="28"/>
                      <a:pt x="44" y="46"/>
                      <a:pt x="38" y="51"/>
                    </a:cubicBezTo>
                    <a:cubicBezTo>
                      <a:pt x="32" y="55"/>
                      <a:pt x="0" y="44"/>
                      <a:pt x="0" y="44"/>
                    </a:cubicBezTo>
                    <a:cubicBezTo>
                      <a:pt x="0" y="44"/>
                      <a:pt x="12" y="14"/>
                      <a:pt x="10" y="9"/>
                    </a:cubicBezTo>
                    <a:cubicBezTo>
                      <a:pt x="8" y="4"/>
                      <a:pt x="18" y="0"/>
                      <a:pt x="18" y="0"/>
                    </a:cubicBezTo>
                    <a:lnTo>
                      <a:pt x="53" y="28"/>
                    </a:lnTo>
                    <a:close/>
                  </a:path>
                </a:pathLst>
              </a:custGeom>
              <a:solidFill>
                <a:srgbClr val="A872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91" name="Freeform 265">
                <a:extLst>
                  <a:ext uri="{FF2B5EF4-FFF2-40B4-BE49-F238E27FC236}">
                    <a16:creationId xmlns:a16="http://schemas.microsoft.com/office/drawing/2014/main" id="{E053F82F-52F0-15A6-075F-17696B200962}"/>
                  </a:ext>
                </a:extLst>
              </p:cNvPr>
              <p:cNvSpPr>
                <a:spLocks/>
              </p:cNvSpPr>
              <p:nvPr/>
            </p:nvSpPr>
            <p:spPr bwMode="auto">
              <a:xfrm>
                <a:off x="3266595" y="2661391"/>
                <a:ext cx="396138" cy="459520"/>
              </a:xfrm>
              <a:custGeom>
                <a:avLst/>
                <a:gdLst>
                  <a:gd name="T0" fmla="*/ 21 w 83"/>
                  <a:gd name="T1" fmla="*/ 71 h 96"/>
                  <a:gd name="T2" fmla="*/ 30 w 83"/>
                  <a:gd name="T3" fmla="*/ 81 h 96"/>
                  <a:gd name="T4" fmla="*/ 39 w 83"/>
                  <a:gd name="T5" fmla="*/ 88 h 96"/>
                  <a:gd name="T6" fmla="*/ 46 w 83"/>
                  <a:gd name="T7" fmla="*/ 91 h 96"/>
                  <a:gd name="T8" fmla="*/ 62 w 83"/>
                  <a:gd name="T9" fmla="*/ 96 h 96"/>
                  <a:gd name="T10" fmla="*/ 66 w 83"/>
                  <a:gd name="T11" fmla="*/ 96 h 96"/>
                  <a:gd name="T12" fmla="*/ 73 w 83"/>
                  <a:gd name="T13" fmla="*/ 91 h 96"/>
                  <a:gd name="T14" fmla="*/ 74 w 83"/>
                  <a:gd name="T15" fmla="*/ 90 h 96"/>
                  <a:gd name="T16" fmla="*/ 72 w 83"/>
                  <a:gd name="T17" fmla="*/ 84 h 96"/>
                  <a:gd name="T18" fmla="*/ 74 w 83"/>
                  <a:gd name="T19" fmla="*/ 81 h 96"/>
                  <a:gd name="T20" fmla="*/ 74 w 83"/>
                  <a:gd name="T21" fmla="*/ 77 h 96"/>
                  <a:gd name="T22" fmla="*/ 77 w 83"/>
                  <a:gd name="T23" fmla="*/ 75 h 96"/>
                  <a:gd name="T24" fmla="*/ 77 w 83"/>
                  <a:gd name="T25" fmla="*/ 71 h 96"/>
                  <a:gd name="T26" fmla="*/ 82 w 83"/>
                  <a:gd name="T27" fmla="*/ 68 h 96"/>
                  <a:gd name="T28" fmla="*/ 83 w 83"/>
                  <a:gd name="T29" fmla="*/ 66 h 96"/>
                  <a:gd name="T30" fmla="*/ 79 w 83"/>
                  <a:gd name="T31" fmla="*/ 58 h 96"/>
                  <a:gd name="T32" fmla="*/ 76 w 83"/>
                  <a:gd name="T33" fmla="*/ 51 h 96"/>
                  <a:gd name="T34" fmla="*/ 77 w 83"/>
                  <a:gd name="T35" fmla="*/ 46 h 96"/>
                  <a:gd name="T36" fmla="*/ 75 w 83"/>
                  <a:gd name="T37" fmla="*/ 36 h 96"/>
                  <a:gd name="T38" fmla="*/ 75 w 83"/>
                  <a:gd name="T39" fmla="*/ 28 h 96"/>
                  <a:gd name="T40" fmla="*/ 72 w 83"/>
                  <a:gd name="T41" fmla="*/ 21 h 96"/>
                  <a:gd name="T42" fmla="*/ 57 w 83"/>
                  <a:gd name="T43" fmla="*/ 6 h 96"/>
                  <a:gd name="T44" fmla="*/ 17 w 83"/>
                  <a:gd name="T45" fmla="*/ 9 h 96"/>
                  <a:gd name="T46" fmla="*/ 7 w 83"/>
                  <a:gd name="T47" fmla="*/ 17 h 96"/>
                  <a:gd name="T48" fmla="*/ 3 w 83"/>
                  <a:gd name="T49" fmla="*/ 25 h 96"/>
                  <a:gd name="T50" fmla="*/ 2 w 83"/>
                  <a:gd name="T51" fmla="*/ 47 h 96"/>
                  <a:gd name="T52" fmla="*/ 14 w 83"/>
                  <a:gd name="T53" fmla="*/ 66 h 96"/>
                  <a:gd name="T54" fmla="*/ 21 w 83"/>
                  <a:gd name="T55" fmla="*/ 71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3" h="96">
                    <a:moveTo>
                      <a:pt x="21" y="71"/>
                    </a:moveTo>
                    <a:cubicBezTo>
                      <a:pt x="24" y="74"/>
                      <a:pt x="26" y="79"/>
                      <a:pt x="30" y="81"/>
                    </a:cubicBezTo>
                    <a:cubicBezTo>
                      <a:pt x="32" y="82"/>
                      <a:pt x="32" y="83"/>
                      <a:pt x="39" y="88"/>
                    </a:cubicBezTo>
                    <a:cubicBezTo>
                      <a:pt x="41" y="90"/>
                      <a:pt x="44" y="90"/>
                      <a:pt x="46" y="91"/>
                    </a:cubicBezTo>
                    <a:cubicBezTo>
                      <a:pt x="51" y="92"/>
                      <a:pt x="57" y="94"/>
                      <a:pt x="62" y="96"/>
                    </a:cubicBezTo>
                    <a:cubicBezTo>
                      <a:pt x="63" y="96"/>
                      <a:pt x="65" y="96"/>
                      <a:pt x="66" y="96"/>
                    </a:cubicBezTo>
                    <a:cubicBezTo>
                      <a:pt x="69" y="96"/>
                      <a:pt x="71" y="94"/>
                      <a:pt x="73" y="91"/>
                    </a:cubicBezTo>
                    <a:cubicBezTo>
                      <a:pt x="73" y="91"/>
                      <a:pt x="74" y="90"/>
                      <a:pt x="74" y="90"/>
                    </a:cubicBezTo>
                    <a:cubicBezTo>
                      <a:pt x="74" y="88"/>
                      <a:pt x="71" y="86"/>
                      <a:pt x="72" y="84"/>
                    </a:cubicBezTo>
                    <a:cubicBezTo>
                      <a:pt x="73" y="83"/>
                      <a:pt x="74" y="82"/>
                      <a:pt x="74" y="81"/>
                    </a:cubicBezTo>
                    <a:cubicBezTo>
                      <a:pt x="75" y="80"/>
                      <a:pt x="75" y="79"/>
                      <a:pt x="74" y="77"/>
                    </a:cubicBezTo>
                    <a:cubicBezTo>
                      <a:pt x="75" y="77"/>
                      <a:pt x="76" y="76"/>
                      <a:pt x="77" y="75"/>
                    </a:cubicBezTo>
                    <a:cubicBezTo>
                      <a:pt x="77" y="73"/>
                      <a:pt x="77" y="72"/>
                      <a:pt x="77" y="71"/>
                    </a:cubicBezTo>
                    <a:cubicBezTo>
                      <a:pt x="78" y="69"/>
                      <a:pt x="80" y="69"/>
                      <a:pt x="82" y="68"/>
                    </a:cubicBezTo>
                    <a:cubicBezTo>
                      <a:pt x="83" y="68"/>
                      <a:pt x="83" y="67"/>
                      <a:pt x="83" y="66"/>
                    </a:cubicBezTo>
                    <a:cubicBezTo>
                      <a:pt x="82" y="63"/>
                      <a:pt x="81" y="61"/>
                      <a:pt x="79" y="58"/>
                    </a:cubicBezTo>
                    <a:cubicBezTo>
                      <a:pt x="77" y="56"/>
                      <a:pt x="75" y="54"/>
                      <a:pt x="76" y="51"/>
                    </a:cubicBezTo>
                    <a:cubicBezTo>
                      <a:pt x="76" y="50"/>
                      <a:pt x="77" y="48"/>
                      <a:pt x="77" y="46"/>
                    </a:cubicBezTo>
                    <a:cubicBezTo>
                      <a:pt x="78" y="43"/>
                      <a:pt x="76" y="40"/>
                      <a:pt x="75" y="36"/>
                    </a:cubicBezTo>
                    <a:cubicBezTo>
                      <a:pt x="75" y="34"/>
                      <a:pt x="75" y="31"/>
                      <a:pt x="75" y="28"/>
                    </a:cubicBezTo>
                    <a:cubicBezTo>
                      <a:pt x="75" y="26"/>
                      <a:pt x="74" y="23"/>
                      <a:pt x="72" y="21"/>
                    </a:cubicBezTo>
                    <a:cubicBezTo>
                      <a:pt x="66" y="16"/>
                      <a:pt x="64" y="9"/>
                      <a:pt x="57" y="6"/>
                    </a:cubicBezTo>
                    <a:cubicBezTo>
                      <a:pt x="44" y="0"/>
                      <a:pt x="29" y="2"/>
                      <a:pt x="17" y="9"/>
                    </a:cubicBezTo>
                    <a:cubicBezTo>
                      <a:pt x="14" y="11"/>
                      <a:pt x="10" y="13"/>
                      <a:pt x="7" y="17"/>
                    </a:cubicBezTo>
                    <a:cubicBezTo>
                      <a:pt x="5" y="19"/>
                      <a:pt x="4" y="22"/>
                      <a:pt x="3" y="25"/>
                    </a:cubicBezTo>
                    <a:cubicBezTo>
                      <a:pt x="1" y="32"/>
                      <a:pt x="0" y="40"/>
                      <a:pt x="2" y="47"/>
                    </a:cubicBezTo>
                    <a:cubicBezTo>
                      <a:pt x="4" y="54"/>
                      <a:pt x="8" y="61"/>
                      <a:pt x="14" y="66"/>
                    </a:cubicBezTo>
                    <a:cubicBezTo>
                      <a:pt x="16" y="67"/>
                      <a:pt x="19" y="69"/>
                      <a:pt x="21" y="71"/>
                    </a:cubicBezTo>
                    <a:close/>
                  </a:path>
                </a:pathLst>
              </a:custGeom>
              <a:solidFill>
                <a:srgbClr val="A872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92" name="Freeform 266">
                <a:extLst>
                  <a:ext uri="{FF2B5EF4-FFF2-40B4-BE49-F238E27FC236}">
                    <a16:creationId xmlns:a16="http://schemas.microsoft.com/office/drawing/2014/main" id="{F77ABB02-B49C-82B6-A92A-D08840583041}"/>
                  </a:ext>
                </a:extLst>
              </p:cNvPr>
              <p:cNvSpPr>
                <a:spLocks/>
              </p:cNvSpPr>
              <p:nvPr/>
            </p:nvSpPr>
            <p:spPr bwMode="auto">
              <a:xfrm>
                <a:off x="3936068" y="3330864"/>
                <a:ext cx="263432" cy="253528"/>
              </a:xfrm>
              <a:custGeom>
                <a:avLst/>
                <a:gdLst>
                  <a:gd name="T0" fmla="*/ 0 w 55"/>
                  <a:gd name="T1" fmla="*/ 32 h 53"/>
                  <a:gd name="T2" fmla="*/ 2 w 55"/>
                  <a:gd name="T3" fmla="*/ 28 h 53"/>
                  <a:gd name="T4" fmla="*/ 6 w 55"/>
                  <a:gd name="T5" fmla="*/ 20 h 53"/>
                  <a:gd name="T6" fmla="*/ 15 w 55"/>
                  <a:gd name="T7" fmla="*/ 7 h 53"/>
                  <a:gd name="T8" fmla="*/ 20 w 55"/>
                  <a:gd name="T9" fmla="*/ 0 h 53"/>
                  <a:gd name="T10" fmla="*/ 21 w 55"/>
                  <a:gd name="T11" fmla="*/ 0 h 53"/>
                  <a:gd name="T12" fmla="*/ 18 w 55"/>
                  <a:gd name="T13" fmla="*/ 15 h 53"/>
                  <a:gd name="T14" fmla="*/ 16 w 55"/>
                  <a:gd name="T15" fmla="*/ 20 h 53"/>
                  <a:gd name="T16" fmla="*/ 28 w 55"/>
                  <a:gd name="T17" fmla="*/ 12 h 53"/>
                  <a:gd name="T18" fmla="*/ 45 w 55"/>
                  <a:gd name="T19" fmla="*/ 5 h 53"/>
                  <a:gd name="T20" fmla="*/ 43 w 55"/>
                  <a:gd name="T21" fmla="*/ 9 h 53"/>
                  <a:gd name="T22" fmla="*/ 29 w 55"/>
                  <a:gd name="T23" fmla="*/ 19 h 53"/>
                  <a:gd name="T24" fmla="*/ 41 w 55"/>
                  <a:gd name="T25" fmla="*/ 12 h 53"/>
                  <a:gd name="T26" fmla="*/ 53 w 55"/>
                  <a:gd name="T27" fmla="*/ 9 h 53"/>
                  <a:gd name="T28" fmla="*/ 52 w 55"/>
                  <a:gd name="T29" fmla="*/ 12 h 53"/>
                  <a:gd name="T30" fmla="*/ 34 w 55"/>
                  <a:gd name="T31" fmla="*/ 23 h 53"/>
                  <a:gd name="T32" fmla="*/ 49 w 55"/>
                  <a:gd name="T33" fmla="*/ 16 h 53"/>
                  <a:gd name="T34" fmla="*/ 54 w 55"/>
                  <a:gd name="T35" fmla="*/ 16 h 53"/>
                  <a:gd name="T36" fmla="*/ 52 w 55"/>
                  <a:gd name="T37" fmla="*/ 20 h 53"/>
                  <a:gd name="T38" fmla="*/ 36 w 55"/>
                  <a:gd name="T39" fmla="*/ 29 h 53"/>
                  <a:gd name="T40" fmla="*/ 53 w 55"/>
                  <a:gd name="T41" fmla="*/ 26 h 53"/>
                  <a:gd name="T42" fmla="*/ 50 w 55"/>
                  <a:gd name="T43" fmla="*/ 28 h 53"/>
                  <a:gd name="T44" fmla="*/ 35 w 55"/>
                  <a:gd name="T45" fmla="*/ 40 h 53"/>
                  <a:gd name="T46" fmla="*/ 26 w 55"/>
                  <a:gd name="T47" fmla="*/ 45 h 53"/>
                  <a:gd name="T48" fmla="*/ 17 w 55"/>
                  <a:gd name="T49" fmla="*/ 50 h 53"/>
                  <a:gd name="T50" fmla="*/ 4 w 55"/>
                  <a:gd name="T51" fmla="*/ 53 h 53"/>
                  <a:gd name="T52" fmla="*/ 0 w 55"/>
                  <a:gd name="T53" fmla="*/ 3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5" h="53">
                    <a:moveTo>
                      <a:pt x="0" y="32"/>
                    </a:moveTo>
                    <a:cubicBezTo>
                      <a:pt x="0" y="31"/>
                      <a:pt x="2" y="29"/>
                      <a:pt x="2" y="28"/>
                    </a:cubicBezTo>
                    <a:cubicBezTo>
                      <a:pt x="3" y="25"/>
                      <a:pt x="5" y="23"/>
                      <a:pt x="6" y="20"/>
                    </a:cubicBezTo>
                    <a:cubicBezTo>
                      <a:pt x="8" y="15"/>
                      <a:pt x="13" y="12"/>
                      <a:pt x="15" y="7"/>
                    </a:cubicBezTo>
                    <a:cubicBezTo>
                      <a:pt x="16" y="5"/>
                      <a:pt x="18" y="0"/>
                      <a:pt x="20" y="0"/>
                    </a:cubicBezTo>
                    <a:cubicBezTo>
                      <a:pt x="20" y="0"/>
                      <a:pt x="21" y="0"/>
                      <a:pt x="21" y="0"/>
                    </a:cubicBezTo>
                    <a:cubicBezTo>
                      <a:pt x="26" y="5"/>
                      <a:pt x="20" y="11"/>
                      <a:pt x="18" y="15"/>
                    </a:cubicBezTo>
                    <a:cubicBezTo>
                      <a:pt x="17" y="16"/>
                      <a:pt x="16" y="18"/>
                      <a:pt x="16" y="20"/>
                    </a:cubicBezTo>
                    <a:cubicBezTo>
                      <a:pt x="20" y="17"/>
                      <a:pt x="24" y="14"/>
                      <a:pt x="28" y="12"/>
                    </a:cubicBezTo>
                    <a:cubicBezTo>
                      <a:pt x="31" y="10"/>
                      <a:pt x="43" y="2"/>
                      <a:pt x="45" y="5"/>
                    </a:cubicBezTo>
                    <a:cubicBezTo>
                      <a:pt x="46" y="6"/>
                      <a:pt x="44" y="8"/>
                      <a:pt x="43" y="9"/>
                    </a:cubicBezTo>
                    <a:cubicBezTo>
                      <a:pt x="38" y="13"/>
                      <a:pt x="34" y="16"/>
                      <a:pt x="29" y="19"/>
                    </a:cubicBezTo>
                    <a:cubicBezTo>
                      <a:pt x="33" y="17"/>
                      <a:pt x="37" y="14"/>
                      <a:pt x="41" y="12"/>
                    </a:cubicBezTo>
                    <a:cubicBezTo>
                      <a:pt x="43" y="11"/>
                      <a:pt x="51" y="6"/>
                      <a:pt x="53" y="9"/>
                    </a:cubicBezTo>
                    <a:cubicBezTo>
                      <a:pt x="53" y="10"/>
                      <a:pt x="53" y="11"/>
                      <a:pt x="52" y="12"/>
                    </a:cubicBezTo>
                    <a:cubicBezTo>
                      <a:pt x="47" y="17"/>
                      <a:pt x="40" y="20"/>
                      <a:pt x="34" y="23"/>
                    </a:cubicBezTo>
                    <a:cubicBezTo>
                      <a:pt x="39" y="20"/>
                      <a:pt x="44" y="18"/>
                      <a:pt x="49" y="16"/>
                    </a:cubicBezTo>
                    <a:cubicBezTo>
                      <a:pt x="50" y="15"/>
                      <a:pt x="52" y="14"/>
                      <a:pt x="54" y="16"/>
                    </a:cubicBezTo>
                    <a:cubicBezTo>
                      <a:pt x="55" y="17"/>
                      <a:pt x="53" y="19"/>
                      <a:pt x="52" y="20"/>
                    </a:cubicBezTo>
                    <a:cubicBezTo>
                      <a:pt x="47" y="24"/>
                      <a:pt x="42" y="27"/>
                      <a:pt x="36" y="29"/>
                    </a:cubicBezTo>
                    <a:cubicBezTo>
                      <a:pt x="41" y="29"/>
                      <a:pt x="54" y="22"/>
                      <a:pt x="53" y="26"/>
                    </a:cubicBezTo>
                    <a:cubicBezTo>
                      <a:pt x="52" y="27"/>
                      <a:pt x="51" y="28"/>
                      <a:pt x="50" y="28"/>
                    </a:cubicBezTo>
                    <a:cubicBezTo>
                      <a:pt x="45" y="33"/>
                      <a:pt x="41" y="35"/>
                      <a:pt x="35" y="40"/>
                    </a:cubicBezTo>
                    <a:cubicBezTo>
                      <a:pt x="33" y="41"/>
                      <a:pt x="29" y="44"/>
                      <a:pt x="26" y="45"/>
                    </a:cubicBezTo>
                    <a:cubicBezTo>
                      <a:pt x="23" y="47"/>
                      <a:pt x="20" y="48"/>
                      <a:pt x="17" y="50"/>
                    </a:cubicBezTo>
                    <a:cubicBezTo>
                      <a:pt x="12" y="52"/>
                      <a:pt x="9" y="52"/>
                      <a:pt x="4" y="53"/>
                    </a:cubicBezTo>
                    <a:lnTo>
                      <a:pt x="0" y="32"/>
                    </a:lnTo>
                    <a:close/>
                  </a:path>
                </a:pathLst>
              </a:custGeom>
              <a:solidFill>
                <a:srgbClr val="A872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93" name="Freeform 267">
                <a:extLst>
                  <a:ext uri="{FF2B5EF4-FFF2-40B4-BE49-F238E27FC236}">
                    <a16:creationId xmlns:a16="http://schemas.microsoft.com/office/drawing/2014/main" id="{65FB7665-D0D4-65F9-159D-ECE5F49946EA}"/>
                  </a:ext>
                </a:extLst>
              </p:cNvPr>
              <p:cNvSpPr>
                <a:spLocks/>
              </p:cNvSpPr>
              <p:nvPr/>
            </p:nvSpPr>
            <p:spPr bwMode="auto">
              <a:xfrm>
                <a:off x="4078678" y="3651735"/>
                <a:ext cx="314930" cy="200050"/>
              </a:xfrm>
              <a:custGeom>
                <a:avLst/>
                <a:gdLst>
                  <a:gd name="T0" fmla="*/ 10 w 66"/>
                  <a:gd name="T1" fmla="*/ 13 h 42"/>
                  <a:gd name="T2" fmla="*/ 14 w 66"/>
                  <a:gd name="T3" fmla="*/ 11 h 42"/>
                  <a:gd name="T4" fmla="*/ 22 w 66"/>
                  <a:gd name="T5" fmla="*/ 8 h 42"/>
                  <a:gd name="T6" fmla="*/ 38 w 66"/>
                  <a:gd name="T7" fmla="*/ 3 h 42"/>
                  <a:gd name="T8" fmla="*/ 46 w 66"/>
                  <a:gd name="T9" fmla="*/ 1 h 42"/>
                  <a:gd name="T10" fmla="*/ 47 w 66"/>
                  <a:gd name="T11" fmla="*/ 2 h 42"/>
                  <a:gd name="T12" fmla="*/ 35 w 66"/>
                  <a:gd name="T13" fmla="*/ 11 h 42"/>
                  <a:gd name="T14" fmla="*/ 30 w 66"/>
                  <a:gd name="T15" fmla="*/ 13 h 42"/>
                  <a:gd name="T16" fmla="*/ 45 w 66"/>
                  <a:gd name="T17" fmla="*/ 15 h 42"/>
                  <a:gd name="T18" fmla="*/ 62 w 66"/>
                  <a:gd name="T19" fmla="*/ 20 h 42"/>
                  <a:gd name="T20" fmla="*/ 58 w 66"/>
                  <a:gd name="T21" fmla="*/ 22 h 42"/>
                  <a:gd name="T22" fmla="*/ 41 w 66"/>
                  <a:gd name="T23" fmla="*/ 21 h 42"/>
                  <a:gd name="T24" fmla="*/ 55 w 66"/>
                  <a:gd name="T25" fmla="*/ 23 h 42"/>
                  <a:gd name="T26" fmla="*/ 66 w 66"/>
                  <a:gd name="T27" fmla="*/ 28 h 42"/>
                  <a:gd name="T28" fmla="*/ 64 w 66"/>
                  <a:gd name="T29" fmla="*/ 30 h 42"/>
                  <a:gd name="T30" fmla="*/ 43 w 66"/>
                  <a:gd name="T31" fmla="*/ 27 h 42"/>
                  <a:gd name="T32" fmla="*/ 58 w 66"/>
                  <a:gd name="T33" fmla="*/ 31 h 42"/>
                  <a:gd name="T34" fmla="*/ 62 w 66"/>
                  <a:gd name="T35" fmla="*/ 34 h 42"/>
                  <a:gd name="T36" fmla="*/ 58 w 66"/>
                  <a:gd name="T37" fmla="*/ 36 h 42"/>
                  <a:gd name="T38" fmla="*/ 40 w 66"/>
                  <a:gd name="T39" fmla="*/ 34 h 42"/>
                  <a:gd name="T40" fmla="*/ 55 w 66"/>
                  <a:gd name="T41" fmla="*/ 41 h 42"/>
                  <a:gd name="T42" fmla="*/ 52 w 66"/>
                  <a:gd name="T43" fmla="*/ 42 h 42"/>
                  <a:gd name="T44" fmla="*/ 33 w 66"/>
                  <a:gd name="T45" fmla="*/ 41 h 42"/>
                  <a:gd name="T46" fmla="*/ 23 w 66"/>
                  <a:gd name="T47" fmla="*/ 40 h 42"/>
                  <a:gd name="T48" fmla="*/ 13 w 66"/>
                  <a:gd name="T49" fmla="*/ 37 h 42"/>
                  <a:gd name="T50" fmla="*/ 0 w 66"/>
                  <a:gd name="T51" fmla="*/ 32 h 42"/>
                  <a:gd name="T52" fmla="*/ 10 w 66"/>
                  <a:gd name="T53" fmla="*/ 13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6" h="42">
                    <a:moveTo>
                      <a:pt x="10" y="13"/>
                    </a:moveTo>
                    <a:cubicBezTo>
                      <a:pt x="11" y="12"/>
                      <a:pt x="14" y="12"/>
                      <a:pt x="14" y="11"/>
                    </a:cubicBezTo>
                    <a:cubicBezTo>
                      <a:pt x="17" y="10"/>
                      <a:pt x="20" y="9"/>
                      <a:pt x="22" y="8"/>
                    </a:cubicBezTo>
                    <a:cubicBezTo>
                      <a:pt x="27" y="6"/>
                      <a:pt x="33" y="5"/>
                      <a:pt x="38" y="3"/>
                    </a:cubicBezTo>
                    <a:cubicBezTo>
                      <a:pt x="40" y="2"/>
                      <a:pt x="44" y="0"/>
                      <a:pt x="46" y="1"/>
                    </a:cubicBezTo>
                    <a:cubicBezTo>
                      <a:pt x="46" y="1"/>
                      <a:pt x="46" y="1"/>
                      <a:pt x="47" y="2"/>
                    </a:cubicBezTo>
                    <a:cubicBezTo>
                      <a:pt x="48" y="8"/>
                      <a:pt x="39" y="9"/>
                      <a:pt x="35" y="11"/>
                    </a:cubicBezTo>
                    <a:cubicBezTo>
                      <a:pt x="33" y="11"/>
                      <a:pt x="32" y="13"/>
                      <a:pt x="30" y="13"/>
                    </a:cubicBezTo>
                    <a:cubicBezTo>
                      <a:pt x="35" y="14"/>
                      <a:pt x="40" y="14"/>
                      <a:pt x="45" y="15"/>
                    </a:cubicBezTo>
                    <a:cubicBezTo>
                      <a:pt x="48" y="15"/>
                      <a:pt x="63" y="16"/>
                      <a:pt x="62" y="20"/>
                    </a:cubicBezTo>
                    <a:cubicBezTo>
                      <a:pt x="62" y="22"/>
                      <a:pt x="59" y="22"/>
                      <a:pt x="58" y="22"/>
                    </a:cubicBezTo>
                    <a:cubicBezTo>
                      <a:pt x="52" y="22"/>
                      <a:pt x="47" y="22"/>
                      <a:pt x="41" y="21"/>
                    </a:cubicBezTo>
                    <a:cubicBezTo>
                      <a:pt x="46" y="22"/>
                      <a:pt x="50" y="22"/>
                      <a:pt x="55" y="23"/>
                    </a:cubicBezTo>
                    <a:cubicBezTo>
                      <a:pt x="58" y="23"/>
                      <a:pt x="66" y="25"/>
                      <a:pt x="66" y="28"/>
                    </a:cubicBezTo>
                    <a:cubicBezTo>
                      <a:pt x="65" y="29"/>
                      <a:pt x="65" y="30"/>
                      <a:pt x="64" y="30"/>
                    </a:cubicBezTo>
                    <a:cubicBezTo>
                      <a:pt x="56" y="30"/>
                      <a:pt x="49" y="29"/>
                      <a:pt x="43" y="27"/>
                    </a:cubicBezTo>
                    <a:cubicBezTo>
                      <a:pt x="48" y="28"/>
                      <a:pt x="53" y="30"/>
                      <a:pt x="58" y="31"/>
                    </a:cubicBezTo>
                    <a:cubicBezTo>
                      <a:pt x="60" y="31"/>
                      <a:pt x="62" y="32"/>
                      <a:pt x="62" y="34"/>
                    </a:cubicBezTo>
                    <a:cubicBezTo>
                      <a:pt x="63" y="36"/>
                      <a:pt x="60" y="36"/>
                      <a:pt x="58" y="36"/>
                    </a:cubicBezTo>
                    <a:cubicBezTo>
                      <a:pt x="52" y="36"/>
                      <a:pt x="46" y="35"/>
                      <a:pt x="40" y="34"/>
                    </a:cubicBezTo>
                    <a:cubicBezTo>
                      <a:pt x="44" y="36"/>
                      <a:pt x="59" y="39"/>
                      <a:pt x="55" y="41"/>
                    </a:cubicBezTo>
                    <a:cubicBezTo>
                      <a:pt x="54" y="42"/>
                      <a:pt x="53" y="42"/>
                      <a:pt x="52" y="42"/>
                    </a:cubicBezTo>
                    <a:cubicBezTo>
                      <a:pt x="45" y="42"/>
                      <a:pt x="40" y="41"/>
                      <a:pt x="33" y="41"/>
                    </a:cubicBezTo>
                    <a:cubicBezTo>
                      <a:pt x="30" y="41"/>
                      <a:pt x="26" y="40"/>
                      <a:pt x="23" y="40"/>
                    </a:cubicBezTo>
                    <a:cubicBezTo>
                      <a:pt x="19" y="39"/>
                      <a:pt x="16" y="38"/>
                      <a:pt x="13" y="37"/>
                    </a:cubicBezTo>
                    <a:cubicBezTo>
                      <a:pt x="8" y="36"/>
                      <a:pt x="5" y="34"/>
                      <a:pt x="0" y="32"/>
                    </a:cubicBezTo>
                    <a:lnTo>
                      <a:pt x="10" y="13"/>
                    </a:lnTo>
                    <a:close/>
                  </a:path>
                </a:pathLst>
              </a:custGeom>
              <a:solidFill>
                <a:srgbClr val="A872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94" name="Freeform 268">
                <a:extLst>
                  <a:ext uri="{FF2B5EF4-FFF2-40B4-BE49-F238E27FC236}">
                    <a16:creationId xmlns:a16="http://schemas.microsoft.com/office/drawing/2014/main" id="{28CF7D14-0465-B1D6-CD41-CD4E33DD3F73}"/>
                  </a:ext>
                </a:extLst>
              </p:cNvPr>
              <p:cNvSpPr>
                <a:spLocks/>
              </p:cNvSpPr>
              <p:nvPr/>
            </p:nvSpPr>
            <p:spPr bwMode="auto">
              <a:xfrm>
                <a:off x="3256693" y="2651488"/>
                <a:ext cx="392176" cy="411983"/>
              </a:xfrm>
              <a:custGeom>
                <a:avLst/>
                <a:gdLst>
                  <a:gd name="T0" fmla="*/ 12 w 82"/>
                  <a:gd name="T1" fmla="*/ 81 h 86"/>
                  <a:gd name="T2" fmla="*/ 9 w 82"/>
                  <a:gd name="T3" fmla="*/ 76 h 86"/>
                  <a:gd name="T4" fmla="*/ 3 w 82"/>
                  <a:gd name="T5" fmla="*/ 56 h 86"/>
                  <a:gd name="T6" fmla="*/ 0 w 82"/>
                  <a:gd name="T7" fmla="*/ 35 h 86"/>
                  <a:gd name="T8" fmla="*/ 6 w 82"/>
                  <a:gd name="T9" fmla="*/ 14 h 86"/>
                  <a:gd name="T10" fmla="*/ 23 w 82"/>
                  <a:gd name="T11" fmla="*/ 3 h 86"/>
                  <a:gd name="T12" fmla="*/ 43 w 82"/>
                  <a:gd name="T13" fmla="*/ 0 h 86"/>
                  <a:gd name="T14" fmla="*/ 58 w 82"/>
                  <a:gd name="T15" fmla="*/ 3 h 86"/>
                  <a:gd name="T16" fmla="*/ 66 w 82"/>
                  <a:gd name="T17" fmla="*/ 5 h 86"/>
                  <a:gd name="T18" fmla="*/ 71 w 82"/>
                  <a:gd name="T19" fmla="*/ 9 h 86"/>
                  <a:gd name="T20" fmla="*/ 80 w 82"/>
                  <a:gd name="T21" fmla="*/ 11 h 86"/>
                  <a:gd name="T22" fmla="*/ 82 w 82"/>
                  <a:gd name="T23" fmla="*/ 11 h 86"/>
                  <a:gd name="T24" fmla="*/ 82 w 82"/>
                  <a:gd name="T25" fmla="*/ 13 h 86"/>
                  <a:gd name="T26" fmla="*/ 53 w 82"/>
                  <a:gd name="T27" fmla="*/ 40 h 86"/>
                  <a:gd name="T28" fmla="*/ 51 w 82"/>
                  <a:gd name="T29" fmla="*/ 50 h 86"/>
                  <a:gd name="T30" fmla="*/ 49 w 82"/>
                  <a:gd name="T31" fmla="*/ 61 h 86"/>
                  <a:gd name="T32" fmla="*/ 48 w 82"/>
                  <a:gd name="T33" fmla="*/ 67 h 86"/>
                  <a:gd name="T34" fmla="*/ 42 w 82"/>
                  <a:gd name="T35" fmla="*/ 65 h 86"/>
                  <a:gd name="T36" fmla="*/ 41 w 82"/>
                  <a:gd name="T37" fmla="*/ 56 h 86"/>
                  <a:gd name="T38" fmla="*/ 36 w 82"/>
                  <a:gd name="T39" fmla="*/ 49 h 86"/>
                  <a:gd name="T40" fmla="*/ 28 w 82"/>
                  <a:gd name="T41" fmla="*/ 50 h 86"/>
                  <a:gd name="T42" fmla="*/ 26 w 82"/>
                  <a:gd name="T43" fmla="*/ 60 h 86"/>
                  <a:gd name="T44" fmla="*/ 35 w 82"/>
                  <a:gd name="T45" fmla="*/ 72 h 86"/>
                  <a:gd name="T46" fmla="*/ 31 w 82"/>
                  <a:gd name="T47" fmla="*/ 77 h 86"/>
                  <a:gd name="T48" fmla="*/ 30 w 82"/>
                  <a:gd name="T49" fmla="*/ 79 h 86"/>
                  <a:gd name="T50" fmla="*/ 29 w 82"/>
                  <a:gd name="T51" fmla="*/ 79 h 86"/>
                  <a:gd name="T52" fmla="*/ 14 w 82"/>
                  <a:gd name="T53" fmla="*/ 86 h 86"/>
                  <a:gd name="T54" fmla="*/ 12 w 82"/>
                  <a:gd name="T55" fmla="*/ 8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2" h="86">
                    <a:moveTo>
                      <a:pt x="12" y="81"/>
                    </a:moveTo>
                    <a:cubicBezTo>
                      <a:pt x="11" y="80"/>
                      <a:pt x="10" y="78"/>
                      <a:pt x="9" y="76"/>
                    </a:cubicBezTo>
                    <a:cubicBezTo>
                      <a:pt x="7" y="70"/>
                      <a:pt x="5" y="63"/>
                      <a:pt x="3" y="56"/>
                    </a:cubicBezTo>
                    <a:cubicBezTo>
                      <a:pt x="1" y="49"/>
                      <a:pt x="0" y="42"/>
                      <a:pt x="0" y="35"/>
                    </a:cubicBezTo>
                    <a:cubicBezTo>
                      <a:pt x="0" y="28"/>
                      <a:pt x="2" y="20"/>
                      <a:pt x="6" y="14"/>
                    </a:cubicBezTo>
                    <a:cubicBezTo>
                      <a:pt x="10" y="9"/>
                      <a:pt x="16" y="5"/>
                      <a:pt x="23" y="3"/>
                    </a:cubicBezTo>
                    <a:cubicBezTo>
                      <a:pt x="29" y="1"/>
                      <a:pt x="36" y="0"/>
                      <a:pt x="43" y="0"/>
                    </a:cubicBezTo>
                    <a:cubicBezTo>
                      <a:pt x="48" y="1"/>
                      <a:pt x="53" y="1"/>
                      <a:pt x="58" y="3"/>
                    </a:cubicBezTo>
                    <a:cubicBezTo>
                      <a:pt x="61" y="3"/>
                      <a:pt x="64" y="4"/>
                      <a:pt x="66" y="5"/>
                    </a:cubicBezTo>
                    <a:cubicBezTo>
                      <a:pt x="68" y="6"/>
                      <a:pt x="69" y="8"/>
                      <a:pt x="71" y="9"/>
                    </a:cubicBezTo>
                    <a:cubicBezTo>
                      <a:pt x="74" y="10"/>
                      <a:pt x="77" y="11"/>
                      <a:pt x="80" y="11"/>
                    </a:cubicBezTo>
                    <a:cubicBezTo>
                      <a:pt x="81" y="11"/>
                      <a:pt x="81" y="11"/>
                      <a:pt x="82" y="11"/>
                    </a:cubicBezTo>
                    <a:cubicBezTo>
                      <a:pt x="82" y="11"/>
                      <a:pt x="82" y="12"/>
                      <a:pt x="82" y="13"/>
                    </a:cubicBezTo>
                    <a:cubicBezTo>
                      <a:pt x="76" y="27"/>
                      <a:pt x="58" y="26"/>
                      <a:pt x="53" y="40"/>
                    </a:cubicBezTo>
                    <a:cubicBezTo>
                      <a:pt x="51" y="43"/>
                      <a:pt x="51" y="47"/>
                      <a:pt x="51" y="50"/>
                    </a:cubicBezTo>
                    <a:cubicBezTo>
                      <a:pt x="50" y="54"/>
                      <a:pt x="49" y="57"/>
                      <a:pt x="49" y="61"/>
                    </a:cubicBezTo>
                    <a:cubicBezTo>
                      <a:pt x="49" y="63"/>
                      <a:pt x="50" y="65"/>
                      <a:pt x="48" y="67"/>
                    </a:cubicBezTo>
                    <a:cubicBezTo>
                      <a:pt x="46" y="67"/>
                      <a:pt x="42" y="66"/>
                      <a:pt x="42" y="65"/>
                    </a:cubicBezTo>
                    <a:cubicBezTo>
                      <a:pt x="42" y="62"/>
                      <a:pt x="42" y="59"/>
                      <a:pt x="41" y="56"/>
                    </a:cubicBezTo>
                    <a:cubicBezTo>
                      <a:pt x="41" y="53"/>
                      <a:pt x="39" y="50"/>
                      <a:pt x="36" y="49"/>
                    </a:cubicBezTo>
                    <a:cubicBezTo>
                      <a:pt x="34" y="47"/>
                      <a:pt x="30" y="47"/>
                      <a:pt x="28" y="50"/>
                    </a:cubicBezTo>
                    <a:cubicBezTo>
                      <a:pt x="25" y="52"/>
                      <a:pt x="25" y="56"/>
                      <a:pt x="26" y="60"/>
                    </a:cubicBezTo>
                    <a:cubicBezTo>
                      <a:pt x="27" y="65"/>
                      <a:pt x="29" y="71"/>
                      <a:pt x="35" y="72"/>
                    </a:cubicBezTo>
                    <a:cubicBezTo>
                      <a:pt x="33" y="73"/>
                      <a:pt x="32" y="75"/>
                      <a:pt x="31" y="77"/>
                    </a:cubicBezTo>
                    <a:cubicBezTo>
                      <a:pt x="31" y="78"/>
                      <a:pt x="31" y="78"/>
                      <a:pt x="30" y="79"/>
                    </a:cubicBezTo>
                    <a:cubicBezTo>
                      <a:pt x="30" y="79"/>
                      <a:pt x="29" y="79"/>
                      <a:pt x="29" y="79"/>
                    </a:cubicBezTo>
                    <a:cubicBezTo>
                      <a:pt x="22" y="79"/>
                      <a:pt x="19" y="81"/>
                      <a:pt x="14" y="86"/>
                    </a:cubicBezTo>
                    <a:cubicBezTo>
                      <a:pt x="14" y="84"/>
                      <a:pt x="13" y="83"/>
                      <a:pt x="12" y="8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95" name="Freeform 269">
                <a:extLst>
                  <a:ext uri="{FF2B5EF4-FFF2-40B4-BE49-F238E27FC236}">
                    <a16:creationId xmlns:a16="http://schemas.microsoft.com/office/drawing/2014/main" id="{24BF4D46-B60F-30CC-D6CC-1BF4945A2E79}"/>
                  </a:ext>
                </a:extLst>
              </p:cNvPr>
              <p:cNvSpPr>
                <a:spLocks/>
              </p:cNvSpPr>
              <p:nvPr/>
            </p:nvSpPr>
            <p:spPr bwMode="auto">
              <a:xfrm>
                <a:off x="3262634" y="3091201"/>
                <a:ext cx="318891" cy="526863"/>
              </a:xfrm>
              <a:custGeom>
                <a:avLst/>
                <a:gdLst>
                  <a:gd name="T0" fmla="*/ 51 w 67"/>
                  <a:gd name="T1" fmla="*/ 16 h 110"/>
                  <a:gd name="T2" fmla="*/ 56 w 67"/>
                  <a:gd name="T3" fmla="*/ 32 h 110"/>
                  <a:gd name="T4" fmla="*/ 66 w 67"/>
                  <a:gd name="T5" fmla="*/ 84 h 110"/>
                  <a:gd name="T6" fmla="*/ 67 w 67"/>
                  <a:gd name="T7" fmla="*/ 110 h 110"/>
                  <a:gd name="T8" fmla="*/ 22 w 67"/>
                  <a:gd name="T9" fmla="*/ 59 h 110"/>
                  <a:gd name="T10" fmla="*/ 1 w 67"/>
                  <a:gd name="T11" fmla="*/ 25 h 110"/>
                  <a:gd name="T12" fmla="*/ 6 w 67"/>
                  <a:gd name="T13" fmla="*/ 11 h 110"/>
                  <a:gd name="T14" fmla="*/ 42 w 67"/>
                  <a:gd name="T15" fmla="*/ 20 h 110"/>
                  <a:gd name="T16" fmla="*/ 51 w 67"/>
                  <a:gd name="T17" fmla="*/ 16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 h="110">
                    <a:moveTo>
                      <a:pt x="51" y="16"/>
                    </a:moveTo>
                    <a:cubicBezTo>
                      <a:pt x="52" y="20"/>
                      <a:pt x="54" y="25"/>
                      <a:pt x="56" y="32"/>
                    </a:cubicBezTo>
                    <a:cubicBezTo>
                      <a:pt x="63" y="58"/>
                      <a:pt x="65" y="78"/>
                      <a:pt x="66" y="84"/>
                    </a:cubicBezTo>
                    <a:cubicBezTo>
                      <a:pt x="67" y="90"/>
                      <a:pt x="67" y="99"/>
                      <a:pt x="67" y="110"/>
                    </a:cubicBezTo>
                    <a:cubicBezTo>
                      <a:pt x="49" y="85"/>
                      <a:pt x="32" y="71"/>
                      <a:pt x="22" y="59"/>
                    </a:cubicBezTo>
                    <a:cubicBezTo>
                      <a:pt x="10" y="42"/>
                      <a:pt x="2" y="29"/>
                      <a:pt x="1" y="25"/>
                    </a:cubicBezTo>
                    <a:cubicBezTo>
                      <a:pt x="0" y="20"/>
                      <a:pt x="1" y="15"/>
                      <a:pt x="6" y="11"/>
                    </a:cubicBezTo>
                    <a:cubicBezTo>
                      <a:pt x="17" y="0"/>
                      <a:pt x="42" y="20"/>
                      <a:pt x="42" y="20"/>
                    </a:cubicBezTo>
                    <a:lnTo>
                      <a:pt x="51" y="16"/>
                    </a:lnTo>
                    <a:close/>
                  </a:path>
                </a:pathLst>
              </a:custGeom>
              <a:solidFill>
                <a:srgbClr val="F6F6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96" name="Freeform 270">
                <a:extLst>
                  <a:ext uri="{FF2B5EF4-FFF2-40B4-BE49-F238E27FC236}">
                    <a16:creationId xmlns:a16="http://schemas.microsoft.com/office/drawing/2014/main" id="{8A0DD678-C00F-1AC1-A650-CD87FB485A6F}"/>
                  </a:ext>
                </a:extLst>
              </p:cNvPr>
              <p:cNvSpPr>
                <a:spLocks/>
              </p:cNvSpPr>
              <p:nvPr/>
            </p:nvSpPr>
            <p:spPr bwMode="auto">
              <a:xfrm>
                <a:off x="3205195" y="3186274"/>
                <a:ext cx="806141" cy="645704"/>
              </a:xfrm>
              <a:custGeom>
                <a:avLst/>
                <a:gdLst>
                  <a:gd name="T0" fmla="*/ 19 w 169"/>
                  <a:gd name="T1" fmla="*/ 19 h 135"/>
                  <a:gd name="T2" fmla="*/ 76 w 169"/>
                  <a:gd name="T3" fmla="*/ 47 h 135"/>
                  <a:gd name="T4" fmla="*/ 100 w 169"/>
                  <a:gd name="T5" fmla="*/ 81 h 135"/>
                  <a:gd name="T6" fmla="*/ 153 w 169"/>
                  <a:gd name="T7" fmla="*/ 56 h 135"/>
                  <a:gd name="T8" fmla="*/ 169 w 169"/>
                  <a:gd name="T9" fmla="*/ 84 h 135"/>
                  <a:gd name="T10" fmla="*/ 97 w 169"/>
                  <a:gd name="T11" fmla="*/ 129 h 135"/>
                  <a:gd name="T12" fmla="*/ 31 w 169"/>
                  <a:gd name="T13" fmla="*/ 69 h 135"/>
                  <a:gd name="T14" fmla="*/ 19 w 169"/>
                  <a:gd name="T15" fmla="*/ 19 h 1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9" h="135">
                    <a:moveTo>
                      <a:pt x="19" y="19"/>
                    </a:moveTo>
                    <a:cubicBezTo>
                      <a:pt x="44" y="0"/>
                      <a:pt x="65" y="28"/>
                      <a:pt x="76" y="47"/>
                    </a:cubicBezTo>
                    <a:cubicBezTo>
                      <a:pt x="83" y="59"/>
                      <a:pt x="90" y="71"/>
                      <a:pt x="100" y="81"/>
                    </a:cubicBezTo>
                    <a:cubicBezTo>
                      <a:pt x="105" y="80"/>
                      <a:pt x="155" y="61"/>
                      <a:pt x="153" y="56"/>
                    </a:cubicBezTo>
                    <a:cubicBezTo>
                      <a:pt x="158" y="67"/>
                      <a:pt x="165" y="74"/>
                      <a:pt x="169" y="84"/>
                    </a:cubicBezTo>
                    <a:cubicBezTo>
                      <a:pt x="154" y="98"/>
                      <a:pt x="113" y="122"/>
                      <a:pt x="97" y="129"/>
                    </a:cubicBezTo>
                    <a:cubicBezTo>
                      <a:pt x="82" y="135"/>
                      <a:pt x="46" y="83"/>
                      <a:pt x="31" y="69"/>
                    </a:cubicBezTo>
                    <a:cubicBezTo>
                      <a:pt x="17" y="56"/>
                      <a:pt x="0" y="33"/>
                      <a:pt x="19" y="19"/>
                    </a:cubicBezTo>
                    <a:close/>
                  </a:path>
                </a:pathLst>
              </a:custGeom>
              <a:solidFill>
                <a:srgbClr val="0096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97" name="Freeform 271">
                <a:extLst>
                  <a:ext uri="{FF2B5EF4-FFF2-40B4-BE49-F238E27FC236}">
                    <a16:creationId xmlns:a16="http://schemas.microsoft.com/office/drawing/2014/main" id="{776068D6-A115-727B-9DD5-0394AFF3FB37}"/>
                  </a:ext>
                </a:extLst>
              </p:cNvPr>
              <p:cNvSpPr>
                <a:spLocks/>
              </p:cNvSpPr>
              <p:nvPr/>
            </p:nvSpPr>
            <p:spPr bwMode="auto">
              <a:xfrm>
                <a:off x="3280461" y="3081297"/>
                <a:ext cx="225798" cy="168359"/>
              </a:xfrm>
              <a:custGeom>
                <a:avLst/>
                <a:gdLst>
                  <a:gd name="T0" fmla="*/ 17 w 114"/>
                  <a:gd name="T1" fmla="*/ 0 h 85"/>
                  <a:gd name="T2" fmla="*/ 114 w 114"/>
                  <a:gd name="T3" fmla="*/ 44 h 85"/>
                  <a:gd name="T4" fmla="*/ 94 w 114"/>
                  <a:gd name="T5" fmla="*/ 85 h 85"/>
                  <a:gd name="T6" fmla="*/ 0 w 114"/>
                  <a:gd name="T7" fmla="*/ 37 h 85"/>
                  <a:gd name="T8" fmla="*/ 17 w 114"/>
                  <a:gd name="T9" fmla="*/ 0 h 85"/>
                </a:gdLst>
                <a:ahLst/>
                <a:cxnLst>
                  <a:cxn ang="0">
                    <a:pos x="T0" y="T1"/>
                  </a:cxn>
                  <a:cxn ang="0">
                    <a:pos x="T2" y="T3"/>
                  </a:cxn>
                  <a:cxn ang="0">
                    <a:pos x="T4" y="T5"/>
                  </a:cxn>
                  <a:cxn ang="0">
                    <a:pos x="T6" y="T7"/>
                  </a:cxn>
                  <a:cxn ang="0">
                    <a:pos x="T8" y="T9"/>
                  </a:cxn>
                </a:cxnLst>
                <a:rect l="0" t="0" r="r" b="b"/>
                <a:pathLst>
                  <a:path w="114" h="85">
                    <a:moveTo>
                      <a:pt x="17" y="0"/>
                    </a:moveTo>
                    <a:lnTo>
                      <a:pt x="114" y="44"/>
                    </a:lnTo>
                    <a:lnTo>
                      <a:pt x="94" y="85"/>
                    </a:lnTo>
                    <a:lnTo>
                      <a:pt x="0" y="37"/>
                    </a:lnTo>
                    <a:lnTo>
                      <a:pt x="1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98" name="Freeform 272">
                <a:extLst>
                  <a:ext uri="{FF2B5EF4-FFF2-40B4-BE49-F238E27FC236}">
                    <a16:creationId xmlns:a16="http://schemas.microsoft.com/office/drawing/2014/main" id="{BD01E134-F505-C822-EFF5-BA5DE4D278CD}"/>
                  </a:ext>
                </a:extLst>
              </p:cNvPr>
              <p:cNvSpPr>
                <a:spLocks/>
              </p:cNvSpPr>
              <p:nvPr/>
            </p:nvSpPr>
            <p:spPr bwMode="auto">
              <a:xfrm>
                <a:off x="3127947" y="3154583"/>
                <a:ext cx="493192" cy="917059"/>
              </a:xfrm>
              <a:custGeom>
                <a:avLst/>
                <a:gdLst>
                  <a:gd name="T0" fmla="*/ 89 w 103"/>
                  <a:gd name="T1" fmla="*/ 55 h 192"/>
                  <a:gd name="T2" fmla="*/ 52 w 103"/>
                  <a:gd name="T3" fmla="*/ 11 h 192"/>
                  <a:gd name="T4" fmla="*/ 32 w 103"/>
                  <a:gd name="T5" fmla="*/ 0 h 192"/>
                  <a:gd name="T6" fmla="*/ 13 w 103"/>
                  <a:gd name="T7" fmla="*/ 32 h 192"/>
                  <a:gd name="T8" fmla="*/ 6 w 103"/>
                  <a:gd name="T9" fmla="*/ 60 h 192"/>
                  <a:gd name="T10" fmla="*/ 1 w 103"/>
                  <a:gd name="T11" fmla="*/ 115 h 192"/>
                  <a:gd name="T12" fmla="*/ 2 w 103"/>
                  <a:gd name="T13" fmla="*/ 160 h 192"/>
                  <a:gd name="T14" fmla="*/ 1 w 103"/>
                  <a:gd name="T15" fmla="*/ 192 h 192"/>
                  <a:gd name="T16" fmla="*/ 96 w 103"/>
                  <a:gd name="T17" fmla="*/ 172 h 192"/>
                  <a:gd name="T18" fmla="*/ 89 w 103"/>
                  <a:gd name="T19" fmla="*/ 55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3" h="192">
                    <a:moveTo>
                      <a:pt x="89" y="55"/>
                    </a:moveTo>
                    <a:cubicBezTo>
                      <a:pt x="78" y="33"/>
                      <a:pt x="63" y="19"/>
                      <a:pt x="52" y="11"/>
                    </a:cubicBezTo>
                    <a:cubicBezTo>
                      <a:pt x="32" y="0"/>
                      <a:pt x="32" y="0"/>
                      <a:pt x="32" y="0"/>
                    </a:cubicBezTo>
                    <a:cubicBezTo>
                      <a:pt x="13" y="32"/>
                      <a:pt x="13" y="32"/>
                      <a:pt x="13" y="32"/>
                    </a:cubicBezTo>
                    <a:cubicBezTo>
                      <a:pt x="6" y="60"/>
                      <a:pt x="6" y="60"/>
                      <a:pt x="6" y="60"/>
                    </a:cubicBezTo>
                    <a:cubicBezTo>
                      <a:pt x="2" y="78"/>
                      <a:pt x="0" y="96"/>
                      <a:pt x="1" y="115"/>
                    </a:cubicBezTo>
                    <a:cubicBezTo>
                      <a:pt x="2" y="129"/>
                      <a:pt x="3" y="144"/>
                      <a:pt x="2" y="160"/>
                    </a:cubicBezTo>
                    <a:cubicBezTo>
                      <a:pt x="2" y="171"/>
                      <a:pt x="2" y="181"/>
                      <a:pt x="1" y="192"/>
                    </a:cubicBezTo>
                    <a:cubicBezTo>
                      <a:pt x="34" y="188"/>
                      <a:pt x="64" y="173"/>
                      <a:pt x="96" y="172"/>
                    </a:cubicBezTo>
                    <a:cubicBezTo>
                      <a:pt x="96" y="104"/>
                      <a:pt x="103" y="82"/>
                      <a:pt x="89" y="55"/>
                    </a:cubicBezTo>
                    <a:close/>
                  </a:path>
                </a:pathLst>
              </a:custGeom>
              <a:solidFill>
                <a:srgbClr val="483698"/>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199" name="Freeform 273">
                <a:extLst>
                  <a:ext uri="{FF2B5EF4-FFF2-40B4-BE49-F238E27FC236}">
                    <a16:creationId xmlns:a16="http://schemas.microsoft.com/office/drawing/2014/main" id="{C27905F7-0D0C-E857-0BC5-36D4568F1C3B}"/>
                  </a:ext>
                </a:extLst>
              </p:cNvPr>
              <p:cNvSpPr>
                <a:spLocks/>
              </p:cNvSpPr>
              <p:nvPr/>
            </p:nvSpPr>
            <p:spPr bwMode="auto">
              <a:xfrm>
                <a:off x="3280461" y="3105065"/>
                <a:ext cx="297103" cy="350582"/>
              </a:xfrm>
              <a:custGeom>
                <a:avLst/>
                <a:gdLst>
                  <a:gd name="T0" fmla="*/ 4 w 62"/>
                  <a:gd name="T1" fmla="*/ 0 h 73"/>
                  <a:gd name="T2" fmla="*/ 62 w 62"/>
                  <a:gd name="T3" fmla="*/ 73 h 73"/>
                  <a:gd name="T4" fmla="*/ 23 w 62"/>
                  <a:gd name="T5" fmla="*/ 46 h 73"/>
                  <a:gd name="T6" fmla="*/ 23 w 62"/>
                  <a:gd name="T7" fmla="*/ 27 h 73"/>
                  <a:gd name="T8" fmla="*/ 12 w 62"/>
                  <a:gd name="T9" fmla="*/ 36 h 73"/>
                  <a:gd name="T10" fmla="*/ 0 w 62"/>
                  <a:gd name="T11" fmla="*/ 10 h 73"/>
                  <a:gd name="T12" fmla="*/ 4 w 62"/>
                  <a:gd name="T13" fmla="*/ 0 h 73"/>
                </a:gdLst>
                <a:ahLst/>
                <a:cxnLst>
                  <a:cxn ang="0">
                    <a:pos x="T0" y="T1"/>
                  </a:cxn>
                  <a:cxn ang="0">
                    <a:pos x="T2" y="T3"/>
                  </a:cxn>
                  <a:cxn ang="0">
                    <a:pos x="T4" y="T5"/>
                  </a:cxn>
                  <a:cxn ang="0">
                    <a:pos x="T6" y="T7"/>
                  </a:cxn>
                  <a:cxn ang="0">
                    <a:pos x="T8" y="T9"/>
                  </a:cxn>
                  <a:cxn ang="0">
                    <a:pos x="T10" y="T11"/>
                  </a:cxn>
                  <a:cxn ang="0">
                    <a:pos x="T12" y="T13"/>
                  </a:cxn>
                </a:cxnLst>
                <a:rect l="0" t="0" r="r" b="b"/>
                <a:pathLst>
                  <a:path w="62" h="73">
                    <a:moveTo>
                      <a:pt x="4" y="0"/>
                    </a:moveTo>
                    <a:cubicBezTo>
                      <a:pt x="4" y="0"/>
                      <a:pt x="46" y="38"/>
                      <a:pt x="62" y="73"/>
                    </a:cubicBezTo>
                    <a:cubicBezTo>
                      <a:pt x="34" y="46"/>
                      <a:pt x="23" y="46"/>
                      <a:pt x="23" y="46"/>
                    </a:cubicBezTo>
                    <a:cubicBezTo>
                      <a:pt x="23" y="27"/>
                      <a:pt x="23" y="27"/>
                      <a:pt x="23" y="27"/>
                    </a:cubicBezTo>
                    <a:cubicBezTo>
                      <a:pt x="12" y="36"/>
                      <a:pt x="12" y="36"/>
                      <a:pt x="12" y="36"/>
                    </a:cubicBezTo>
                    <a:cubicBezTo>
                      <a:pt x="0" y="10"/>
                      <a:pt x="0" y="10"/>
                      <a:pt x="0" y="10"/>
                    </a:cubicBezTo>
                    <a:lnTo>
                      <a:pt x="4" y="0"/>
                    </a:lnTo>
                    <a:close/>
                  </a:path>
                </a:pathLst>
              </a:custGeom>
              <a:solidFill>
                <a:srgbClr val="006A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00" name="Rectangle 274">
                <a:extLst>
                  <a:ext uri="{FF2B5EF4-FFF2-40B4-BE49-F238E27FC236}">
                    <a16:creationId xmlns:a16="http://schemas.microsoft.com/office/drawing/2014/main" id="{1C7E64F8-7316-295A-FC67-7C2CEA4FB043}"/>
                  </a:ext>
                </a:extLst>
              </p:cNvPr>
              <p:cNvSpPr>
                <a:spLocks noChangeArrowheads="1"/>
              </p:cNvSpPr>
              <p:nvPr/>
            </p:nvSpPr>
            <p:spPr bwMode="auto">
              <a:xfrm>
                <a:off x="3357707" y="4115216"/>
                <a:ext cx="176282" cy="61402"/>
              </a:xfrm>
              <a:prstGeom prst="rect">
                <a:avLst/>
              </a:prstGeom>
              <a:solidFill>
                <a:srgbClr val="483698"/>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01" name="Freeform 275">
                <a:extLst>
                  <a:ext uri="{FF2B5EF4-FFF2-40B4-BE49-F238E27FC236}">
                    <a16:creationId xmlns:a16="http://schemas.microsoft.com/office/drawing/2014/main" id="{AF073E93-4221-6BB7-F69D-477DC7E98F62}"/>
                  </a:ext>
                </a:extLst>
              </p:cNvPr>
              <p:cNvSpPr>
                <a:spLocks/>
              </p:cNvSpPr>
              <p:nvPr/>
            </p:nvSpPr>
            <p:spPr bwMode="auto">
              <a:xfrm>
                <a:off x="3191329" y="3301154"/>
                <a:ext cx="964596" cy="554593"/>
              </a:xfrm>
              <a:custGeom>
                <a:avLst/>
                <a:gdLst>
                  <a:gd name="T0" fmla="*/ 185 w 202"/>
                  <a:gd name="T1" fmla="*/ 78 h 116"/>
                  <a:gd name="T2" fmla="*/ 200 w 202"/>
                  <a:gd name="T3" fmla="*/ 78 h 116"/>
                  <a:gd name="T4" fmla="*/ 201 w 202"/>
                  <a:gd name="T5" fmla="*/ 82 h 116"/>
                  <a:gd name="T6" fmla="*/ 202 w 202"/>
                  <a:gd name="T7" fmla="*/ 115 h 116"/>
                  <a:gd name="T8" fmla="*/ 170 w 202"/>
                  <a:gd name="T9" fmla="*/ 113 h 116"/>
                  <a:gd name="T10" fmla="*/ 78 w 202"/>
                  <a:gd name="T11" fmla="*/ 99 h 116"/>
                  <a:gd name="T12" fmla="*/ 27 w 202"/>
                  <a:gd name="T13" fmla="*/ 61 h 116"/>
                  <a:gd name="T14" fmla="*/ 1 w 202"/>
                  <a:gd name="T15" fmla="*/ 25 h 116"/>
                  <a:gd name="T16" fmla="*/ 1 w 202"/>
                  <a:gd name="T17" fmla="*/ 22 h 116"/>
                  <a:gd name="T18" fmla="*/ 49 w 202"/>
                  <a:gd name="T19" fmla="*/ 16 h 116"/>
                  <a:gd name="T20" fmla="*/ 77 w 202"/>
                  <a:gd name="T21" fmla="*/ 40 h 116"/>
                  <a:gd name="T22" fmla="*/ 108 w 202"/>
                  <a:gd name="T23" fmla="*/ 64 h 116"/>
                  <a:gd name="T24" fmla="*/ 185 w 202"/>
                  <a:gd name="T25" fmla="*/ 7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2" h="116">
                    <a:moveTo>
                      <a:pt x="185" y="78"/>
                    </a:moveTo>
                    <a:cubicBezTo>
                      <a:pt x="188" y="77"/>
                      <a:pt x="194" y="78"/>
                      <a:pt x="200" y="78"/>
                    </a:cubicBezTo>
                    <a:cubicBezTo>
                      <a:pt x="200" y="79"/>
                      <a:pt x="200" y="81"/>
                      <a:pt x="201" y="82"/>
                    </a:cubicBezTo>
                    <a:cubicBezTo>
                      <a:pt x="202" y="92"/>
                      <a:pt x="201" y="105"/>
                      <a:pt x="202" y="115"/>
                    </a:cubicBezTo>
                    <a:cubicBezTo>
                      <a:pt x="192" y="115"/>
                      <a:pt x="179" y="112"/>
                      <a:pt x="170" y="113"/>
                    </a:cubicBezTo>
                    <a:cubicBezTo>
                      <a:pt x="146" y="116"/>
                      <a:pt x="83" y="103"/>
                      <a:pt x="78" y="99"/>
                    </a:cubicBezTo>
                    <a:cubicBezTo>
                      <a:pt x="61" y="86"/>
                      <a:pt x="44" y="73"/>
                      <a:pt x="27" y="61"/>
                    </a:cubicBezTo>
                    <a:cubicBezTo>
                      <a:pt x="17" y="54"/>
                      <a:pt x="0" y="39"/>
                      <a:pt x="1" y="25"/>
                    </a:cubicBezTo>
                    <a:cubicBezTo>
                      <a:pt x="1" y="24"/>
                      <a:pt x="1" y="23"/>
                      <a:pt x="1" y="22"/>
                    </a:cubicBezTo>
                    <a:cubicBezTo>
                      <a:pt x="8" y="0"/>
                      <a:pt x="36" y="9"/>
                      <a:pt x="49" y="16"/>
                    </a:cubicBezTo>
                    <a:cubicBezTo>
                      <a:pt x="60" y="23"/>
                      <a:pt x="69" y="31"/>
                      <a:pt x="77" y="40"/>
                    </a:cubicBezTo>
                    <a:cubicBezTo>
                      <a:pt x="92" y="54"/>
                      <a:pt x="88" y="61"/>
                      <a:pt x="108" y="64"/>
                    </a:cubicBezTo>
                    <a:cubicBezTo>
                      <a:pt x="130" y="67"/>
                      <a:pt x="164" y="78"/>
                      <a:pt x="185" y="78"/>
                    </a:cubicBezTo>
                    <a:close/>
                  </a:path>
                </a:pathLst>
              </a:custGeom>
              <a:solidFill>
                <a:srgbClr val="006A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02" name="Freeform 276">
                <a:extLst>
                  <a:ext uri="{FF2B5EF4-FFF2-40B4-BE49-F238E27FC236}">
                    <a16:creationId xmlns:a16="http://schemas.microsoft.com/office/drawing/2014/main" id="{DD2E25EC-5328-C2BC-462F-EC75E7A7A67D}"/>
                  </a:ext>
                </a:extLst>
              </p:cNvPr>
              <p:cNvSpPr>
                <a:spLocks/>
              </p:cNvSpPr>
              <p:nvPr/>
            </p:nvSpPr>
            <p:spPr bwMode="auto">
              <a:xfrm>
                <a:off x="6582268" y="2938688"/>
                <a:ext cx="186185" cy="314930"/>
              </a:xfrm>
              <a:custGeom>
                <a:avLst/>
                <a:gdLst>
                  <a:gd name="T0" fmla="*/ 39 w 39"/>
                  <a:gd name="T1" fmla="*/ 0 h 66"/>
                  <a:gd name="T2" fmla="*/ 24 w 39"/>
                  <a:gd name="T3" fmla="*/ 15 h 66"/>
                  <a:gd name="T4" fmla="*/ 1 w 39"/>
                  <a:gd name="T5" fmla="*/ 33 h 66"/>
                  <a:gd name="T6" fmla="*/ 4 w 39"/>
                  <a:gd name="T7" fmla="*/ 66 h 66"/>
                  <a:gd name="T8" fmla="*/ 39 w 39"/>
                  <a:gd name="T9" fmla="*/ 0 h 66"/>
                </a:gdLst>
                <a:ahLst/>
                <a:cxnLst>
                  <a:cxn ang="0">
                    <a:pos x="T0" y="T1"/>
                  </a:cxn>
                  <a:cxn ang="0">
                    <a:pos x="T2" y="T3"/>
                  </a:cxn>
                  <a:cxn ang="0">
                    <a:pos x="T4" y="T5"/>
                  </a:cxn>
                  <a:cxn ang="0">
                    <a:pos x="T6" y="T7"/>
                  </a:cxn>
                  <a:cxn ang="0">
                    <a:pos x="T8" y="T9"/>
                  </a:cxn>
                </a:cxnLst>
                <a:rect l="0" t="0" r="r" b="b"/>
                <a:pathLst>
                  <a:path w="39" h="66">
                    <a:moveTo>
                      <a:pt x="39" y="0"/>
                    </a:moveTo>
                    <a:cubicBezTo>
                      <a:pt x="33" y="6"/>
                      <a:pt x="28" y="11"/>
                      <a:pt x="24" y="15"/>
                    </a:cubicBezTo>
                    <a:cubicBezTo>
                      <a:pt x="7" y="30"/>
                      <a:pt x="1" y="33"/>
                      <a:pt x="1" y="33"/>
                    </a:cubicBezTo>
                    <a:cubicBezTo>
                      <a:pt x="0" y="34"/>
                      <a:pt x="9" y="47"/>
                      <a:pt x="4" y="66"/>
                    </a:cubicBezTo>
                    <a:cubicBezTo>
                      <a:pt x="23" y="48"/>
                      <a:pt x="35" y="25"/>
                      <a:pt x="39" y="0"/>
                    </a:cubicBezTo>
                    <a:close/>
                  </a:path>
                </a:pathLst>
              </a:custGeom>
              <a:solidFill>
                <a:srgbClr val="F9BD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03" name="Freeform 277">
                <a:extLst>
                  <a:ext uri="{FF2B5EF4-FFF2-40B4-BE49-F238E27FC236}">
                    <a16:creationId xmlns:a16="http://schemas.microsoft.com/office/drawing/2014/main" id="{64484790-6468-BB61-EAC2-55BEBE582920}"/>
                  </a:ext>
                </a:extLst>
              </p:cNvPr>
              <p:cNvSpPr>
                <a:spLocks/>
              </p:cNvSpPr>
              <p:nvPr/>
            </p:nvSpPr>
            <p:spPr bwMode="auto">
              <a:xfrm>
                <a:off x="6538693" y="2934726"/>
                <a:ext cx="358505" cy="467442"/>
              </a:xfrm>
              <a:custGeom>
                <a:avLst/>
                <a:gdLst>
                  <a:gd name="T0" fmla="*/ 69 w 75"/>
                  <a:gd name="T1" fmla="*/ 60 h 98"/>
                  <a:gd name="T2" fmla="*/ 63 w 75"/>
                  <a:gd name="T3" fmla="*/ 53 h 98"/>
                  <a:gd name="T4" fmla="*/ 53 w 75"/>
                  <a:gd name="T5" fmla="*/ 37 h 98"/>
                  <a:gd name="T6" fmla="*/ 48 w 75"/>
                  <a:gd name="T7" fmla="*/ 0 h 98"/>
                  <a:gd name="T8" fmla="*/ 48 w 75"/>
                  <a:gd name="T9" fmla="*/ 1 h 98"/>
                  <a:gd name="T10" fmla="*/ 13 w 75"/>
                  <a:gd name="T11" fmla="*/ 67 h 98"/>
                  <a:gd name="T12" fmla="*/ 12 w 75"/>
                  <a:gd name="T13" fmla="*/ 69 h 98"/>
                  <a:gd name="T14" fmla="*/ 8 w 75"/>
                  <a:gd name="T15" fmla="*/ 94 h 98"/>
                  <a:gd name="T16" fmla="*/ 47 w 75"/>
                  <a:gd name="T17" fmla="*/ 86 h 98"/>
                  <a:gd name="T18" fmla="*/ 51 w 75"/>
                  <a:gd name="T19" fmla="*/ 84 h 98"/>
                  <a:gd name="T20" fmla="*/ 55 w 75"/>
                  <a:gd name="T21" fmla="*/ 76 h 98"/>
                  <a:gd name="T22" fmla="*/ 60 w 75"/>
                  <a:gd name="T23" fmla="*/ 68 h 98"/>
                  <a:gd name="T24" fmla="*/ 65 w 75"/>
                  <a:gd name="T25" fmla="*/ 66 h 98"/>
                  <a:gd name="T26" fmla="*/ 73 w 75"/>
                  <a:gd name="T27" fmla="*/ 66 h 98"/>
                  <a:gd name="T28" fmla="*/ 69 w 75"/>
                  <a:gd name="T29" fmla="*/ 60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 h="98">
                    <a:moveTo>
                      <a:pt x="69" y="60"/>
                    </a:moveTo>
                    <a:cubicBezTo>
                      <a:pt x="67" y="58"/>
                      <a:pt x="65" y="55"/>
                      <a:pt x="63" y="53"/>
                    </a:cubicBezTo>
                    <a:cubicBezTo>
                      <a:pt x="59" y="48"/>
                      <a:pt x="56" y="43"/>
                      <a:pt x="53" y="37"/>
                    </a:cubicBezTo>
                    <a:cubicBezTo>
                      <a:pt x="49" y="25"/>
                      <a:pt x="48" y="12"/>
                      <a:pt x="48" y="0"/>
                    </a:cubicBezTo>
                    <a:cubicBezTo>
                      <a:pt x="48" y="1"/>
                      <a:pt x="48" y="1"/>
                      <a:pt x="48" y="1"/>
                    </a:cubicBezTo>
                    <a:cubicBezTo>
                      <a:pt x="44" y="26"/>
                      <a:pt x="32" y="49"/>
                      <a:pt x="13" y="67"/>
                    </a:cubicBezTo>
                    <a:cubicBezTo>
                      <a:pt x="12" y="68"/>
                      <a:pt x="12" y="68"/>
                      <a:pt x="12" y="69"/>
                    </a:cubicBezTo>
                    <a:cubicBezTo>
                      <a:pt x="6" y="80"/>
                      <a:pt x="0" y="89"/>
                      <a:pt x="8" y="94"/>
                    </a:cubicBezTo>
                    <a:cubicBezTo>
                      <a:pt x="14" y="98"/>
                      <a:pt x="38" y="89"/>
                      <a:pt x="47" y="86"/>
                    </a:cubicBezTo>
                    <a:cubicBezTo>
                      <a:pt x="49" y="85"/>
                      <a:pt x="51" y="84"/>
                      <a:pt x="51" y="84"/>
                    </a:cubicBezTo>
                    <a:cubicBezTo>
                      <a:pt x="52" y="84"/>
                      <a:pt x="54" y="77"/>
                      <a:pt x="55" y="76"/>
                    </a:cubicBezTo>
                    <a:cubicBezTo>
                      <a:pt x="56" y="73"/>
                      <a:pt x="58" y="70"/>
                      <a:pt x="60" y="68"/>
                    </a:cubicBezTo>
                    <a:cubicBezTo>
                      <a:pt x="62" y="67"/>
                      <a:pt x="63" y="67"/>
                      <a:pt x="65" y="66"/>
                    </a:cubicBezTo>
                    <a:cubicBezTo>
                      <a:pt x="67" y="66"/>
                      <a:pt x="71" y="67"/>
                      <a:pt x="73" y="66"/>
                    </a:cubicBezTo>
                    <a:cubicBezTo>
                      <a:pt x="75" y="64"/>
                      <a:pt x="71" y="62"/>
                      <a:pt x="69" y="60"/>
                    </a:cubicBezTo>
                    <a:close/>
                  </a:path>
                </a:pathLst>
              </a:custGeom>
              <a:solidFill>
                <a:srgbClr val="FBC8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04" name="Freeform 278">
                <a:extLst>
                  <a:ext uri="{FF2B5EF4-FFF2-40B4-BE49-F238E27FC236}">
                    <a16:creationId xmlns:a16="http://schemas.microsoft.com/office/drawing/2014/main" id="{328CC69D-B1D6-AEA5-F73E-720EE39E37EC}"/>
                  </a:ext>
                </a:extLst>
              </p:cNvPr>
              <p:cNvSpPr>
                <a:spLocks/>
              </p:cNvSpPr>
              <p:nvPr/>
            </p:nvSpPr>
            <p:spPr bwMode="auto">
              <a:xfrm>
                <a:off x="5962313" y="3239752"/>
                <a:ext cx="639763" cy="639763"/>
              </a:xfrm>
              <a:custGeom>
                <a:avLst/>
                <a:gdLst>
                  <a:gd name="T0" fmla="*/ 134 w 134"/>
                  <a:gd name="T1" fmla="*/ 0 h 134"/>
                  <a:gd name="T2" fmla="*/ 128 w 134"/>
                  <a:gd name="T3" fmla="*/ 3 h 134"/>
                  <a:gd name="T4" fmla="*/ 113 w 134"/>
                  <a:gd name="T5" fmla="*/ 20 h 134"/>
                  <a:gd name="T6" fmla="*/ 82 w 134"/>
                  <a:gd name="T7" fmla="*/ 98 h 134"/>
                  <a:gd name="T8" fmla="*/ 0 w 134"/>
                  <a:gd name="T9" fmla="*/ 112 h 134"/>
                  <a:gd name="T10" fmla="*/ 3 w 134"/>
                  <a:gd name="T11" fmla="*/ 134 h 134"/>
                  <a:gd name="T12" fmla="*/ 84 w 134"/>
                  <a:gd name="T13" fmla="*/ 134 h 134"/>
                  <a:gd name="T14" fmla="*/ 103 w 134"/>
                  <a:gd name="T15" fmla="*/ 122 h 134"/>
                  <a:gd name="T16" fmla="*/ 130 w 134"/>
                  <a:gd name="T17" fmla="*/ 91 h 134"/>
                  <a:gd name="T18" fmla="*/ 134 w 134"/>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4" h="134">
                    <a:moveTo>
                      <a:pt x="134" y="0"/>
                    </a:moveTo>
                    <a:cubicBezTo>
                      <a:pt x="128" y="3"/>
                      <a:pt x="128" y="3"/>
                      <a:pt x="128" y="3"/>
                    </a:cubicBezTo>
                    <a:cubicBezTo>
                      <a:pt x="121" y="6"/>
                      <a:pt x="116" y="12"/>
                      <a:pt x="113" y="20"/>
                    </a:cubicBezTo>
                    <a:cubicBezTo>
                      <a:pt x="82" y="98"/>
                      <a:pt x="82" y="98"/>
                      <a:pt x="82" y="98"/>
                    </a:cubicBezTo>
                    <a:cubicBezTo>
                      <a:pt x="0" y="112"/>
                      <a:pt x="0" y="112"/>
                      <a:pt x="0" y="112"/>
                    </a:cubicBezTo>
                    <a:cubicBezTo>
                      <a:pt x="3" y="134"/>
                      <a:pt x="3" y="134"/>
                      <a:pt x="3" y="134"/>
                    </a:cubicBezTo>
                    <a:cubicBezTo>
                      <a:pt x="84" y="134"/>
                      <a:pt x="84" y="134"/>
                      <a:pt x="84" y="134"/>
                    </a:cubicBezTo>
                    <a:cubicBezTo>
                      <a:pt x="92" y="133"/>
                      <a:pt x="99" y="129"/>
                      <a:pt x="103" y="122"/>
                    </a:cubicBezTo>
                    <a:cubicBezTo>
                      <a:pt x="130" y="91"/>
                      <a:pt x="130" y="91"/>
                      <a:pt x="130" y="91"/>
                    </a:cubicBezTo>
                    <a:lnTo>
                      <a:pt x="134" y="0"/>
                    </a:lnTo>
                    <a:close/>
                  </a:path>
                </a:pathLst>
              </a:custGeom>
              <a:solidFill>
                <a:srgbClr val="006A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05" name="Freeform 279">
                <a:extLst>
                  <a:ext uri="{FF2B5EF4-FFF2-40B4-BE49-F238E27FC236}">
                    <a16:creationId xmlns:a16="http://schemas.microsoft.com/office/drawing/2014/main" id="{EEF1D362-9574-6167-8BC9-2A70F3B53D76}"/>
                  </a:ext>
                </a:extLst>
              </p:cNvPr>
              <p:cNvSpPr>
                <a:spLocks/>
              </p:cNvSpPr>
              <p:nvPr/>
            </p:nvSpPr>
            <p:spPr bwMode="auto">
              <a:xfrm>
                <a:off x="6415890" y="2617816"/>
                <a:ext cx="396138" cy="520922"/>
              </a:xfrm>
              <a:custGeom>
                <a:avLst/>
                <a:gdLst>
                  <a:gd name="T0" fmla="*/ 17 w 83"/>
                  <a:gd name="T1" fmla="*/ 89 h 109"/>
                  <a:gd name="T2" fmla="*/ 16 w 83"/>
                  <a:gd name="T3" fmla="*/ 93 h 109"/>
                  <a:gd name="T4" fmla="*/ 18 w 83"/>
                  <a:gd name="T5" fmla="*/ 97 h 109"/>
                  <a:gd name="T6" fmla="*/ 18 w 83"/>
                  <a:gd name="T7" fmla="*/ 102 h 109"/>
                  <a:gd name="T8" fmla="*/ 26 w 83"/>
                  <a:gd name="T9" fmla="*/ 109 h 109"/>
                  <a:gd name="T10" fmla="*/ 37 w 83"/>
                  <a:gd name="T11" fmla="*/ 107 h 109"/>
                  <a:gd name="T12" fmla="*/ 70 w 83"/>
                  <a:gd name="T13" fmla="*/ 85 h 109"/>
                  <a:gd name="T14" fmla="*/ 81 w 83"/>
                  <a:gd name="T15" fmla="*/ 49 h 109"/>
                  <a:gd name="T16" fmla="*/ 81 w 83"/>
                  <a:gd name="T17" fmla="*/ 26 h 109"/>
                  <a:gd name="T18" fmla="*/ 78 w 83"/>
                  <a:gd name="T19" fmla="*/ 20 h 109"/>
                  <a:gd name="T20" fmla="*/ 31 w 83"/>
                  <a:gd name="T21" fmla="*/ 6 h 109"/>
                  <a:gd name="T22" fmla="*/ 7 w 83"/>
                  <a:gd name="T23" fmla="*/ 49 h 109"/>
                  <a:gd name="T24" fmla="*/ 9 w 83"/>
                  <a:gd name="T25" fmla="*/ 55 h 109"/>
                  <a:gd name="T26" fmla="*/ 5 w 83"/>
                  <a:gd name="T27" fmla="*/ 67 h 109"/>
                  <a:gd name="T28" fmla="*/ 4 w 83"/>
                  <a:gd name="T29" fmla="*/ 79 h 109"/>
                  <a:gd name="T30" fmla="*/ 10 w 83"/>
                  <a:gd name="T31" fmla="*/ 80 h 109"/>
                  <a:gd name="T32" fmla="*/ 13 w 83"/>
                  <a:gd name="T33" fmla="*/ 87 h 109"/>
                  <a:gd name="T34" fmla="*/ 13 w 83"/>
                  <a:gd name="T35" fmla="*/ 88 h 109"/>
                  <a:gd name="T36" fmla="*/ 17 w 83"/>
                  <a:gd name="T37" fmla="*/ 89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3" h="109">
                    <a:moveTo>
                      <a:pt x="17" y="89"/>
                    </a:moveTo>
                    <a:cubicBezTo>
                      <a:pt x="16" y="89"/>
                      <a:pt x="15" y="91"/>
                      <a:pt x="16" y="93"/>
                    </a:cubicBezTo>
                    <a:cubicBezTo>
                      <a:pt x="17" y="94"/>
                      <a:pt x="18" y="96"/>
                      <a:pt x="18" y="97"/>
                    </a:cubicBezTo>
                    <a:cubicBezTo>
                      <a:pt x="19" y="99"/>
                      <a:pt x="18" y="100"/>
                      <a:pt x="18" y="102"/>
                    </a:cubicBezTo>
                    <a:cubicBezTo>
                      <a:pt x="19" y="106"/>
                      <a:pt x="22" y="108"/>
                      <a:pt x="26" y="109"/>
                    </a:cubicBezTo>
                    <a:cubicBezTo>
                      <a:pt x="30" y="109"/>
                      <a:pt x="33" y="108"/>
                      <a:pt x="37" y="107"/>
                    </a:cubicBezTo>
                    <a:cubicBezTo>
                      <a:pt x="50" y="103"/>
                      <a:pt x="63" y="96"/>
                      <a:pt x="70" y="85"/>
                    </a:cubicBezTo>
                    <a:cubicBezTo>
                      <a:pt x="78" y="75"/>
                      <a:pt x="80" y="62"/>
                      <a:pt x="81" y="49"/>
                    </a:cubicBezTo>
                    <a:cubicBezTo>
                      <a:pt x="82" y="42"/>
                      <a:pt x="83" y="34"/>
                      <a:pt x="81" y="26"/>
                    </a:cubicBezTo>
                    <a:cubicBezTo>
                      <a:pt x="80" y="24"/>
                      <a:pt x="80" y="22"/>
                      <a:pt x="78" y="20"/>
                    </a:cubicBezTo>
                    <a:cubicBezTo>
                      <a:pt x="69" y="2"/>
                      <a:pt x="48" y="0"/>
                      <a:pt x="31" y="6"/>
                    </a:cubicBezTo>
                    <a:cubicBezTo>
                      <a:pt x="14" y="12"/>
                      <a:pt x="4" y="32"/>
                      <a:pt x="7" y="49"/>
                    </a:cubicBezTo>
                    <a:cubicBezTo>
                      <a:pt x="8" y="51"/>
                      <a:pt x="9" y="53"/>
                      <a:pt x="9" y="55"/>
                    </a:cubicBezTo>
                    <a:cubicBezTo>
                      <a:pt x="10" y="59"/>
                      <a:pt x="7" y="63"/>
                      <a:pt x="5" y="67"/>
                    </a:cubicBezTo>
                    <a:cubicBezTo>
                      <a:pt x="4" y="70"/>
                      <a:pt x="0" y="77"/>
                      <a:pt x="4" y="79"/>
                    </a:cubicBezTo>
                    <a:cubicBezTo>
                      <a:pt x="6" y="80"/>
                      <a:pt x="8" y="79"/>
                      <a:pt x="10" y="80"/>
                    </a:cubicBezTo>
                    <a:cubicBezTo>
                      <a:pt x="12" y="82"/>
                      <a:pt x="13" y="84"/>
                      <a:pt x="13" y="87"/>
                    </a:cubicBezTo>
                    <a:cubicBezTo>
                      <a:pt x="13" y="87"/>
                      <a:pt x="13" y="87"/>
                      <a:pt x="13" y="88"/>
                    </a:cubicBezTo>
                    <a:cubicBezTo>
                      <a:pt x="13" y="88"/>
                      <a:pt x="17" y="89"/>
                      <a:pt x="17" y="89"/>
                    </a:cubicBezTo>
                    <a:close/>
                  </a:path>
                </a:pathLst>
              </a:custGeom>
              <a:solidFill>
                <a:srgbClr val="FBC8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06" name="Freeform 280">
                <a:extLst>
                  <a:ext uri="{FF2B5EF4-FFF2-40B4-BE49-F238E27FC236}">
                    <a16:creationId xmlns:a16="http://schemas.microsoft.com/office/drawing/2014/main" id="{DF20955A-E654-D300-361E-2952DE536B70}"/>
                  </a:ext>
                </a:extLst>
              </p:cNvPr>
              <p:cNvSpPr>
                <a:spLocks/>
              </p:cNvSpPr>
              <p:nvPr/>
            </p:nvSpPr>
            <p:spPr bwMode="auto">
              <a:xfrm>
                <a:off x="6501060" y="3324922"/>
                <a:ext cx="253528" cy="473385"/>
              </a:xfrm>
              <a:custGeom>
                <a:avLst/>
                <a:gdLst>
                  <a:gd name="T0" fmla="*/ 13 w 53"/>
                  <a:gd name="T1" fmla="*/ 0 h 99"/>
                  <a:gd name="T2" fmla="*/ 53 w 53"/>
                  <a:gd name="T3" fmla="*/ 1 h 99"/>
                  <a:gd name="T4" fmla="*/ 47 w 53"/>
                  <a:gd name="T5" fmla="*/ 87 h 99"/>
                  <a:gd name="T6" fmla="*/ 12 w 53"/>
                  <a:gd name="T7" fmla="*/ 99 h 99"/>
                  <a:gd name="T8" fmla="*/ 0 w 53"/>
                  <a:gd name="T9" fmla="*/ 60 h 99"/>
                  <a:gd name="T10" fmla="*/ 13 w 53"/>
                  <a:gd name="T11" fmla="*/ 0 h 99"/>
                </a:gdLst>
                <a:ahLst/>
                <a:cxnLst>
                  <a:cxn ang="0">
                    <a:pos x="T0" y="T1"/>
                  </a:cxn>
                  <a:cxn ang="0">
                    <a:pos x="T2" y="T3"/>
                  </a:cxn>
                  <a:cxn ang="0">
                    <a:pos x="T4" y="T5"/>
                  </a:cxn>
                  <a:cxn ang="0">
                    <a:pos x="T6" y="T7"/>
                  </a:cxn>
                  <a:cxn ang="0">
                    <a:pos x="T8" y="T9"/>
                  </a:cxn>
                  <a:cxn ang="0">
                    <a:pos x="T10" y="T11"/>
                  </a:cxn>
                </a:cxnLst>
                <a:rect l="0" t="0" r="r" b="b"/>
                <a:pathLst>
                  <a:path w="53" h="99">
                    <a:moveTo>
                      <a:pt x="13" y="0"/>
                    </a:moveTo>
                    <a:cubicBezTo>
                      <a:pt x="13" y="0"/>
                      <a:pt x="24" y="11"/>
                      <a:pt x="53" y="1"/>
                    </a:cubicBezTo>
                    <a:cubicBezTo>
                      <a:pt x="51" y="60"/>
                      <a:pt x="47" y="87"/>
                      <a:pt x="47" y="87"/>
                    </a:cubicBezTo>
                    <a:cubicBezTo>
                      <a:pt x="12" y="99"/>
                      <a:pt x="12" y="99"/>
                      <a:pt x="12" y="99"/>
                    </a:cubicBezTo>
                    <a:cubicBezTo>
                      <a:pt x="0" y="60"/>
                      <a:pt x="0" y="60"/>
                      <a:pt x="0" y="60"/>
                    </a:cubicBezTo>
                    <a:lnTo>
                      <a:pt x="1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07" name="Freeform 281">
                <a:extLst>
                  <a:ext uri="{FF2B5EF4-FFF2-40B4-BE49-F238E27FC236}">
                    <a16:creationId xmlns:a16="http://schemas.microsoft.com/office/drawing/2014/main" id="{48F8F810-AEE0-62C4-0F26-4DE02CA8D324}"/>
                  </a:ext>
                </a:extLst>
              </p:cNvPr>
              <p:cNvSpPr>
                <a:spLocks/>
              </p:cNvSpPr>
              <p:nvPr/>
            </p:nvSpPr>
            <p:spPr bwMode="auto">
              <a:xfrm>
                <a:off x="6467388" y="3263520"/>
                <a:ext cx="592226" cy="812082"/>
              </a:xfrm>
              <a:custGeom>
                <a:avLst/>
                <a:gdLst>
                  <a:gd name="T0" fmla="*/ 117 w 124"/>
                  <a:gd name="T1" fmla="*/ 33 h 170"/>
                  <a:gd name="T2" fmla="*/ 109 w 124"/>
                  <a:gd name="T3" fmla="*/ 25 h 170"/>
                  <a:gd name="T4" fmla="*/ 64 w 124"/>
                  <a:gd name="T5" fmla="*/ 21 h 170"/>
                  <a:gd name="T6" fmla="*/ 19 w 124"/>
                  <a:gd name="T7" fmla="*/ 71 h 170"/>
                  <a:gd name="T8" fmla="*/ 19 w 124"/>
                  <a:gd name="T9" fmla="*/ 65 h 170"/>
                  <a:gd name="T10" fmla="*/ 19 w 124"/>
                  <a:gd name="T11" fmla="*/ 59 h 170"/>
                  <a:gd name="T12" fmla="*/ 19 w 124"/>
                  <a:gd name="T13" fmla="*/ 46 h 170"/>
                  <a:gd name="T14" fmla="*/ 21 w 124"/>
                  <a:gd name="T15" fmla="*/ 22 h 170"/>
                  <a:gd name="T16" fmla="*/ 23 w 124"/>
                  <a:gd name="T17" fmla="*/ 11 h 170"/>
                  <a:gd name="T18" fmla="*/ 24 w 124"/>
                  <a:gd name="T19" fmla="*/ 5 h 170"/>
                  <a:gd name="T20" fmla="*/ 26 w 124"/>
                  <a:gd name="T21" fmla="*/ 3 h 170"/>
                  <a:gd name="T22" fmla="*/ 27 w 124"/>
                  <a:gd name="T23" fmla="*/ 0 h 170"/>
                  <a:gd name="T24" fmla="*/ 26 w 124"/>
                  <a:gd name="T25" fmla="*/ 0 h 170"/>
                  <a:gd name="T26" fmla="*/ 25 w 124"/>
                  <a:gd name="T27" fmla="*/ 2 h 170"/>
                  <a:gd name="T28" fmla="*/ 23 w 124"/>
                  <a:gd name="T29" fmla="*/ 5 h 170"/>
                  <a:gd name="T30" fmla="*/ 21 w 124"/>
                  <a:gd name="T31" fmla="*/ 11 h 170"/>
                  <a:gd name="T32" fmla="*/ 17 w 124"/>
                  <a:gd name="T33" fmla="*/ 23 h 170"/>
                  <a:gd name="T34" fmla="*/ 9 w 124"/>
                  <a:gd name="T35" fmla="*/ 46 h 170"/>
                  <a:gd name="T36" fmla="*/ 2 w 124"/>
                  <a:gd name="T37" fmla="*/ 67 h 170"/>
                  <a:gd name="T38" fmla="*/ 0 w 124"/>
                  <a:gd name="T39" fmla="*/ 78 h 170"/>
                  <a:gd name="T40" fmla="*/ 35 w 124"/>
                  <a:gd name="T41" fmla="*/ 170 h 170"/>
                  <a:gd name="T42" fmla="*/ 124 w 124"/>
                  <a:gd name="T43" fmla="*/ 162 h 170"/>
                  <a:gd name="T44" fmla="*/ 117 w 124"/>
                  <a:gd name="T45" fmla="*/ 33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4" h="170">
                    <a:moveTo>
                      <a:pt x="117" y="33"/>
                    </a:moveTo>
                    <a:cubicBezTo>
                      <a:pt x="109" y="25"/>
                      <a:pt x="109" y="25"/>
                      <a:pt x="109" y="25"/>
                    </a:cubicBezTo>
                    <a:cubicBezTo>
                      <a:pt x="64" y="21"/>
                      <a:pt x="64" y="21"/>
                      <a:pt x="64" y="21"/>
                    </a:cubicBezTo>
                    <a:cubicBezTo>
                      <a:pt x="64" y="21"/>
                      <a:pt x="31" y="67"/>
                      <a:pt x="19" y="71"/>
                    </a:cubicBezTo>
                    <a:cubicBezTo>
                      <a:pt x="19" y="71"/>
                      <a:pt x="19" y="66"/>
                      <a:pt x="19" y="65"/>
                    </a:cubicBezTo>
                    <a:cubicBezTo>
                      <a:pt x="19" y="63"/>
                      <a:pt x="19" y="61"/>
                      <a:pt x="19" y="59"/>
                    </a:cubicBezTo>
                    <a:cubicBezTo>
                      <a:pt x="19" y="55"/>
                      <a:pt x="19" y="50"/>
                      <a:pt x="19" y="46"/>
                    </a:cubicBezTo>
                    <a:cubicBezTo>
                      <a:pt x="19" y="38"/>
                      <a:pt x="20" y="30"/>
                      <a:pt x="21" y="22"/>
                    </a:cubicBezTo>
                    <a:cubicBezTo>
                      <a:pt x="22" y="19"/>
                      <a:pt x="22" y="15"/>
                      <a:pt x="23" y="11"/>
                    </a:cubicBezTo>
                    <a:cubicBezTo>
                      <a:pt x="23" y="9"/>
                      <a:pt x="24" y="7"/>
                      <a:pt x="24" y="5"/>
                    </a:cubicBezTo>
                    <a:cubicBezTo>
                      <a:pt x="25" y="4"/>
                      <a:pt x="25" y="4"/>
                      <a:pt x="26" y="3"/>
                    </a:cubicBezTo>
                    <a:cubicBezTo>
                      <a:pt x="26" y="2"/>
                      <a:pt x="26" y="1"/>
                      <a:pt x="27" y="0"/>
                    </a:cubicBezTo>
                    <a:cubicBezTo>
                      <a:pt x="26" y="0"/>
                      <a:pt x="26" y="0"/>
                      <a:pt x="26" y="0"/>
                    </a:cubicBezTo>
                    <a:cubicBezTo>
                      <a:pt x="26" y="1"/>
                      <a:pt x="25" y="1"/>
                      <a:pt x="25" y="2"/>
                    </a:cubicBezTo>
                    <a:cubicBezTo>
                      <a:pt x="24" y="3"/>
                      <a:pt x="24" y="4"/>
                      <a:pt x="23" y="5"/>
                    </a:cubicBezTo>
                    <a:cubicBezTo>
                      <a:pt x="22" y="7"/>
                      <a:pt x="22" y="9"/>
                      <a:pt x="21" y="11"/>
                    </a:cubicBezTo>
                    <a:cubicBezTo>
                      <a:pt x="19" y="15"/>
                      <a:pt x="18" y="19"/>
                      <a:pt x="17" y="23"/>
                    </a:cubicBezTo>
                    <a:cubicBezTo>
                      <a:pt x="14" y="31"/>
                      <a:pt x="12" y="38"/>
                      <a:pt x="9" y="46"/>
                    </a:cubicBezTo>
                    <a:cubicBezTo>
                      <a:pt x="7" y="53"/>
                      <a:pt x="5" y="60"/>
                      <a:pt x="2" y="67"/>
                    </a:cubicBezTo>
                    <a:cubicBezTo>
                      <a:pt x="1" y="70"/>
                      <a:pt x="0" y="74"/>
                      <a:pt x="0" y="78"/>
                    </a:cubicBezTo>
                    <a:cubicBezTo>
                      <a:pt x="0" y="82"/>
                      <a:pt x="35" y="170"/>
                      <a:pt x="35" y="170"/>
                    </a:cubicBezTo>
                    <a:cubicBezTo>
                      <a:pt x="35" y="170"/>
                      <a:pt x="65" y="168"/>
                      <a:pt x="124" y="162"/>
                    </a:cubicBezTo>
                    <a:cubicBezTo>
                      <a:pt x="115" y="131"/>
                      <a:pt x="117" y="33"/>
                      <a:pt x="117" y="33"/>
                    </a:cubicBezTo>
                    <a:close/>
                  </a:path>
                </a:pathLst>
              </a:custGeom>
              <a:solidFill>
                <a:srgbClr val="0096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08" name="Freeform 282">
                <a:extLst>
                  <a:ext uri="{FF2B5EF4-FFF2-40B4-BE49-F238E27FC236}">
                    <a16:creationId xmlns:a16="http://schemas.microsoft.com/office/drawing/2014/main" id="{17BE8C07-7C53-F985-773D-B65F2987C278}"/>
                  </a:ext>
                </a:extLst>
              </p:cNvPr>
              <p:cNvSpPr>
                <a:spLocks/>
              </p:cNvSpPr>
              <p:nvPr/>
            </p:nvSpPr>
            <p:spPr bwMode="auto">
              <a:xfrm>
                <a:off x="6429755" y="2607913"/>
                <a:ext cx="497153" cy="578361"/>
              </a:xfrm>
              <a:custGeom>
                <a:avLst/>
                <a:gdLst>
                  <a:gd name="T0" fmla="*/ 103 w 104"/>
                  <a:gd name="T1" fmla="*/ 70 h 121"/>
                  <a:gd name="T2" fmla="*/ 102 w 104"/>
                  <a:gd name="T3" fmla="*/ 54 h 121"/>
                  <a:gd name="T4" fmla="*/ 83 w 104"/>
                  <a:gd name="T5" fmla="*/ 16 h 121"/>
                  <a:gd name="T6" fmla="*/ 42 w 104"/>
                  <a:gd name="T7" fmla="*/ 1 h 121"/>
                  <a:gd name="T8" fmla="*/ 17 w 104"/>
                  <a:gd name="T9" fmla="*/ 11 h 121"/>
                  <a:gd name="T10" fmla="*/ 2 w 104"/>
                  <a:gd name="T11" fmla="*/ 51 h 121"/>
                  <a:gd name="T12" fmla="*/ 15 w 104"/>
                  <a:gd name="T13" fmla="*/ 51 h 121"/>
                  <a:gd name="T14" fmla="*/ 17 w 104"/>
                  <a:gd name="T15" fmla="*/ 40 h 121"/>
                  <a:gd name="T16" fmla="*/ 20 w 104"/>
                  <a:gd name="T17" fmla="*/ 53 h 121"/>
                  <a:gd name="T18" fmla="*/ 33 w 104"/>
                  <a:gd name="T19" fmla="*/ 57 h 121"/>
                  <a:gd name="T20" fmla="*/ 38 w 104"/>
                  <a:gd name="T21" fmla="*/ 49 h 121"/>
                  <a:gd name="T22" fmla="*/ 45 w 104"/>
                  <a:gd name="T23" fmla="*/ 59 h 121"/>
                  <a:gd name="T24" fmla="*/ 52 w 104"/>
                  <a:gd name="T25" fmla="*/ 83 h 121"/>
                  <a:gd name="T26" fmla="*/ 51 w 104"/>
                  <a:gd name="T27" fmla="*/ 121 h 121"/>
                  <a:gd name="T28" fmla="*/ 103 w 104"/>
                  <a:gd name="T29" fmla="*/ 7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4" h="121">
                    <a:moveTo>
                      <a:pt x="103" y="70"/>
                    </a:moveTo>
                    <a:cubicBezTo>
                      <a:pt x="104" y="64"/>
                      <a:pt x="103" y="59"/>
                      <a:pt x="102" y="54"/>
                    </a:cubicBezTo>
                    <a:cubicBezTo>
                      <a:pt x="100" y="41"/>
                      <a:pt x="93" y="25"/>
                      <a:pt x="83" y="16"/>
                    </a:cubicBezTo>
                    <a:cubicBezTo>
                      <a:pt x="73" y="5"/>
                      <a:pt x="57" y="0"/>
                      <a:pt x="42" y="1"/>
                    </a:cubicBezTo>
                    <a:cubicBezTo>
                      <a:pt x="33" y="2"/>
                      <a:pt x="25" y="6"/>
                      <a:pt x="17" y="11"/>
                    </a:cubicBezTo>
                    <a:cubicBezTo>
                      <a:pt x="4" y="22"/>
                      <a:pt x="0" y="35"/>
                      <a:pt x="2" y="51"/>
                    </a:cubicBezTo>
                    <a:cubicBezTo>
                      <a:pt x="6" y="51"/>
                      <a:pt x="11" y="51"/>
                      <a:pt x="15" y="51"/>
                    </a:cubicBezTo>
                    <a:cubicBezTo>
                      <a:pt x="15" y="47"/>
                      <a:pt x="15" y="43"/>
                      <a:pt x="17" y="40"/>
                    </a:cubicBezTo>
                    <a:cubicBezTo>
                      <a:pt x="18" y="44"/>
                      <a:pt x="19" y="48"/>
                      <a:pt x="20" y="53"/>
                    </a:cubicBezTo>
                    <a:cubicBezTo>
                      <a:pt x="24" y="53"/>
                      <a:pt x="29" y="55"/>
                      <a:pt x="33" y="57"/>
                    </a:cubicBezTo>
                    <a:cubicBezTo>
                      <a:pt x="34" y="57"/>
                      <a:pt x="36" y="49"/>
                      <a:pt x="38" y="49"/>
                    </a:cubicBezTo>
                    <a:cubicBezTo>
                      <a:pt x="41" y="49"/>
                      <a:pt x="44" y="57"/>
                      <a:pt x="45" y="59"/>
                    </a:cubicBezTo>
                    <a:cubicBezTo>
                      <a:pt x="49" y="66"/>
                      <a:pt x="51" y="75"/>
                      <a:pt x="52" y="83"/>
                    </a:cubicBezTo>
                    <a:cubicBezTo>
                      <a:pt x="53" y="95"/>
                      <a:pt x="52" y="110"/>
                      <a:pt x="51" y="121"/>
                    </a:cubicBezTo>
                    <a:cubicBezTo>
                      <a:pt x="57" y="119"/>
                      <a:pt x="99" y="102"/>
                      <a:pt x="103" y="70"/>
                    </a:cubicBezTo>
                    <a:close/>
                  </a:path>
                </a:pathLst>
              </a:custGeom>
              <a:solidFill>
                <a:srgbClr val="A46B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09" name="Freeform 283">
                <a:extLst>
                  <a:ext uri="{FF2B5EF4-FFF2-40B4-BE49-F238E27FC236}">
                    <a16:creationId xmlns:a16="http://schemas.microsoft.com/office/drawing/2014/main" id="{5695C785-9211-20A4-42E8-7AD4DCC472A1}"/>
                  </a:ext>
                </a:extLst>
              </p:cNvPr>
              <p:cNvSpPr>
                <a:spLocks/>
              </p:cNvSpPr>
              <p:nvPr/>
            </p:nvSpPr>
            <p:spPr bwMode="auto">
              <a:xfrm>
                <a:off x="5928641" y="3875554"/>
                <a:ext cx="338698" cy="138648"/>
              </a:xfrm>
              <a:custGeom>
                <a:avLst/>
                <a:gdLst>
                  <a:gd name="T0" fmla="*/ 69 w 71"/>
                  <a:gd name="T1" fmla="*/ 8 h 29"/>
                  <a:gd name="T2" fmla="*/ 48 w 71"/>
                  <a:gd name="T3" fmla="*/ 4 h 29"/>
                  <a:gd name="T4" fmla="*/ 29 w 71"/>
                  <a:gd name="T5" fmla="*/ 0 h 29"/>
                  <a:gd name="T6" fmla="*/ 24 w 71"/>
                  <a:gd name="T7" fmla="*/ 1 h 29"/>
                  <a:gd name="T8" fmla="*/ 6 w 71"/>
                  <a:gd name="T9" fmla="*/ 8 h 29"/>
                  <a:gd name="T10" fmla="*/ 5 w 71"/>
                  <a:gd name="T11" fmla="*/ 15 h 29"/>
                  <a:gd name="T12" fmla="*/ 14 w 71"/>
                  <a:gd name="T13" fmla="*/ 14 h 29"/>
                  <a:gd name="T14" fmla="*/ 12 w 71"/>
                  <a:gd name="T15" fmla="*/ 18 h 29"/>
                  <a:gd name="T16" fmla="*/ 17 w 71"/>
                  <a:gd name="T17" fmla="*/ 20 h 29"/>
                  <a:gd name="T18" fmla="*/ 28 w 71"/>
                  <a:gd name="T19" fmla="*/ 18 h 29"/>
                  <a:gd name="T20" fmla="*/ 35 w 71"/>
                  <a:gd name="T21" fmla="*/ 19 h 29"/>
                  <a:gd name="T22" fmla="*/ 51 w 71"/>
                  <a:gd name="T23" fmla="*/ 27 h 29"/>
                  <a:gd name="T24" fmla="*/ 57 w 71"/>
                  <a:gd name="T25" fmla="*/ 29 h 29"/>
                  <a:gd name="T26" fmla="*/ 71 w 71"/>
                  <a:gd name="T27" fmla="*/ 28 h 29"/>
                  <a:gd name="T28" fmla="*/ 69 w 71"/>
                  <a:gd name="T29" fmla="*/ 8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1" h="29">
                    <a:moveTo>
                      <a:pt x="69" y="8"/>
                    </a:moveTo>
                    <a:cubicBezTo>
                      <a:pt x="48" y="4"/>
                      <a:pt x="48" y="4"/>
                      <a:pt x="48" y="4"/>
                    </a:cubicBezTo>
                    <a:cubicBezTo>
                      <a:pt x="29" y="0"/>
                      <a:pt x="29" y="0"/>
                      <a:pt x="29" y="0"/>
                    </a:cubicBezTo>
                    <a:cubicBezTo>
                      <a:pt x="28" y="0"/>
                      <a:pt x="26" y="0"/>
                      <a:pt x="24" y="1"/>
                    </a:cubicBezTo>
                    <a:cubicBezTo>
                      <a:pt x="18" y="3"/>
                      <a:pt x="11" y="5"/>
                      <a:pt x="6" y="8"/>
                    </a:cubicBezTo>
                    <a:cubicBezTo>
                      <a:pt x="2" y="10"/>
                      <a:pt x="0" y="12"/>
                      <a:pt x="5" y="15"/>
                    </a:cubicBezTo>
                    <a:cubicBezTo>
                      <a:pt x="8" y="17"/>
                      <a:pt x="11" y="16"/>
                      <a:pt x="14" y="14"/>
                    </a:cubicBezTo>
                    <a:cubicBezTo>
                      <a:pt x="13" y="15"/>
                      <a:pt x="12" y="16"/>
                      <a:pt x="12" y="18"/>
                    </a:cubicBezTo>
                    <a:cubicBezTo>
                      <a:pt x="12" y="21"/>
                      <a:pt x="15" y="20"/>
                      <a:pt x="17" y="20"/>
                    </a:cubicBezTo>
                    <a:cubicBezTo>
                      <a:pt x="21" y="19"/>
                      <a:pt x="24" y="18"/>
                      <a:pt x="28" y="18"/>
                    </a:cubicBezTo>
                    <a:cubicBezTo>
                      <a:pt x="31" y="17"/>
                      <a:pt x="33" y="18"/>
                      <a:pt x="35" y="19"/>
                    </a:cubicBezTo>
                    <a:cubicBezTo>
                      <a:pt x="51" y="27"/>
                      <a:pt x="51" y="27"/>
                      <a:pt x="51" y="27"/>
                    </a:cubicBezTo>
                    <a:cubicBezTo>
                      <a:pt x="52" y="28"/>
                      <a:pt x="54" y="29"/>
                      <a:pt x="57" y="29"/>
                    </a:cubicBezTo>
                    <a:cubicBezTo>
                      <a:pt x="71" y="28"/>
                      <a:pt x="71" y="28"/>
                      <a:pt x="71" y="28"/>
                    </a:cubicBezTo>
                    <a:lnTo>
                      <a:pt x="69" y="8"/>
                    </a:lnTo>
                    <a:close/>
                  </a:path>
                </a:pathLst>
              </a:custGeom>
              <a:solidFill>
                <a:srgbClr val="FBC8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10" name="Freeform 284">
                <a:extLst>
                  <a:ext uri="{FF2B5EF4-FFF2-40B4-BE49-F238E27FC236}">
                    <a16:creationId xmlns:a16="http://schemas.microsoft.com/office/drawing/2014/main" id="{81675A11-1626-C097-F01D-67B92F9DEC41}"/>
                  </a:ext>
                </a:extLst>
              </p:cNvPr>
              <p:cNvSpPr>
                <a:spLocks/>
              </p:cNvSpPr>
              <p:nvPr/>
            </p:nvSpPr>
            <p:spPr bwMode="auto">
              <a:xfrm>
                <a:off x="6219802" y="3212022"/>
                <a:ext cx="849716" cy="869523"/>
              </a:xfrm>
              <a:custGeom>
                <a:avLst/>
                <a:gdLst>
                  <a:gd name="T0" fmla="*/ 137 w 178"/>
                  <a:gd name="T1" fmla="*/ 2 h 182"/>
                  <a:gd name="T2" fmla="*/ 112 w 178"/>
                  <a:gd name="T3" fmla="*/ 25 h 182"/>
                  <a:gd name="T4" fmla="*/ 105 w 178"/>
                  <a:gd name="T5" fmla="*/ 61 h 182"/>
                  <a:gd name="T6" fmla="*/ 95 w 178"/>
                  <a:gd name="T7" fmla="*/ 103 h 182"/>
                  <a:gd name="T8" fmla="*/ 93 w 178"/>
                  <a:gd name="T9" fmla="*/ 119 h 182"/>
                  <a:gd name="T10" fmla="*/ 77 w 178"/>
                  <a:gd name="T11" fmla="*/ 131 h 182"/>
                  <a:gd name="T12" fmla="*/ 0 w 178"/>
                  <a:gd name="T13" fmla="*/ 145 h 182"/>
                  <a:gd name="T14" fmla="*/ 9 w 178"/>
                  <a:gd name="T15" fmla="*/ 172 h 182"/>
                  <a:gd name="T16" fmla="*/ 126 w 178"/>
                  <a:gd name="T17" fmla="*/ 157 h 182"/>
                  <a:gd name="T18" fmla="*/ 135 w 178"/>
                  <a:gd name="T19" fmla="*/ 138 h 182"/>
                  <a:gd name="T20" fmla="*/ 151 w 178"/>
                  <a:gd name="T21" fmla="*/ 105 h 182"/>
                  <a:gd name="T22" fmla="*/ 158 w 178"/>
                  <a:gd name="T23" fmla="*/ 90 h 182"/>
                  <a:gd name="T24" fmla="*/ 166 w 178"/>
                  <a:gd name="T25" fmla="*/ 74 h 182"/>
                  <a:gd name="T26" fmla="*/ 167 w 178"/>
                  <a:gd name="T27" fmla="*/ 73 h 182"/>
                  <a:gd name="T28" fmla="*/ 137 w 178"/>
                  <a:gd name="T29" fmla="*/ 2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8" h="182">
                    <a:moveTo>
                      <a:pt x="137" y="2"/>
                    </a:moveTo>
                    <a:cubicBezTo>
                      <a:pt x="126" y="0"/>
                      <a:pt x="115" y="16"/>
                      <a:pt x="112" y="25"/>
                    </a:cubicBezTo>
                    <a:cubicBezTo>
                      <a:pt x="109" y="36"/>
                      <a:pt x="108" y="49"/>
                      <a:pt x="105" y="61"/>
                    </a:cubicBezTo>
                    <a:cubicBezTo>
                      <a:pt x="102" y="75"/>
                      <a:pt x="97" y="88"/>
                      <a:pt x="95" y="103"/>
                    </a:cubicBezTo>
                    <a:cubicBezTo>
                      <a:pt x="95" y="108"/>
                      <a:pt x="95" y="113"/>
                      <a:pt x="93" y="119"/>
                    </a:cubicBezTo>
                    <a:cubicBezTo>
                      <a:pt x="90" y="127"/>
                      <a:pt x="84" y="128"/>
                      <a:pt x="77" y="131"/>
                    </a:cubicBezTo>
                    <a:cubicBezTo>
                      <a:pt x="57" y="140"/>
                      <a:pt x="1" y="145"/>
                      <a:pt x="0" y="145"/>
                    </a:cubicBezTo>
                    <a:cubicBezTo>
                      <a:pt x="9" y="172"/>
                      <a:pt x="9" y="172"/>
                      <a:pt x="9" y="172"/>
                    </a:cubicBezTo>
                    <a:cubicBezTo>
                      <a:pt x="10" y="171"/>
                      <a:pt x="109" y="182"/>
                      <a:pt x="126" y="157"/>
                    </a:cubicBezTo>
                    <a:cubicBezTo>
                      <a:pt x="129" y="151"/>
                      <a:pt x="132" y="144"/>
                      <a:pt x="135" y="138"/>
                    </a:cubicBezTo>
                    <a:cubicBezTo>
                      <a:pt x="140" y="127"/>
                      <a:pt x="146" y="116"/>
                      <a:pt x="151" y="105"/>
                    </a:cubicBezTo>
                    <a:cubicBezTo>
                      <a:pt x="153" y="100"/>
                      <a:pt x="156" y="95"/>
                      <a:pt x="158" y="90"/>
                    </a:cubicBezTo>
                    <a:cubicBezTo>
                      <a:pt x="160" y="86"/>
                      <a:pt x="163" y="76"/>
                      <a:pt x="166" y="74"/>
                    </a:cubicBezTo>
                    <a:cubicBezTo>
                      <a:pt x="166" y="74"/>
                      <a:pt x="167" y="73"/>
                      <a:pt x="167" y="73"/>
                    </a:cubicBezTo>
                    <a:cubicBezTo>
                      <a:pt x="178" y="41"/>
                      <a:pt x="157" y="6"/>
                      <a:pt x="137" y="2"/>
                    </a:cubicBezTo>
                    <a:close/>
                  </a:path>
                </a:pathLst>
              </a:custGeom>
              <a:solidFill>
                <a:srgbClr val="006A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11" name="Freeform 285">
                <a:extLst>
                  <a:ext uri="{FF2B5EF4-FFF2-40B4-BE49-F238E27FC236}">
                    <a16:creationId xmlns:a16="http://schemas.microsoft.com/office/drawing/2014/main" id="{27B6B837-F4DD-5312-B481-4298B83E1EBD}"/>
                  </a:ext>
                </a:extLst>
              </p:cNvPr>
              <p:cNvSpPr>
                <a:spLocks/>
              </p:cNvSpPr>
              <p:nvPr/>
            </p:nvSpPr>
            <p:spPr bwMode="auto">
              <a:xfrm>
                <a:off x="2955628" y="2962456"/>
                <a:ext cx="186185" cy="314930"/>
              </a:xfrm>
              <a:custGeom>
                <a:avLst/>
                <a:gdLst>
                  <a:gd name="T0" fmla="*/ 0 w 39"/>
                  <a:gd name="T1" fmla="*/ 0 h 66"/>
                  <a:gd name="T2" fmla="*/ 16 w 39"/>
                  <a:gd name="T3" fmla="*/ 15 h 66"/>
                  <a:gd name="T4" fmla="*/ 39 w 39"/>
                  <a:gd name="T5" fmla="*/ 33 h 66"/>
                  <a:gd name="T6" fmla="*/ 36 w 39"/>
                  <a:gd name="T7" fmla="*/ 66 h 66"/>
                  <a:gd name="T8" fmla="*/ 0 w 39"/>
                  <a:gd name="T9" fmla="*/ 0 h 66"/>
                </a:gdLst>
                <a:ahLst/>
                <a:cxnLst>
                  <a:cxn ang="0">
                    <a:pos x="T0" y="T1"/>
                  </a:cxn>
                  <a:cxn ang="0">
                    <a:pos x="T2" y="T3"/>
                  </a:cxn>
                  <a:cxn ang="0">
                    <a:pos x="T4" y="T5"/>
                  </a:cxn>
                  <a:cxn ang="0">
                    <a:pos x="T6" y="T7"/>
                  </a:cxn>
                  <a:cxn ang="0">
                    <a:pos x="T8" y="T9"/>
                  </a:cxn>
                </a:cxnLst>
                <a:rect l="0" t="0" r="r" b="b"/>
                <a:pathLst>
                  <a:path w="39" h="66">
                    <a:moveTo>
                      <a:pt x="0" y="0"/>
                    </a:moveTo>
                    <a:cubicBezTo>
                      <a:pt x="6" y="6"/>
                      <a:pt x="11" y="11"/>
                      <a:pt x="16" y="15"/>
                    </a:cubicBezTo>
                    <a:cubicBezTo>
                      <a:pt x="32" y="30"/>
                      <a:pt x="39" y="33"/>
                      <a:pt x="39" y="33"/>
                    </a:cubicBezTo>
                    <a:cubicBezTo>
                      <a:pt x="39" y="34"/>
                      <a:pt x="31" y="47"/>
                      <a:pt x="36" y="66"/>
                    </a:cubicBezTo>
                    <a:cubicBezTo>
                      <a:pt x="17" y="48"/>
                      <a:pt x="4" y="25"/>
                      <a:pt x="0" y="0"/>
                    </a:cubicBezTo>
                    <a:close/>
                  </a:path>
                </a:pathLst>
              </a:custGeom>
              <a:solidFill>
                <a:srgbClr val="FBC8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12" name="Freeform 286">
                <a:extLst>
                  <a:ext uri="{FF2B5EF4-FFF2-40B4-BE49-F238E27FC236}">
                    <a16:creationId xmlns:a16="http://schemas.microsoft.com/office/drawing/2014/main" id="{B512EC52-36B5-DC06-EFDE-B99F66F2755A}"/>
                  </a:ext>
                </a:extLst>
              </p:cNvPr>
              <p:cNvSpPr>
                <a:spLocks/>
              </p:cNvSpPr>
              <p:nvPr/>
            </p:nvSpPr>
            <p:spPr bwMode="auto">
              <a:xfrm>
                <a:off x="3783556" y="3828017"/>
                <a:ext cx="186185" cy="104977"/>
              </a:xfrm>
              <a:custGeom>
                <a:avLst/>
                <a:gdLst>
                  <a:gd name="T0" fmla="*/ 32 w 39"/>
                  <a:gd name="T1" fmla="*/ 4 h 22"/>
                  <a:gd name="T2" fmla="*/ 36 w 39"/>
                  <a:gd name="T3" fmla="*/ 11 h 22"/>
                  <a:gd name="T4" fmla="*/ 39 w 39"/>
                  <a:gd name="T5" fmla="*/ 18 h 22"/>
                  <a:gd name="T6" fmla="*/ 36 w 39"/>
                  <a:gd name="T7" fmla="*/ 21 h 22"/>
                  <a:gd name="T8" fmla="*/ 34 w 39"/>
                  <a:gd name="T9" fmla="*/ 20 h 22"/>
                  <a:gd name="T10" fmla="*/ 30 w 39"/>
                  <a:gd name="T11" fmla="*/ 19 h 22"/>
                  <a:gd name="T12" fmla="*/ 23 w 39"/>
                  <a:gd name="T13" fmla="*/ 12 h 22"/>
                  <a:gd name="T14" fmla="*/ 15 w 39"/>
                  <a:gd name="T15" fmla="*/ 12 h 22"/>
                  <a:gd name="T16" fmla="*/ 0 w 39"/>
                  <a:gd name="T17" fmla="*/ 12 h 22"/>
                  <a:gd name="T18" fmla="*/ 2 w 39"/>
                  <a:gd name="T19" fmla="*/ 6 h 22"/>
                  <a:gd name="T20" fmla="*/ 7 w 39"/>
                  <a:gd name="T21" fmla="*/ 0 h 22"/>
                  <a:gd name="T22" fmla="*/ 21 w 39"/>
                  <a:gd name="T23" fmla="*/ 0 h 22"/>
                  <a:gd name="T24" fmla="*/ 28 w 39"/>
                  <a:gd name="T25" fmla="*/ 1 h 22"/>
                  <a:gd name="T26" fmla="*/ 32 w 39"/>
                  <a:gd name="T27" fmla="*/ 4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 h="22">
                    <a:moveTo>
                      <a:pt x="32" y="4"/>
                    </a:moveTo>
                    <a:cubicBezTo>
                      <a:pt x="34" y="6"/>
                      <a:pt x="35" y="9"/>
                      <a:pt x="36" y="11"/>
                    </a:cubicBezTo>
                    <a:cubicBezTo>
                      <a:pt x="37" y="14"/>
                      <a:pt x="38" y="16"/>
                      <a:pt x="39" y="18"/>
                    </a:cubicBezTo>
                    <a:cubicBezTo>
                      <a:pt x="39" y="20"/>
                      <a:pt x="38" y="21"/>
                      <a:pt x="36" y="21"/>
                    </a:cubicBezTo>
                    <a:cubicBezTo>
                      <a:pt x="35" y="21"/>
                      <a:pt x="34" y="20"/>
                      <a:pt x="34" y="20"/>
                    </a:cubicBezTo>
                    <a:cubicBezTo>
                      <a:pt x="33" y="22"/>
                      <a:pt x="31" y="21"/>
                      <a:pt x="30" y="19"/>
                    </a:cubicBezTo>
                    <a:cubicBezTo>
                      <a:pt x="28" y="16"/>
                      <a:pt x="27" y="12"/>
                      <a:pt x="23" y="12"/>
                    </a:cubicBezTo>
                    <a:cubicBezTo>
                      <a:pt x="21" y="12"/>
                      <a:pt x="18" y="12"/>
                      <a:pt x="15" y="12"/>
                    </a:cubicBezTo>
                    <a:cubicBezTo>
                      <a:pt x="10" y="12"/>
                      <a:pt x="5" y="12"/>
                      <a:pt x="0" y="12"/>
                    </a:cubicBezTo>
                    <a:cubicBezTo>
                      <a:pt x="1" y="12"/>
                      <a:pt x="2" y="6"/>
                      <a:pt x="2" y="6"/>
                    </a:cubicBezTo>
                    <a:cubicBezTo>
                      <a:pt x="3" y="2"/>
                      <a:pt x="4" y="0"/>
                      <a:pt x="7" y="0"/>
                    </a:cubicBezTo>
                    <a:cubicBezTo>
                      <a:pt x="12" y="0"/>
                      <a:pt x="17" y="0"/>
                      <a:pt x="21" y="0"/>
                    </a:cubicBezTo>
                    <a:cubicBezTo>
                      <a:pt x="24" y="0"/>
                      <a:pt x="26" y="0"/>
                      <a:pt x="28" y="1"/>
                    </a:cubicBezTo>
                    <a:cubicBezTo>
                      <a:pt x="30" y="2"/>
                      <a:pt x="31" y="3"/>
                      <a:pt x="32" y="4"/>
                    </a:cubicBezTo>
                    <a:close/>
                  </a:path>
                </a:pathLst>
              </a:custGeom>
              <a:solidFill>
                <a:srgbClr val="DDB5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13" name="Freeform 287">
                <a:extLst>
                  <a:ext uri="{FF2B5EF4-FFF2-40B4-BE49-F238E27FC236}">
                    <a16:creationId xmlns:a16="http://schemas.microsoft.com/office/drawing/2014/main" id="{DC9DBAB6-8654-6ED3-0804-1BA7EF5147E1}"/>
                  </a:ext>
                </a:extLst>
              </p:cNvPr>
              <p:cNvSpPr>
                <a:spLocks/>
              </p:cNvSpPr>
              <p:nvPr/>
            </p:nvSpPr>
            <p:spPr bwMode="auto">
              <a:xfrm>
                <a:off x="3686501" y="3784442"/>
                <a:ext cx="310969" cy="124784"/>
              </a:xfrm>
              <a:custGeom>
                <a:avLst/>
                <a:gdLst>
                  <a:gd name="T0" fmla="*/ 37 w 65"/>
                  <a:gd name="T1" fmla="*/ 12 h 26"/>
                  <a:gd name="T2" fmla="*/ 34 w 65"/>
                  <a:gd name="T3" fmla="*/ 13 h 26"/>
                  <a:gd name="T4" fmla="*/ 32 w 65"/>
                  <a:gd name="T5" fmla="*/ 13 h 26"/>
                  <a:gd name="T6" fmla="*/ 34 w 65"/>
                  <a:gd name="T7" fmla="*/ 13 h 26"/>
                  <a:gd name="T8" fmla="*/ 39 w 65"/>
                  <a:gd name="T9" fmla="*/ 14 h 26"/>
                  <a:gd name="T10" fmla="*/ 45 w 65"/>
                  <a:gd name="T11" fmla="*/ 18 h 26"/>
                  <a:gd name="T12" fmla="*/ 38 w 65"/>
                  <a:gd name="T13" fmla="*/ 20 h 26"/>
                  <a:gd name="T14" fmla="*/ 27 w 65"/>
                  <a:gd name="T15" fmla="*/ 23 h 26"/>
                  <a:gd name="T16" fmla="*/ 0 w 65"/>
                  <a:gd name="T17" fmla="*/ 20 h 26"/>
                  <a:gd name="T18" fmla="*/ 7 w 65"/>
                  <a:gd name="T19" fmla="*/ 8 h 26"/>
                  <a:gd name="T20" fmla="*/ 36 w 65"/>
                  <a:gd name="T21" fmla="*/ 0 h 26"/>
                  <a:gd name="T22" fmla="*/ 44 w 65"/>
                  <a:gd name="T23" fmla="*/ 3 h 26"/>
                  <a:gd name="T24" fmla="*/ 55 w 65"/>
                  <a:gd name="T25" fmla="*/ 8 h 26"/>
                  <a:gd name="T26" fmla="*/ 58 w 65"/>
                  <a:gd name="T27" fmla="*/ 12 h 26"/>
                  <a:gd name="T28" fmla="*/ 61 w 65"/>
                  <a:gd name="T29" fmla="*/ 17 h 26"/>
                  <a:gd name="T30" fmla="*/ 63 w 65"/>
                  <a:gd name="T31" fmla="*/ 25 h 26"/>
                  <a:gd name="T32" fmla="*/ 59 w 65"/>
                  <a:gd name="T33" fmla="*/ 24 h 26"/>
                  <a:gd name="T34" fmla="*/ 52 w 65"/>
                  <a:gd name="T35" fmla="*/ 14 h 26"/>
                  <a:gd name="T36" fmla="*/ 37 w 65"/>
                  <a:gd name="T37" fmla="*/ 12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5" h="26">
                    <a:moveTo>
                      <a:pt x="37" y="12"/>
                    </a:moveTo>
                    <a:cubicBezTo>
                      <a:pt x="36" y="12"/>
                      <a:pt x="35" y="12"/>
                      <a:pt x="34" y="13"/>
                    </a:cubicBezTo>
                    <a:cubicBezTo>
                      <a:pt x="33" y="13"/>
                      <a:pt x="32" y="13"/>
                      <a:pt x="32" y="13"/>
                    </a:cubicBezTo>
                    <a:cubicBezTo>
                      <a:pt x="32" y="13"/>
                      <a:pt x="33" y="13"/>
                      <a:pt x="34" y="13"/>
                    </a:cubicBezTo>
                    <a:cubicBezTo>
                      <a:pt x="36" y="14"/>
                      <a:pt x="37" y="13"/>
                      <a:pt x="39" y="14"/>
                    </a:cubicBezTo>
                    <a:cubicBezTo>
                      <a:pt x="41" y="14"/>
                      <a:pt x="47" y="16"/>
                      <a:pt x="45" y="18"/>
                    </a:cubicBezTo>
                    <a:cubicBezTo>
                      <a:pt x="43" y="21"/>
                      <a:pt x="40" y="20"/>
                      <a:pt x="38" y="20"/>
                    </a:cubicBezTo>
                    <a:cubicBezTo>
                      <a:pt x="34" y="19"/>
                      <a:pt x="31" y="21"/>
                      <a:pt x="27" y="23"/>
                    </a:cubicBezTo>
                    <a:cubicBezTo>
                      <a:pt x="18" y="25"/>
                      <a:pt x="9" y="22"/>
                      <a:pt x="0" y="20"/>
                    </a:cubicBezTo>
                    <a:cubicBezTo>
                      <a:pt x="7" y="8"/>
                      <a:pt x="7" y="8"/>
                      <a:pt x="7" y="8"/>
                    </a:cubicBezTo>
                    <a:cubicBezTo>
                      <a:pt x="36" y="0"/>
                      <a:pt x="36" y="0"/>
                      <a:pt x="36" y="0"/>
                    </a:cubicBezTo>
                    <a:cubicBezTo>
                      <a:pt x="39" y="1"/>
                      <a:pt x="42" y="2"/>
                      <a:pt x="44" y="3"/>
                    </a:cubicBezTo>
                    <a:cubicBezTo>
                      <a:pt x="48" y="4"/>
                      <a:pt x="52" y="5"/>
                      <a:pt x="55" y="8"/>
                    </a:cubicBezTo>
                    <a:cubicBezTo>
                      <a:pt x="57" y="9"/>
                      <a:pt x="57" y="10"/>
                      <a:pt x="58" y="12"/>
                    </a:cubicBezTo>
                    <a:cubicBezTo>
                      <a:pt x="59" y="14"/>
                      <a:pt x="60" y="16"/>
                      <a:pt x="61" y="17"/>
                    </a:cubicBezTo>
                    <a:cubicBezTo>
                      <a:pt x="61" y="19"/>
                      <a:pt x="65" y="23"/>
                      <a:pt x="63" y="25"/>
                    </a:cubicBezTo>
                    <a:cubicBezTo>
                      <a:pt x="61" y="26"/>
                      <a:pt x="59" y="25"/>
                      <a:pt x="59" y="24"/>
                    </a:cubicBezTo>
                    <a:cubicBezTo>
                      <a:pt x="57" y="21"/>
                      <a:pt x="55" y="16"/>
                      <a:pt x="52" y="14"/>
                    </a:cubicBezTo>
                    <a:cubicBezTo>
                      <a:pt x="48" y="12"/>
                      <a:pt x="42" y="11"/>
                      <a:pt x="37" y="12"/>
                    </a:cubicBezTo>
                    <a:close/>
                  </a:path>
                </a:pathLst>
              </a:custGeom>
              <a:solidFill>
                <a:srgbClr val="E7C3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14" name="Freeform 288">
                <a:extLst>
                  <a:ext uri="{FF2B5EF4-FFF2-40B4-BE49-F238E27FC236}">
                    <a16:creationId xmlns:a16="http://schemas.microsoft.com/office/drawing/2014/main" id="{2534C7EB-B46C-0438-B664-483C17232B6B}"/>
                  </a:ext>
                </a:extLst>
              </p:cNvPr>
              <p:cNvSpPr>
                <a:spLocks/>
              </p:cNvSpPr>
              <p:nvPr/>
            </p:nvSpPr>
            <p:spPr bwMode="auto">
              <a:xfrm>
                <a:off x="3686501" y="3784442"/>
                <a:ext cx="310969" cy="124784"/>
              </a:xfrm>
              <a:custGeom>
                <a:avLst/>
                <a:gdLst>
                  <a:gd name="T0" fmla="*/ 37 w 65"/>
                  <a:gd name="T1" fmla="*/ 12 h 26"/>
                  <a:gd name="T2" fmla="*/ 34 w 65"/>
                  <a:gd name="T3" fmla="*/ 13 h 26"/>
                  <a:gd name="T4" fmla="*/ 32 w 65"/>
                  <a:gd name="T5" fmla="*/ 13 h 26"/>
                  <a:gd name="T6" fmla="*/ 34 w 65"/>
                  <a:gd name="T7" fmla="*/ 13 h 26"/>
                  <a:gd name="T8" fmla="*/ 39 w 65"/>
                  <a:gd name="T9" fmla="*/ 14 h 26"/>
                  <a:gd name="T10" fmla="*/ 45 w 65"/>
                  <a:gd name="T11" fmla="*/ 18 h 26"/>
                  <a:gd name="T12" fmla="*/ 38 w 65"/>
                  <a:gd name="T13" fmla="*/ 20 h 26"/>
                  <a:gd name="T14" fmla="*/ 27 w 65"/>
                  <a:gd name="T15" fmla="*/ 23 h 26"/>
                  <a:gd name="T16" fmla="*/ 0 w 65"/>
                  <a:gd name="T17" fmla="*/ 20 h 26"/>
                  <a:gd name="T18" fmla="*/ 7 w 65"/>
                  <a:gd name="T19" fmla="*/ 8 h 26"/>
                  <a:gd name="T20" fmla="*/ 36 w 65"/>
                  <a:gd name="T21" fmla="*/ 0 h 26"/>
                  <a:gd name="T22" fmla="*/ 44 w 65"/>
                  <a:gd name="T23" fmla="*/ 3 h 26"/>
                  <a:gd name="T24" fmla="*/ 55 w 65"/>
                  <a:gd name="T25" fmla="*/ 8 h 26"/>
                  <a:gd name="T26" fmla="*/ 58 w 65"/>
                  <a:gd name="T27" fmla="*/ 12 h 26"/>
                  <a:gd name="T28" fmla="*/ 61 w 65"/>
                  <a:gd name="T29" fmla="*/ 17 h 26"/>
                  <a:gd name="T30" fmla="*/ 63 w 65"/>
                  <a:gd name="T31" fmla="*/ 25 h 26"/>
                  <a:gd name="T32" fmla="*/ 59 w 65"/>
                  <a:gd name="T33" fmla="*/ 24 h 26"/>
                  <a:gd name="T34" fmla="*/ 52 w 65"/>
                  <a:gd name="T35" fmla="*/ 14 h 26"/>
                  <a:gd name="T36" fmla="*/ 37 w 65"/>
                  <a:gd name="T37" fmla="*/ 12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5" h="26">
                    <a:moveTo>
                      <a:pt x="37" y="12"/>
                    </a:moveTo>
                    <a:cubicBezTo>
                      <a:pt x="36" y="12"/>
                      <a:pt x="35" y="12"/>
                      <a:pt x="34" y="13"/>
                    </a:cubicBezTo>
                    <a:cubicBezTo>
                      <a:pt x="33" y="13"/>
                      <a:pt x="32" y="13"/>
                      <a:pt x="32" y="13"/>
                    </a:cubicBezTo>
                    <a:cubicBezTo>
                      <a:pt x="32" y="13"/>
                      <a:pt x="33" y="13"/>
                      <a:pt x="34" y="13"/>
                    </a:cubicBezTo>
                    <a:cubicBezTo>
                      <a:pt x="36" y="14"/>
                      <a:pt x="37" y="13"/>
                      <a:pt x="39" y="14"/>
                    </a:cubicBezTo>
                    <a:cubicBezTo>
                      <a:pt x="41" y="14"/>
                      <a:pt x="47" y="16"/>
                      <a:pt x="45" y="18"/>
                    </a:cubicBezTo>
                    <a:cubicBezTo>
                      <a:pt x="43" y="21"/>
                      <a:pt x="40" y="20"/>
                      <a:pt x="38" y="20"/>
                    </a:cubicBezTo>
                    <a:cubicBezTo>
                      <a:pt x="34" y="19"/>
                      <a:pt x="31" y="21"/>
                      <a:pt x="27" y="23"/>
                    </a:cubicBezTo>
                    <a:cubicBezTo>
                      <a:pt x="18" y="25"/>
                      <a:pt x="9" y="22"/>
                      <a:pt x="0" y="20"/>
                    </a:cubicBezTo>
                    <a:cubicBezTo>
                      <a:pt x="7" y="8"/>
                      <a:pt x="7" y="8"/>
                      <a:pt x="7" y="8"/>
                    </a:cubicBezTo>
                    <a:cubicBezTo>
                      <a:pt x="36" y="0"/>
                      <a:pt x="36" y="0"/>
                      <a:pt x="36" y="0"/>
                    </a:cubicBezTo>
                    <a:cubicBezTo>
                      <a:pt x="39" y="1"/>
                      <a:pt x="42" y="2"/>
                      <a:pt x="44" y="3"/>
                    </a:cubicBezTo>
                    <a:cubicBezTo>
                      <a:pt x="48" y="4"/>
                      <a:pt x="52" y="5"/>
                      <a:pt x="55" y="8"/>
                    </a:cubicBezTo>
                    <a:cubicBezTo>
                      <a:pt x="57" y="9"/>
                      <a:pt x="57" y="10"/>
                      <a:pt x="58" y="12"/>
                    </a:cubicBezTo>
                    <a:cubicBezTo>
                      <a:pt x="59" y="14"/>
                      <a:pt x="60" y="16"/>
                      <a:pt x="61" y="17"/>
                    </a:cubicBezTo>
                    <a:cubicBezTo>
                      <a:pt x="61" y="19"/>
                      <a:pt x="65" y="23"/>
                      <a:pt x="63" y="25"/>
                    </a:cubicBezTo>
                    <a:cubicBezTo>
                      <a:pt x="61" y="26"/>
                      <a:pt x="59" y="25"/>
                      <a:pt x="59" y="24"/>
                    </a:cubicBezTo>
                    <a:cubicBezTo>
                      <a:pt x="57" y="21"/>
                      <a:pt x="55" y="16"/>
                      <a:pt x="52" y="14"/>
                    </a:cubicBezTo>
                    <a:cubicBezTo>
                      <a:pt x="48" y="12"/>
                      <a:pt x="42" y="11"/>
                      <a:pt x="37" y="12"/>
                    </a:cubicBezTo>
                    <a:close/>
                  </a:path>
                </a:pathLst>
              </a:custGeom>
              <a:solidFill>
                <a:srgbClr val="FCD3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15" name="Freeform 289">
                <a:extLst>
                  <a:ext uri="{FF2B5EF4-FFF2-40B4-BE49-F238E27FC236}">
                    <a16:creationId xmlns:a16="http://schemas.microsoft.com/office/drawing/2014/main" id="{FFC1E042-469E-16E1-234B-EB5EAF9F99FD}"/>
                  </a:ext>
                </a:extLst>
              </p:cNvPr>
              <p:cNvSpPr>
                <a:spLocks/>
              </p:cNvSpPr>
              <p:nvPr/>
            </p:nvSpPr>
            <p:spPr bwMode="auto">
              <a:xfrm>
                <a:off x="3123986" y="3263520"/>
                <a:ext cx="639763" cy="645704"/>
              </a:xfrm>
              <a:custGeom>
                <a:avLst/>
                <a:gdLst>
                  <a:gd name="T0" fmla="*/ 0 w 134"/>
                  <a:gd name="T1" fmla="*/ 0 h 135"/>
                  <a:gd name="T2" fmla="*/ 6 w 134"/>
                  <a:gd name="T3" fmla="*/ 3 h 135"/>
                  <a:gd name="T4" fmla="*/ 21 w 134"/>
                  <a:gd name="T5" fmla="*/ 20 h 135"/>
                  <a:gd name="T6" fmla="*/ 52 w 134"/>
                  <a:gd name="T7" fmla="*/ 98 h 135"/>
                  <a:gd name="T8" fmla="*/ 134 w 134"/>
                  <a:gd name="T9" fmla="*/ 112 h 135"/>
                  <a:gd name="T10" fmla="*/ 131 w 134"/>
                  <a:gd name="T11" fmla="*/ 135 h 135"/>
                  <a:gd name="T12" fmla="*/ 50 w 134"/>
                  <a:gd name="T13" fmla="*/ 134 h 135"/>
                  <a:gd name="T14" fmla="*/ 32 w 134"/>
                  <a:gd name="T15" fmla="*/ 122 h 135"/>
                  <a:gd name="T16" fmla="*/ 4 w 134"/>
                  <a:gd name="T17" fmla="*/ 91 h 135"/>
                  <a:gd name="T18" fmla="*/ 0 w 134"/>
                  <a:gd name="T19" fmla="*/ 0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4" h="135">
                    <a:moveTo>
                      <a:pt x="0" y="0"/>
                    </a:moveTo>
                    <a:cubicBezTo>
                      <a:pt x="6" y="3"/>
                      <a:pt x="6" y="3"/>
                      <a:pt x="6" y="3"/>
                    </a:cubicBezTo>
                    <a:cubicBezTo>
                      <a:pt x="13" y="7"/>
                      <a:pt x="18" y="13"/>
                      <a:pt x="21" y="20"/>
                    </a:cubicBezTo>
                    <a:cubicBezTo>
                      <a:pt x="52" y="98"/>
                      <a:pt x="52" y="98"/>
                      <a:pt x="52" y="98"/>
                    </a:cubicBezTo>
                    <a:cubicBezTo>
                      <a:pt x="134" y="112"/>
                      <a:pt x="134" y="112"/>
                      <a:pt x="134" y="112"/>
                    </a:cubicBezTo>
                    <a:cubicBezTo>
                      <a:pt x="131" y="135"/>
                      <a:pt x="131" y="135"/>
                      <a:pt x="131" y="135"/>
                    </a:cubicBezTo>
                    <a:cubicBezTo>
                      <a:pt x="50" y="134"/>
                      <a:pt x="50" y="134"/>
                      <a:pt x="50" y="134"/>
                    </a:cubicBezTo>
                    <a:cubicBezTo>
                      <a:pt x="42" y="133"/>
                      <a:pt x="35" y="129"/>
                      <a:pt x="32" y="122"/>
                    </a:cubicBezTo>
                    <a:cubicBezTo>
                      <a:pt x="4" y="91"/>
                      <a:pt x="4" y="91"/>
                      <a:pt x="4" y="91"/>
                    </a:cubicBezTo>
                    <a:lnTo>
                      <a:pt x="0" y="0"/>
                    </a:lnTo>
                    <a:close/>
                  </a:path>
                </a:pathLst>
              </a:custGeom>
              <a:solidFill>
                <a:srgbClr val="2EB5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16" name="Freeform 290">
                <a:extLst>
                  <a:ext uri="{FF2B5EF4-FFF2-40B4-BE49-F238E27FC236}">
                    <a16:creationId xmlns:a16="http://schemas.microsoft.com/office/drawing/2014/main" id="{16575AE2-9BB9-FFA9-483A-6F9AD86FF3EC}"/>
                  </a:ext>
                </a:extLst>
              </p:cNvPr>
              <p:cNvSpPr>
                <a:spLocks/>
              </p:cNvSpPr>
              <p:nvPr/>
            </p:nvSpPr>
            <p:spPr bwMode="auto">
              <a:xfrm>
                <a:off x="2914033" y="2641584"/>
                <a:ext cx="396138" cy="526863"/>
              </a:xfrm>
              <a:custGeom>
                <a:avLst/>
                <a:gdLst>
                  <a:gd name="T0" fmla="*/ 66 w 83"/>
                  <a:gd name="T1" fmla="*/ 89 h 110"/>
                  <a:gd name="T2" fmla="*/ 67 w 83"/>
                  <a:gd name="T3" fmla="*/ 93 h 110"/>
                  <a:gd name="T4" fmla="*/ 65 w 83"/>
                  <a:gd name="T5" fmla="*/ 97 h 110"/>
                  <a:gd name="T6" fmla="*/ 65 w 83"/>
                  <a:gd name="T7" fmla="*/ 102 h 110"/>
                  <a:gd name="T8" fmla="*/ 57 w 83"/>
                  <a:gd name="T9" fmla="*/ 109 h 110"/>
                  <a:gd name="T10" fmla="*/ 47 w 83"/>
                  <a:gd name="T11" fmla="*/ 108 h 110"/>
                  <a:gd name="T12" fmla="*/ 13 w 83"/>
                  <a:gd name="T13" fmla="*/ 85 h 110"/>
                  <a:gd name="T14" fmla="*/ 2 w 83"/>
                  <a:gd name="T15" fmla="*/ 49 h 110"/>
                  <a:gd name="T16" fmla="*/ 2 w 83"/>
                  <a:gd name="T17" fmla="*/ 27 h 110"/>
                  <a:gd name="T18" fmla="*/ 5 w 83"/>
                  <a:gd name="T19" fmla="*/ 20 h 110"/>
                  <a:gd name="T20" fmla="*/ 53 w 83"/>
                  <a:gd name="T21" fmla="*/ 6 h 110"/>
                  <a:gd name="T22" fmla="*/ 76 w 83"/>
                  <a:gd name="T23" fmla="*/ 49 h 110"/>
                  <a:gd name="T24" fmla="*/ 74 w 83"/>
                  <a:gd name="T25" fmla="*/ 55 h 110"/>
                  <a:gd name="T26" fmla="*/ 78 w 83"/>
                  <a:gd name="T27" fmla="*/ 67 h 110"/>
                  <a:gd name="T28" fmla="*/ 79 w 83"/>
                  <a:gd name="T29" fmla="*/ 79 h 110"/>
                  <a:gd name="T30" fmla="*/ 73 w 83"/>
                  <a:gd name="T31" fmla="*/ 81 h 110"/>
                  <a:gd name="T32" fmla="*/ 71 w 83"/>
                  <a:gd name="T33" fmla="*/ 87 h 110"/>
                  <a:gd name="T34" fmla="*/ 70 w 83"/>
                  <a:gd name="T35" fmla="*/ 88 h 110"/>
                  <a:gd name="T36" fmla="*/ 66 w 83"/>
                  <a:gd name="T37" fmla="*/ 89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3" h="110">
                    <a:moveTo>
                      <a:pt x="66" y="89"/>
                    </a:moveTo>
                    <a:cubicBezTo>
                      <a:pt x="67" y="89"/>
                      <a:pt x="68" y="91"/>
                      <a:pt x="67" y="93"/>
                    </a:cubicBezTo>
                    <a:cubicBezTo>
                      <a:pt x="67" y="94"/>
                      <a:pt x="65" y="96"/>
                      <a:pt x="65" y="97"/>
                    </a:cubicBezTo>
                    <a:cubicBezTo>
                      <a:pt x="65" y="99"/>
                      <a:pt x="65" y="101"/>
                      <a:pt x="65" y="102"/>
                    </a:cubicBezTo>
                    <a:cubicBezTo>
                      <a:pt x="64" y="106"/>
                      <a:pt x="61" y="108"/>
                      <a:pt x="57" y="109"/>
                    </a:cubicBezTo>
                    <a:cubicBezTo>
                      <a:pt x="54" y="110"/>
                      <a:pt x="50" y="109"/>
                      <a:pt x="47" y="108"/>
                    </a:cubicBezTo>
                    <a:cubicBezTo>
                      <a:pt x="33" y="103"/>
                      <a:pt x="21" y="96"/>
                      <a:pt x="13" y="85"/>
                    </a:cubicBezTo>
                    <a:cubicBezTo>
                      <a:pt x="6" y="75"/>
                      <a:pt x="3" y="62"/>
                      <a:pt x="2" y="49"/>
                    </a:cubicBezTo>
                    <a:cubicBezTo>
                      <a:pt x="1" y="42"/>
                      <a:pt x="0" y="34"/>
                      <a:pt x="2" y="27"/>
                    </a:cubicBezTo>
                    <a:cubicBezTo>
                      <a:pt x="3" y="24"/>
                      <a:pt x="4" y="22"/>
                      <a:pt x="5" y="20"/>
                    </a:cubicBezTo>
                    <a:cubicBezTo>
                      <a:pt x="14" y="2"/>
                      <a:pt x="35" y="0"/>
                      <a:pt x="53" y="6"/>
                    </a:cubicBezTo>
                    <a:cubicBezTo>
                      <a:pt x="69" y="12"/>
                      <a:pt x="80" y="32"/>
                      <a:pt x="76" y="49"/>
                    </a:cubicBezTo>
                    <a:cubicBezTo>
                      <a:pt x="75" y="51"/>
                      <a:pt x="74" y="53"/>
                      <a:pt x="74" y="55"/>
                    </a:cubicBezTo>
                    <a:cubicBezTo>
                      <a:pt x="73" y="59"/>
                      <a:pt x="76" y="64"/>
                      <a:pt x="78" y="67"/>
                    </a:cubicBezTo>
                    <a:cubicBezTo>
                      <a:pt x="79" y="70"/>
                      <a:pt x="83" y="77"/>
                      <a:pt x="79" y="79"/>
                    </a:cubicBezTo>
                    <a:cubicBezTo>
                      <a:pt x="77" y="80"/>
                      <a:pt x="75" y="79"/>
                      <a:pt x="73" y="81"/>
                    </a:cubicBezTo>
                    <a:cubicBezTo>
                      <a:pt x="72" y="82"/>
                      <a:pt x="71" y="85"/>
                      <a:pt x="71" y="87"/>
                    </a:cubicBezTo>
                    <a:cubicBezTo>
                      <a:pt x="71" y="87"/>
                      <a:pt x="71" y="88"/>
                      <a:pt x="70" y="88"/>
                    </a:cubicBezTo>
                    <a:cubicBezTo>
                      <a:pt x="70" y="89"/>
                      <a:pt x="67" y="89"/>
                      <a:pt x="66" y="89"/>
                    </a:cubicBezTo>
                    <a:close/>
                  </a:path>
                </a:pathLst>
              </a:custGeom>
              <a:solidFill>
                <a:srgbClr val="FCD3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17" name="Freeform 291">
                <a:extLst>
                  <a:ext uri="{FF2B5EF4-FFF2-40B4-BE49-F238E27FC236}">
                    <a16:creationId xmlns:a16="http://schemas.microsoft.com/office/drawing/2014/main" id="{C9157FD6-EC50-B441-4761-724B11FB3A25}"/>
                  </a:ext>
                </a:extLst>
              </p:cNvPr>
              <p:cNvSpPr>
                <a:spLocks/>
              </p:cNvSpPr>
              <p:nvPr/>
            </p:nvSpPr>
            <p:spPr bwMode="auto">
              <a:xfrm>
                <a:off x="2826883" y="2958494"/>
                <a:ext cx="358505" cy="467442"/>
              </a:xfrm>
              <a:custGeom>
                <a:avLst/>
                <a:gdLst>
                  <a:gd name="T0" fmla="*/ 6 w 75"/>
                  <a:gd name="T1" fmla="*/ 60 h 98"/>
                  <a:gd name="T2" fmla="*/ 12 w 75"/>
                  <a:gd name="T3" fmla="*/ 53 h 98"/>
                  <a:gd name="T4" fmla="*/ 22 w 75"/>
                  <a:gd name="T5" fmla="*/ 37 h 98"/>
                  <a:gd name="T6" fmla="*/ 27 w 75"/>
                  <a:gd name="T7" fmla="*/ 0 h 98"/>
                  <a:gd name="T8" fmla="*/ 27 w 75"/>
                  <a:gd name="T9" fmla="*/ 1 h 98"/>
                  <a:gd name="T10" fmla="*/ 63 w 75"/>
                  <a:gd name="T11" fmla="*/ 67 h 98"/>
                  <a:gd name="T12" fmla="*/ 63 w 75"/>
                  <a:gd name="T13" fmla="*/ 69 h 98"/>
                  <a:gd name="T14" fmla="*/ 67 w 75"/>
                  <a:gd name="T15" fmla="*/ 94 h 98"/>
                  <a:gd name="T16" fmla="*/ 28 w 75"/>
                  <a:gd name="T17" fmla="*/ 86 h 98"/>
                  <a:gd name="T18" fmla="*/ 25 w 75"/>
                  <a:gd name="T19" fmla="*/ 85 h 98"/>
                  <a:gd name="T20" fmla="*/ 20 w 75"/>
                  <a:gd name="T21" fmla="*/ 76 h 98"/>
                  <a:gd name="T22" fmla="*/ 15 w 75"/>
                  <a:gd name="T23" fmla="*/ 69 h 98"/>
                  <a:gd name="T24" fmla="*/ 10 w 75"/>
                  <a:gd name="T25" fmla="*/ 66 h 98"/>
                  <a:gd name="T26" fmla="*/ 2 w 75"/>
                  <a:gd name="T27" fmla="*/ 66 h 98"/>
                  <a:gd name="T28" fmla="*/ 6 w 75"/>
                  <a:gd name="T29" fmla="*/ 60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 h="98">
                    <a:moveTo>
                      <a:pt x="6" y="60"/>
                    </a:moveTo>
                    <a:cubicBezTo>
                      <a:pt x="8" y="58"/>
                      <a:pt x="10" y="55"/>
                      <a:pt x="12" y="53"/>
                    </a:cubicBezTo>
                    <a:cubicBezTo>
                      <a:pt x="16" y="48"/>
                      <a:pt x="20" y="43"/>
                      <a:pt x="22" y="37"/>
                    </a:cubicBezTo>
                    <a:cubicBezTo>
                      <a:pt x="26" y="25"/>
                      <a:pt x="27" y="13"/>
                      <a:pt x="27" y="0"/>
                    </a:cubicBezTo>
                    <a:cubicBezTo>
                      <a:pt x="27" y="1"/>
                      <a:pt x="27" y="1"/>
                      <a:pt x="27" y="1"/>
                    </a:cubicBezTo>
                    <a:cubicBezTo>
                      <a:pt x="31" y="26"/>
                      <a:pt x="44" y="49"/>
                      <a:pt x="63" y="67"/>
                    </a:cubicBezTo>
                    <a:cubicBezTo>
                      <a:pt x="63" y="68"/>
                      <a:pt x="63" y="69"/>
                      <a:pt x="63" y="69"/>
                    </a:cubicBezTo>
                    <a:cubicBezTo>
                      <a:pt x="70" y="80"/>
                      <a:pt x="75" y="89"/>
                      <a:pt x="67" y="94"/>
                    </a:cubicBezTo>
                    <a:cubicBezTo>
                      <a:pt x="61" y="98"/>
                      <a:pt x="37" y="90"/>
                      <a:pt x="28" y="86"/>
                    </a:cubicBezTo>
                    <a:cubicBezTo>
                      <a:pt x="26" y="85"/>
                      <a:pt x="25" y="85"/>
                      <a:pt x="25" y="85"/>
                    </a:cubicBezTo>
                    <a:cubicBezTo>
                      <a:pt x="23" y="84"/>
                      <a:pt x="21" y="77"/>
                      <a:pt x="20" y="76"/>
                    </a:cubicBezTo>
                    <a:cubicBezTo>
                      <a:pt x="19" y="73"/>
                      <a:pt x="17" y="70"/>
                      <a:pt x="15" y="69"/>
                    </a:cubicBezTo>
                    <a:cubicBezTo>
                      <a:pt x="14" y="67"/>
                      <a:pt x="12" y="67"/>
                      <a:pt x="10" y="66"/>
                    </a:cubicBezTo>
                    <a:cubicBezTo>
                      <a:pt x="8" y="66"/>
                      <a:pt x="4" y="67"/>
                      <a:pt x="2" y="66"/>
                    </a:cubicBezTo>
                    <a:cubicBezTo>
                      <a:pt x="0" y="64"/>
                      <a:pt x="4" y="62"/>
                      <a:pt x="6" y="60"/>
                    </a:cubicBezTo>
                    <a:close/>
                  </a:path>
                </a:pathLst>
              </a:custGeom>
              <a:solidFill>
                <a:srgbClr val="FCD3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18" name="Freeform 292">
                <a:extLst>
                  <a:ext uri="{FF2B5EF4-FFF2-40B4-BE49-F238E27FC236}">
                    <a16:creationId xmlns:a16="http://schemas.microsoft.com/office/drawing/2014/main" id="{3B04A8E1-E50F-EF42-6040-75D6D3545C8D}"/>
                  </a:ext>
                </a:extLst>
              </p:cNvPr>
              <p:cNvSpPr>
                <a:spLocks/>
              </p:cNvSpPr>
              <p:nvPr/>
            </p:nvSpPr>
            <p:spPr bwMode="auto">
              <a:xfrm>
                <a:off x="2971473" y="3348691"/>
                <a:ext cx="251548" cy="473385"/>
              </a:xfrm>
              <a:custGeom>
                <a:avLst/>
                <a:gdLst>
                  <a:gd name="T0" fmla="*/ 40 w 53"/>
                  <a:gd name="T1" fmla="*/ 0 h 99"/>
                  <a:gd name="T2" fmla="*/ 0 w 53"/>
                  <a:gd name="T3" fmla="*/ 1 h 99"/>
                  <a:gd name="T4" fmla="*/ 7 w 53"/>
                  <a:gd name="T5" fmla="*/ 87 h 99"/>
                  <a:gd name="T6" fmla="*/ 41 w 53"/>
                  <a:gd name="T7" fmla="*/ 99 h 99"/>
                  <a:gd name="T8" fmla="*/ 53 w 53"/>
                  <a:gd name="T9" fmla="*/ 60 h 99"/>
                  <a:gd name="T10" fmla="*/ 40 w 53"/>
                  <a:gd name="T11" fmla="*/ 0 h 99"/>
                </a:gdLst>
                <a:ahLst/>
                <a:cxnLst>
                  <a:cxn ang="0">
                    <a:pos x="T0" y="T1"/>
                  </a:cxn>
                  <a:cxn ang="0">
                    <a:pos x="T2" y="T3"/>
                  </a:cxn>
                  <a:cxn ang="0">
                    <a:pos x="T4" y="T5"/>
                  </a:cxn>
                  <a:cxn ang="0">
                    <a:pos x="T6" y="T7"/>
                  </a:cxn>
                  <a:cxn ang="0">
                    <a:pos x="T8" y="T9"/>
                  </a:cxn>
                  <a:cxn ang="0">
                    <a:pos x="T10" y="T11"/>
                  </a:cxn>
                </a:cxnLst>
                <a:rect l="0" t="0" r="r" b="b"/>
                <a:pathLst>
                  <a:path w="53" h="99">
                    <a:moveTo>
                      <a:pt x="40" y="0"/>
                    </a:moveTo>
                    <a:cubicBezTo>
                      <a:pt x="40" y="0"/>
                      <a:pt x="29" y="11"/>
                      <a:pt x="0" y="1"/>
                    </a:cubicBezTo>
                    <a:cubicBezTo>
                      <a:pt x="3" y="60"/>
                      <a:pt x="7" y="87"/>
                      <a:pt x="7" y="87"/>
                    </a:cubicBezTo>
                    <a:cubicBezTo>
                      <a:pt x="41" y="99"/>
                      <a:pt x="41" y="99"/>
                      <a:pt x="41" y="99"/>
                    </a:cubicBezTo>
                    <a:cubicBezTo>
                      <a:pt x="53" y="60"/>
                      <a:pt x="53" y="60"/>
                      <a:pt x="53" y="60"/>
                    </a:cubicBezTo>
                    <a:lnTo>
                      <a:pt x="40" y="0"/>
                    </a:lnTo>
                    <a:close/>
                  </a:path>
                </a:pathLst>
              </a:custGeom>
              <a:solidFill>
                <a:srgbClr val="2EB5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19" name="Freeform 293">
                <a:extLst>
                  <a:ext uri="{FF2B5EF4-FFF2-40B4-BE49-F238E27FC236}">
                    <a16:creationId xmlns:a16="http://schemas.microsoft.com/office/drawing/2014/main" id="{9C066E97-4C11-78BB-DBC7-689EEB8DC590}"/>
                  </a:ext>
                </a:extLst>
              </p:cNvPr>
              <p:cNvSpPr>
                <a:spLocks/>
              </p:cNvSpPr>
              <p:nvPr/>
            </p:nvSpPr>
            <p:spPr bwMode="auto">
              <a:xfrm>
                <a:off x="2664466" y="3287289"/>
                <a:ext cx="598168" cy="812082"/>
              </a:xfrm>
              <a:custGeom>
                <a:avLst/>
                <a:gdLst>
                  <a:gd name="T0" fmla="*/ 125 w 125"/>
                  <a:gd name="T1" fmla="*/ 78 h 170"/>
                  <a:gd name="T2" fmla="*/ 91 w 125"/>
                  <a:gd name="T3" fmla="*/ 166 h 170"/>
                  <a:gd name="T4" fmla="*/ 90 w 125"/>
                  <a:gd name="T5" fmla="*/ 169 h 170"/>
                  <a:gd name="T6" fmla="*/ 89 w 125"/>
                  <a:gd name="T7" fmla="*/ 170 h 170"/>
                  <a:gd name="T8" fmla="*/ 89 w 125"/>
                  <a:gd name="T9" fmla="*/ 170 h 170"/>
                  <a:gd name="T10" fmla="*/ 0 w 125"/>
                  <a:gd name="T11" fmla="*/ 162 h 170"/>
                  <a:gd name="T12" fmla="*/ 0 w 125"/>
                  <a:gd name="T13" fmla="*/ 162 h 170"/>
                  <a:gd name="T14" fmla="*/ 1 w 125"/>
                  <a:gd name="T15" fmla="*/ 160 h 170"/>
                  <a:gd name="T16" fmla="*/ 3 w 125"/>
                  <a:gd name="T17" fmla="*/ 150 h 170"/>
                  <a:gd name="T18" fmla="*/ 7 w 125"/>
                  <a:gd name="T19" fmla="*/ 33 h 170"/>
                  <a:gd name="T20" fmla="*/ 15 w 125"/>
                  <a:gd name="T21" fmla="*/ 25 h 170"/>
                  <a:gd name="T22" fmla="*/ 60 w 125"/>
                  <a:gd name="T23" fmla="*/ 22 h 170"/>
                  <a:gd name="T24" fmla="*/ 105 w 125"/>
                  <a:gd name="T25" fmla="*/ 71 h 170"/>
                  <a:gd name="T26" fmla="*/ 105 w 125"/>
                  <a:gd name="T27" fmla="*/ 65 h 170"/>
                  <a:gd name="T28" fmla="*/ 105 w 125"/>
                  <a:gd name="T29" fmla="*/ 59 h 170"/>
                  <a:gd name="T30" fmla="*/ 105 w 125"/>
                  <a:gd name="T31" fmla="*/ 46 h 170"/>
                  <a:gd name="T32" fmla="*/ 103 w 125"/>
                  <a:gd name="T33" fmla="*/ 23 h 170"/>
                  <a:gd name="T34" fmla="*/ 101 w 125"/>
                  <a:gd name="T35" fmla="*/ 11 h 170"/>
                  <a:gd name="T36" fmla="*/ 100 w 125"/>
                  <a:gd name="T37" fmla="*/ 6 h 170"/>
                  <a:gd name="T38" fmla="*/ 99 w 125"/>
                  <a:gd name="T39" fmla="*/ 3 h 170"/>
                  <a:gd name="T40" fmla="*/ 98 w 125"/>
                  <a:gd name="T41" fmla="*/ 0 h 170"/>
                  <a:gd name="T42" fmla="*/ 98 w 125"/>
                  <a:gd name="T43" fmla="*/ 0 h 170"/>
                  <a:gd name="T44" fmla="*/ 100 w 125"/>
                  <a:gd name="T45" fmla="*/ 2 h 170"/>
                  <a:gd name="T46" fmla="*/ 101 w 125"/>
                  <a:gd name="T47" fmla="*/ 5 h 170"/>
                  <a:gd name="T48" fmla="*/ 104 w 125"/>
                  <a:gd name="T49" fmla="*/ 12 h 170"/>
                  <a:gd name="T50" fmla="*/ 108 w 125"/>
                  <a:gd name="T51" fmla="*/ 23 h 170"/>
                  <a:gd name="T52" fmla="*/ 115 w 125"/>
                  <a:gd name="T53" fmla="*/ 46 h 170"/>
                  <a:gd name="T54" fmla="*/ 122 w 125"/>
                  <a:gd name="T55" fmla="*/ 67 h 170"/>
                  <a:gd name="T56" fmla="*/ 125 w 125"/>
                  <a:gd name="T57" fmla="*/ 78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5" h="170">
                    <a:moveTo>
                      <a:pt x="125" y="78"/>
                    </a:moveTo>
                    <a:cubicBezTo>
                      <a:pt x="125" y="82"/>
                      <a:pt x="98" y="147"/>
                      <a:pt x="91" y="166"/>
                    </a:cubicBezTo>
                    <a:cubicBezTo>
                      <a:pt x="90" y="167"/>
                      <a:pt x="90" y="168"/>
                      <a:pt x="90" y="169"/>
                    </a:cubicBezTo>
                    <a:cubicBezTo>
                      <a:pt x="89" y="170"/>
                      <a:pt x="89" y="170"/>
                      <a:pt x="89" y="170"/>
                    </a:cubicBezTo>
                    <a:cubicBezTo>
                      <a:pt x="89" y="170"/>
                      <a:pt x="89" y="170"/>
                      <a:pt x="89" y="170"/>
                    </a:cubicBezTo>
                    <a:cubicBezTo>
                      <a:pt x="86" y="170"/>
                      <a:pt x="57" y="168"/>
                      <a:pt x="0" y="162"/>
                    </a:cubicBezTo>
                    <a:cubicBezTo>
                      <a:pt x="0" y="162"/>
                      <a:pt x="0" y="162"/>
                      <a:pt x="0" y="162"/>
                    </a:cubicBezTo>
                    <a:cubicBezTo>
                      <a:pt x="0" y="161"/>
                      <a:pt x="0" y="161"/>
                      <a:pt x="1" y="160"/>
                    </a:cubicBezTo>
                    <a:cubicBezTo>
                      <a:pt x="1" y="157"/>
                      <a:pt x="2" y="153"/>
                      <a:pt x="3" y="150"/>
                    </a:cubicBezTo>
                    <a:cubicBezTo>
                      <a:pt x="9" y="110"/>
                      <a:pt x="7" y="33"/>
                      <a:pt x="7" y="33"/>
                    </a:cubicBezTo>
                    <a:cubicBezTo>
                      <a:pt x="15" y="25"/>
                      <a:pt x="15" y="25"/>
                      <a:pt x="15" y="25"/>
                    </a:cubicBezTo>
                    <a:cubicBezTo>
                      <a:pt x="60" y="22"/>
                      <a:pt x="60" y="22"/>
                      <a:pt x="60" y="22"/>
                    </a:cubicBezTo>
                    <a:cubicBezTo>
                      <a:pt x="60" y="22"/>
                      <a:pt x="93" y="67"/>
                      <a:pt x="105" y="71"/>
                    </a:cubicBezTo>
                    <a:cubicBezTo>
                      <a:pt x="105" y="71"/>
                      <a:pt x="105" y="66"/>
                      <a:pt x="105" y="65"/>
                    </a:cubicBezTo>
                    <a:cubicBezTo>
                      <a:pt x="105" y="63"/>
                      <a:pt x="105" y="61"/>
                      <a:pt x="105" y="59"/>
                    </a:cubicBezTo>
                    <a:cubicBezTo>
                      <a:pt x="105" y="55"/>
                      <a:pt x="105" y="50"/>
                      <a:pt x="105" y="46"/>
                    </a:cubicBezTo>
                    <a:cubicBezTo>
                      <a:pt x="105" y="38"/>
                      <a:pt x="104" y="30"/>
                      <a:pt x="103" y="23"/>
                    </a:cubicBezTo>
                    <a:cubicBezTo>
                      <a:pt x="103" y="19"/>
                      <a:pt x="102" y="15"/>
                      <a:pt x="101" y="11"/>
                    </a:cubicBezTo>
                    <a:cubicBezTo>
                      <a:pt x="101" y="9"/>
                      <a:pt x="101" y="7"/>
                      <a:pt x="100" y="6"/>
                    </a:cubicBezTo>
                    <a:cubicBezTo>
                      <a:pt x="100" y="5"/>
                      <a:pt x="99" y="4"/>
                      <a:pt x="99" y="3"/>
                    </a:cubicBezTo>
                    <a:cubicBezTo>
                      <a:pt x="98" y="2"/>
                      <a:pt x="98" y="1"/>
                      <a:pt x="98" y="0"/>
                    </a:cubicBezTo>
                    <a:cubicBezTo>
                      <a:pt x="98" y="0"/>
                      <a:pt x="98" y="0"/>
                      <a:pt x="98" y="0"/>
                    </a:cubicBezTo>
                    <a:cubicBezTo>
                      <a:pt x="99" y="1"/>
                      <a:pt x="99" y="2"/>
                      <a:pt x="100" y="2"/>
                    </a:cubicBezTo>
                    <a:cubicBezTo>
                      <a:pt x="100" y="3"/>
                      <a:pt x="101" y="4"/>
                      <a:pt x="101" y="5"/>
                    </a:cubicBezTo>
                    <a:cubicBezTo>
                      <a:pt x="102" y="7"/>
                      <a:pt x="103" y="9"/>
                      <a:pt x="104" y="12"/>
                    </a:cubicBezTo>
                    <a:cubicBezTo>
                      <a:pt x="105" y="15"/>
                      <a:pt x="106" y="19"/>
                      <a:pt x="108" y="23"/>
                    </a:cubicBezTo>
                    <a:cubicBezTo>
                      <a:pt x="110" y="31"/>
                      <a:pt x="113" y="39"/>
                      <a:pt x="115" y="46"/>
                    </a:cubicBezTo>
                    <a:cubicBezTo>
                      <a:pt x="117" y="53"/>
                      <a:pt x="120" y="60"/>
                      <a:pt x="122" y="67"/>
                    </a:cubicBezTo>
                    <a:cubicBezTo>
                      <a:pt x="123" y="70"/>
                      <a:pt x="125" y="74"/>
                      <a:pt x="125" y="78"/>
                    </a:cubicBezTo>
                    <a:close/>
                  </a:path>
                </a:pathLst>
              </a:custGeom>
              <a:solidFill>
                <a:srgbClr val="4D23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20" name="Freeform 294">
                <a:extLst>
                  <a:ext uri="{FF2B5EF4-FFF2-40B4-BE49-F238E27FC236}">
                    <a16:creationId xmlns:a16="http://schemas.microsoft.com/office/drawing/2014/main" id="{98D97A0A-F02D-5BB5-6B51-EFFB579882F3}"/>
                  </a:ext>
                </a:extLst>
              </p:cNvPr>
              <p:cNvSpPr>
                <a:spLocks/>
              </p:cNvSpPr>
              <p:nvPr/>
            </p:nvSpPr>
            <p:spPr bwMode="auto">
              <a:xfrm>
                <a:off x="2670409" y="4004298"/>
                <a:ext cx="429810" cy="91112"/>
              </a:xfrm>
              <a:custGeom>
                <a:avLst/>
                <a:gdLst>
                  <a:gd name="T0" fmla="*/ 90 w 90"/>
                  <a:gd name="T1" fmla="*/ 16 h 19"/>
                  <a:gd name="T2" fmla="*/ 89 w 90"/>
                  <a:gd name="T3" fmla="*/ 19 h 19"/>
                  <a:gd name="T4" fmla="*/ 0 w 90"/>
                  <a:gd name="T5" fmla="*/ 10 h 19"/>
                  <a:gd name="T6" fmla="*/ 2 w 90"/>
                  <a:gd name="T7" fmla="*/ 0 h 19"/>
                  <a:gd name="T8" fmla="*/ 90 w 90"/>
                  <a:gd name="T9" fmla="*/ 16 h 19"/>
                </a:gdLst>
                <a:ahLst/>
                <a:cxnLst>
                  <a:cxn ang="0">
                    <a:pos x="T0" y="T1"/>
                  </a:cxn>
                  <a:cxn ang="0">
                    <a:pos x="T2" y="T3"/>
                  </a:cxn>
                  <a:cxn ang="0">
                    <a:pos x="T4" y="T5"/>
                  </a:cxn>
                  <a:cxn ang="0">
                    <a:pos x="T6" y="T7"/>
                  </a:cxn>
                  <a:cxn ang="0">
                    <a:pos x="T8" y="T9"/>
                  </a:cxn>
                </a:cxnLst>
                <a:rect l="0" t="0" r="r" b="b"/>
                <a:pathLst>
                  <a:path w="90" h="19">
                    <a:moveTo>
                      <a:pt x="90" y="16"/>
                    </a:moveTo>
                    <a:cubicBezTo>
                      <a:pt x="89" y="17"/>
                      <a:pt x="89" y="18"/>
                      <a:pt x="89" y="19"/>
                    </a:cubicBezTo>
                    <a:cubicBezTo>
                      <a:pt x="0" y="10"/>
                      <a:pt x="0" y="10"/>
                      <a:pt x="0" y="10"/>
                    </a:cubicBezTo>
                    <a:cubicBezTo>
                      <a:pt x="0" y="7"/>
                      <a:pt x="1" y="3"/>
                      <a:pt x="2" y="0"/>
                    </a:cubicBezTo>
                    <a:cubicBezTo>
                      <a:pt x="18" y="2"/>
                      <a:pt x="73" y="13"/>
                      <a:pt x="90" y="16"/>
                    </a:cubicBezTo>
                    <a:close/>
                  </a:path>
                </a:pathLst>
              </a:custGeom>
              <a:solidFill>
                <a:srgbClr val="7221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21" name="Freeform 295">
                <a:extLst>
                  <a:ext uri="{FF2B5EF4-FFF2-40B4-BE49-F238E27FC236}">
                    <a16:creationId xmlns:a16="http://schemas.microsoft.com/office/drawing/2014/main" id="{1D35784D-D0E1-E485-094B-E372C032DE46}"/>
                  </a:ext>
                </a:extLst>
              </p:cNvPr>
              <p:cNvSpPr>
                <a:spLocks/>
              </p:cNvSpPr>
              <p:nvPr/>
            </p:nvSpPr>
            <p:spPr bwMode="auto">
              <a:xfrm>
                <a:off x="2775385" y="2613855"/>
                <a:ext cx="534786" cy="425849"/>
              </a:xfrm>
              <a:custGeom>
                <a:avLst/>
                <a:gdLst>
                  <a:gd name="T0" fmla="*/ 60 w 112"/>
                  <a:gd name="T1" fmla="*/ 58 h 89"/>
                  <a:gd name="T2" fmla="*/ 59 w 112"/>
                  <a:gd name="T3" fmla="*/ 55 h 89"/>
                  <a:gd name="T4" fmla="*/ 51 w 112"/>
                  <a:gd name="T5" fmla="*/ 49 h 89"/>
                  <a:gd name="T6" fmla="*/ 42 w 112"/>
                  <a:gd name="T7" fmla="*/ 59 h 89"/>
                  <a:gd name="T8" fmla="*/ 46 w 112"/>
                  <a:gd name="T9" fmla="*/ 73 h 89"/>
                  <a:gd name="T10" fmla="*/ 38 w 112"/>
                  <a:gd name="T11" fmla="*/ 89 h 89"/>
                  <a:gd name="T12" fmla="*/ 29 w 112"/>
                  <a:gd name="T13" fmla="*/ 79 h 89"/>
                  <a:gd name="T14" fmla="*/ 15 w 112"/>
                  <a:gd name="T15" fmla="*/ 47 h 89"/>
                  <a:gd name="T16" fmla="*/ 14 w 112"/>
                  <a:gd name="T17" fmla="*/ 45 h 89"/>
                  <a:gd name="T18" fmla="*/ 12 w 112"/>
                  <a:gd name="T19" fmla="*/ 45 h 89"/>
                  <a:gd name="T20" fmla="*/ 6 w 112"/>
                  <a:gd name="T21" fmla="*/ 41 h 89"/>
                  <a:gd name="T22" fmla="*/ 4 w 112"/>
                  <a:gd name="T23" fmla="*/ 39 h 89"/>
                  <a:gd name="T24" fmla="*/ 11 w 112"/>
                  <a:gd name="T25" fmla="*/ 13 h 89"/>
                  <a:gd name="T26" fmla="*/ 30 w 112"/>
                  <a:gd name="T27" fmla="*/ 6 h 89"/>
                  <a:gd name="T28" fmla="*/ 38 w 112"/>
                  <a:gd name="T29" fmla="*/ 9 h 89"/>
                  <a:gd name="T30" fmla="*/ 48 w 112"/>
                  <a:gd name="T31" fmla="*/ 5 h 89"/>
                  <a:gd name="T32" fmla="*/ 90 w 112"/>
                  <a:gd name="T33" fmla="*/ 13 h 89"/>
                  <a:gd name="T34" fmla="*/ 103 w 112"/>
                  <a:gd name="T35" fmla="*/ 31 h 89"/>
                  <a:gd name="T36" fmla="*/ 108 w 112"/>
                  <a:gd name="T37" fmla="*/ 32 h 89"/>
                  <a:gd name="T38" fmla="*/ 110 w 112"/>
                  <a:gd name="T39" fmla="*/ 37 h 89"/>
                  <a:gd name="T40" fmla="*/ 110 w 112"/>
                  <a:gd name="T41" fmla="*/ 54 h 89"/>
                  <a:gd name="T42" fmla="*/ 94 w 112"/>
                  <a:gd name="T43" fmla="*/ 57 h 89"/>
                  <a:gd name="T44" fmla="*/ 89 w 112"/>
                  <a:gd name="T45" fmla="*/ 43 h 89"/>
                  <a:gd name="T46" fmla="*/ 73 w 112"/>
                  <a:gd name="T47" fmla="*/ 50 h 89"/>
                  <a:gd name="T48" fmla="*/ 61 w 112"/>
                  <a:gd name="T49" fmla="*/ 65 h 89"/>
                  <a:gd name="T50" fmla="*/ 60 w 112"/>
                  <a:gd name="T51" fmla="*/ 58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12" h="89">
                    <a:moveTo>
                      <a:pt x="60" y="58"/>
                    </a:moveTo>
                    <a:cubicBezTo>
                      <a:pt x="59" y="57"/>
                      <a:pt x="59" y="56"/>
                      <a:pt x="59" y="55"/>
                    </a:cubicBezTo>
                    <a:cubicBezTo>
                      <a:pt x="57" y="52"/>
                      <a:pt x="54" y="49"/>
                      <a:pt x="51" y="49"/>
                    </a:cubicBezTo>
                    <a:cubicBezTo>
                      <a:pt x="46" y="49"/>
                      <a:pt x="42" y="54"/>
                      <a:pt x="42" y="59"/>
                    </a:cubicBezTo>
                    <a:cubicBezTo>
                      <a:pt x="42" y="64"/>
                      <a:pt x="44" y="68"/>
                      <a:pt x="46" y="73"/>
                    </a:cubicBezTo>
                    <a:cubicBezTo>
                      <a:pt x="43" y="78"/>
                      <a:pt x="41" y="84"/>
                      <a:pt x="38" y="89"/>
                    </a:cubicBezTo>
                    <a:cubicBezTo>
                      <a:pt x="36" y="89"/>
                      <a:pt x="30" y="81"/>
                      <a:pt x="29" y="79"/>
                    </a:cubicBezTo>
                    <a:cubicBezTo>
                      <a:pt x="23" y="71"/>
                      <a:pt x="16" y="58"/>
                      <a:pt x="15" y="47"/>
                    </a:cubicBezTo>
                    <a:cubicBezTo>
                      <a:pt x="15" y="47"/>
                      <a:pt x="14" y="45"/>
                      <a:pt x="14" y="45"/>
                    </a:cubicBezTo>
                    <a:cubicBezTo>
                      <a:pt x="13" y="45"/>
                      <a:pt x="13" y="45"/>
                      <a:pt x="12" y="45"/>
                    </a:cubicBezTo>
                    <a:cubicBezTo>
                      <a:pt x="10" y="45"/>
                      <a:pt x="8" y="43"/>
                      <a:pt x="6" y="41"/>
                    </a:cubicBezTo>
                    <a:cubicBezTo>
                      <a:pt x="5" y="41"/>
                      <a:pt x="4" y="40"/>
                      <a:pt x="4" y="39"/>
                    </a:cubicBezTo>
                    <a:cubicBezTo>
                      <a:pt x="0" y="32"/>
                      <a:pt x="5" y="18"/>
                      <a:pt x="11" y="13"/>
                    </a:cubicBezTo>
                    <a:cubicBezTo>
                      <a:pt x="16" y="8"/>
                      <a:pt x="23" y="6"/>
                      <a:pt x="30" y="6"/>
                    </a:cubicBezTo>
                    <a:cubicBezTo>
                      <a:pt x="33" y="6"/>
                      <a:pt x="35" y="8"/>
                      <a:pt x="38" y="9"/>
                    </a:cubicBezTo>
                    <a:cubicBezTo>
                      <a:pt x="42" y="9"/>
                      <a:pt x="45" y="6"/>
                      <a:pt x="48" y="5"/>
                    </a:cubicBezTo>
                    <a:cubicBezTo>
                      <a:pt x="62" y="0"/>
                      <a:pt x="79" y="3"/>
                      <a:pt x="90" y="13"/>
                    </a:cubicBezTo>
                    <a:cubicBezTo>
                      <a:pt x="96" y="18"/>
                      <a:pt x="101" y="23"/>
                      <a:pt x="103" y="31"/>
                    </a:cubicBezTo>
                    <a:cubicBezTo>
                      <a:pt x="105" y="30"/>
                      <a:pt x="107" y="31"/>
                      <a:pt x="108" y="32"/>
                    </a:cubicBezTo>
                    <a:cubicBezTo>
                      <a:pt x="109" y="34"/>
                      <a:pt x="110" y="35"/>
                      <a:pt x="110" y="37"/>
                    </a:cubicBezTo>
                    <a:cubicBezTo>
                      <a:pt x="112" y="42"/>
                      <a:pt x="112" y="48"/>
                      <a:pt x="110" y="54"/>
                    </a:cubicBezTo>
                    <a:cubicBezTo>
                      <a:pt x="110" y="54"/>
                      <a:pt x="96" y="56"/>
                      <a:pt x="94" y="57"/>
                    </a:cubicBezTo>
                    <a:cubicBezTo>
                      <a:pt x="96" y="52"/>
                      <a:pt x="93" y="45"/>
                      <a:pt x="89" y="43"/>
                    </a:cubicBezTo>
                    <a:cubicBezTo>
                      <a:pt x="83" y="39"/>
                      <a:pt x="78" y="46"/>
                      <a:pt x="73" y="50"/>
                    </a:cubicBezTo>
                    <a:cubicBezTo>
                      <a:pt x="71" y="52"/>
                      <a:pt x="60" y="61"/>
                      <a:pt x="61" y="65"/>
                    </a:cubicBezTo>
                    <a:cubicBezTo>
                      <a:pt x="61" y="63"/>
                      <a:pt x="60" y="60"/>
                      <a:pt x="60" y="58"/>
                    </a:cubicBezTo>
                    <a:close/>
                  </a:path>
                </a:pathLst>
              </a:custGeom>
              <a:solidFill>
                <a:srgbClr val="A46B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22" name="Freeform 296">
                <a:extLst>
                  <a:ext uri="{FF2B5EF4-FFF2-40B4-BE49-F238E27FC236}">
                    <a16:creationId xmlns:a16="http://schemas.microsoft.com/office/drawing/2014/main" id="{D5742BB6-C618-C280-E395-D903098B2239}"/>
                  </a:ext>
                </a:extLst>
              </p:cNvPr>
              <p:cNvSpPr>
                <a:spLocks/>
              </p:cNvSpPr>
              <p:nvPr/>
            </p:nvSpPr>
            <p:spPr bwMode="auto">
              <a:xfrm>
                <a:off x="3405244" y="4028066"/>
                <a:ext cx="348601" cy="138648"/>
              </a:xfrm>
              <a:custGeom>
                <a:avLst/>
                <a:gdLst>
                  <a:gd name="T0" fmla="*/ 7 w 73"/>
                  <a:gd name="T1" fmla="*/ 0 h 29"/>
                  <a:gd name="T2" fmla="*/ 29 w 73"/>
                  <a:gd name="T3" fmla="*/ 2 h 29"/>
                  <a:gd name="T4" fmla="*/ 48 w 73"/>
                  <a:gd name="T5" fmla="*/ 4 h 29"/>
                  <a:gd name="T6" fmla="*/ 53 w 73"/>
                  <a:gd name="T7" fmla="*/ 6 h 29"/>
                  <a:gd name="T8" fmla="*/ 69 w 73"/>
                  <a:gd name="T9" fmla="*/ 18 h 29"/>
                  <a:gd name="T10" fmla="*/ 68 w 73"/>
                  <a:gd name="T11" fmla="*/ 25 h 29"/>
                  <a:gd name="T12" fmla="*/ 58 w 73"/>
                  <a:gd name="T13" fmla="*/ 22 h 29"/>
                  <a:gd name="T14" fmla="*/ 60 w 73"/>
                  <a:gd name="T15" fmla="*/ 26 h 29"/>
                  <a:gd name="T16" fmla="*/ 55 w 73"/>
                  <a:gd name="T17" fmla="*/ 26 h 29"/>
                  <a:gd name="T18" fmla="*/ 44 w 73"/>
                  <a:gd name="T19" fmla="*/ 21 h 29"/>
                  <a:gd name="T20" fmla="*/ 37 w 73"/>
                  <a:gd name="T21" fmla="*/ 20 h 29"/>
                  <a:gd name="T22" fmla="*/ 20 w 73"/>
                  <a:gd name="T23" fmla="*/ 24 h 29"/>
                  <a:gd name="T24" fmla="*/ 14 w 73"/>
                  <a:gd name="T25" fmla="*/ 23 h 29"/>
                  <a:gd name="T26" fmla="*/ 0 w 73"/>
                  <a:gd name="T27" fmla="*/ 19 h 29"/>
                  <a:gd name="T28" fmla="*/ 7 w 73"/>
                  <a:gd name="T29"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3" h="29">
                    <a:moveTo>
                      <a:pt x="7" y="0"/>
                    </a:moveTo>
                    <a:cubicBezTo>
                      <a:pt x="29" y="2"/>
                      <a:pt x="29" y="2"/>
                      <a:pt x="29" y="2"/>
                    </a:cubicBezTo>
                    <a:cubicBezTo>
                      <a:pt x="48" y="4"/>
                      <a:pt x="48" y="4"/>
                      <a:pt x="48" y="4"/>
                    </a:cubicBezTo>
                    <a:cubicBezTo>
                      <a:pt x="50" y="4"/>
                      <a:pt x="52" y="5"/>
                      <a:pt x="53" y="6"/>
                    </a:cubicBezTo>
                    <a:cubicBezTo>
                      <a:pt x="58" y="10"/>
                      <a:pt x="64" y="13"/>
                      <a:pt x="69" y="18"/>
                    </a:cubicBezTo>
                    <a:cubicBezTo>
                      <a:pt x="72" y="22"/>
                      <a:pt x="73" y="23"/>
                      <a:pt x="68" y="25"/>
                    </a:cubicBezTo>
                    <a:cubicBezTo>
                      <a:pt x="64" y="26"/>
                      <a:pt x="61" y="25"/>
                      <a:pt x="58" y="22"/>
                    </a:cubicBezTo>
                    <a:cubicBezTo>
                      <a:pt x="59" y="23"/>
                      <a:pt x="60" y="24"/>
                      <a:pt x="60" y="26"/>
                    </a:cubicBezTo>
                    <a:cubicBezTo>
                      <a:pt x="59" y="29"/>
                      <a:pt x="56" y="27"/>
                      <a:pt x="55" y="26"/>
                    </a:cubicBezTo>
                    <a:cubicBezTo>
                      <a:pt x="51" y="24"/>
                      <a:pt x="48" y="23"/>
                      <a:pt x="44" y="21"/>
                    </a:cubicBezTo>
                    <a:cubicBezTo>
                      <a:pt x="42" y="20"/>
                      <a:pt x="39" y="20"/>
                      <a:pt x="37" y="20"/>
                    </a:cubicBezTo>
                    <a:cubicBezTo>
                      <a:pt x="20" y="24"/>
                      <a:pt x="20" y="24"/>
                      <a:pt x="20" y="24"/>
                    </a:cubicBezTo>
                    <a:cubicBezTo>
                      <a:pt x="18" y="24"/>
                      <a:pt x="16" y="24"/>
                      <a:pt x="14" y="23"/>
                    </a:cubicBezTo>
                    <a:cubicBezTo>
                      <a:pt x="0" y="19"/>
                      <a:pt x="0" y="19"/>
                      <a:pt x="0" y="19"/>
                    </a:cubicBezTo>
                    <a:lnTo>
                      <a:pt x="7" y="0"/>
                    </a:lnTo>
                    <a:close/>
                  </a:path>
                </a:pathLst>
              </a:custGeom>
              <a:solidFill>
                <a:srgbClr val="FCD3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23" name="Freeform 297">
                <a:extLst>
                  <a:ext uri="{FF2B5EF4-FFF2-40B4-BE49-F238E27FC236}">
                    <a16:creationId xmlns:a16="http://schemas.microsoft.com/office/drawing/2014/main" id="{D46DC3C1-80B0-A795-3887-5B5AF341B443}"/>
                  </a:ext>
                </a:extLst>
              </p:cNvPr>
              <p:cNvSpPr>
                <a:spLocks/>
              </p:cNvSpPr>
              <p:nvPr/>
            </p:nvSpPr>
            <p:spPr bwMode="auto">
              <a:xfrm>
                <a:off x="2654563" y="3235791"/>
                <a:ext cx="831889" cy="907155"/>
              </a:xfrm>
              <a:custGeom>
                <a:avLst/>
                <a:gdLst>
                  <a:gd name="T0" fmla="*/ 41 w 174"/>
                  <a:gd name="T1" fmla="*/ 2 h 190"/>
                  <a:gd name="T2" fmla="*/ 66 w 174"/>
                  <a:gd name="T3" fmla="*/ 25 h 190"/>
                  <a:gd name="T4" fmla="*/ 73 w 174"/>
                  <a:gd name="T5" fmla="*/ 61 h 190"/>
                  <a:gd name="T6" fmla="*/ 83 w 174"/>
                  <a:gd name="T7" fmla="*/ 103 h 190"/>
                  <a:gd name="T8" fmla="*/ 85 w 174"/>
                  <a:gd name="T9" fmla="*/ 119 h 190"/>
                  <a:gd name="T10" fmla="*/ 102 w 174"/>
                  <a:gd name="T11" fmla="*/ 132 h 190"/>
                  <a:gd name="T12" fmla="*/ 174 w 174"/>
                  <a:gd name="T13" fmla="*/ 167 h 190"/>
                  <a:gd name="T14" fmla="*/ 164 w 174"/>
                  <a:gd name="T15" fmla="*/ 190 h 190"/>
                  <a:gd name="T16" fmla="*/ 160 w 174"/>
                  <a:gd name="T17" fmla="*/ 189 h 190"/>
                  <a:gd name="T18" fmla="*/ 130 w 174"/>
                  <a:gd name="T19" fmla="*/ 182 h 190"/>
                  <a:gd name="T20" fmla="*/ 80 w 174"/>
                  <a:gd name="T21" fmla="*/ 166 h 190"/>
                  <a:gd name="T22" fmla="*/ 52 w 174"/>
                  <a:gd name="T23" fmla="*/ 157 h 190"/>
                  <a:gd name="T24" fmla="*/ 43 w 174"/>
                  <a:gd name="T25" fmla="*/ 138 h 190"/>
                  <a:gd name="T26" fmla="*/ 28 w 174"/>
                  <a:gd name="T27" fmla="*/ 106 h 190"/>
                  <a:gd name="T28" fmla="*/ 20 w 174"/>
                  <a:gd name="T29" fmla="*/ 90 h 190"/>
                  <a:gd name="T30" fmla="*/ 13 w 174"/>
                  <a:gd name="T31" fmla="*/ 74 h 190"/>
                  <a:gd name="T32" fmla="*/ 11 w 174"/>
                  <a:gd name="T33" fmla="*/ 73 h 190"/>
                  <a:gd name="T34" fmla="*/ 41 w 174"/>
                  <a:gd name="T35" fmla="*/ 2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4" h="190">
                    <a:moveTo>
                      <a:pt x="41" y="2"/>
                    </a:moveTo>
                    <a:cubicBezTo>
                      <a:pt x="52" y="0"/>
                      <a:pt x="63" y="16"/>
                      <a:pt x="66" y="25"/>
                    </a:cubicBezTo>
                    <a:cubicBezTo>
                      <a:pt x="69" y="37"/>
                      <a:pt x="70" y="49"/>
                      <a:pt x="73" y="61"/>
                    </a:cubicBezTo>
                    <a:cubicBezTo>
                      <a:pt x="76" y="75"/>
                      <a:pt x="81" y="88"/>
                      <a:pt x="83" y="103"/>
                    </a:cubicBezTo>
                    <a:cubicBezTo>
                      <a:pt x="84" y="108"/>
                      <a:pt x="84" y="114"/>
                      <a:pt x="85" y="119"/>
                    </a:cubicBezTo>
                    <a:cubicBezTo>
                      <a:pt x="88" y="127"/>
                      <a:pt x="94" y="128"/>
                      <a:pt x="102" y="132"/>
                    </a:cubicBezTo>
                    <a:cubicBezTo>
                      <a:pt x="121" y="141"/>
                      <a:pt x="173" y="166"/>
                      <a:pt x="174" y="167"/>
                    </a:cubicBezTo>
                    <a:cubicBezTo>
                      <a:pt x="164" y="190"/>
                      <a:pt x="164" y="190"/>
                      <a:pt x="164" y="190"/>
                    </a:cubicBezTo>
                    <a:cubicBezTo>
                      <a:pt x="162" y="190"/>
                      <a:pt x="161" y="189"/>
                      <a:pt x="160" y="189"/>
                    </a:cubicBezTo>
                    <a:cubicBezTo>
                      <a:pt x="150" y="187"/>
                      <a:pt x="140" y="184"/>
                      <a:pt x="130" y="182"/>
                    </a:cubicBezTo>
                    <a:cubicBezTo>
                      <a:pt x="113" y="178"/>
                      <a:pt x="97" y="170"/>
                      <a:pt x="80" y="166"/>
                    </a:cubicBezTo>
                    <a:cubicBezTo>
                      <a:pt x="71" y="164"/>
                      <a:pt x="59" y="163"/>
                      <a:pt x="52" y="157"/>
                    </a:cubicBezTo>
                    <a:cubicBezTo>
                      <a:pt x="47" y="153"/>
                      <a:pt x="46" y="144"/>
                      <a:pt x="43" y="138"/>
                    </a:cubicBezTo>
                    <a:cubicBezTo>
                      <a:pt x="38" y="127"/>
                      <a:pt x="33" y="117"/>
                      <a:pt x="28" y="106"/>
                    </a:cubicBezTo>
                    <a:cubicBezTo>
                      <a:pt x="25" y="100"/>
                      <a:pt x="23" y="95"/>
                      <a:pt x="20" y="90"/>
                    </a:cubicBezTo>
                    <a:cubicBezTo>
                      <a:pt x="18" y="86"/>
                      <a:pt x="16" y="76"/>
                      <a:pt x="13" y="74"/>
                    </a:cubicBezTo>
                    <a:cubicBezTo>
                      <a:pt x="12" y="74"/>
                      <a:pt x="11" y="73"/>
                      <a:pt x="11" y="73"/>
                    </a:cubicBezTo>
                    <a:cubicBezTo>
                      <a:pt x="0" y="41"/>
                      <a:pt x="22" y="6"/>
                      <a:pt x="41" y="2"/>
                    </a:cubicBezTo>
                    <a:close/>
                  </a:path>
                </a:pathLst>
              </a:custGeom>
              <a:solidFill>
                <a:srgbClr val="2EB5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24" name="Freeform 298">
                <a:extLst>
                  <a:ext uri="{FF2B5EF4-FFF2-40B4-BE49-F238E27FC236}">
                    <a16:creationId xmlns:a16="http://schemas.microsoft.com/office/drawing/2014/main" id="{0361793F-E0E4-A353-1448-EDA03428B908}"/>
                  </a:ext>
                </a:extLst>
              </p:cNvPr>
              <p:cNvSpPr>
                <a:spLocks/>
              </p:cNvSpPr>
              <p:nvPr/>
            </p:nvSpPr>
            <p:spPr bwMode="auto">
              <a:xfrm>
                <a:off x="5221535" y="3746808"/>
                <a:ext cx="13865" cy="17827"/>
              </a:xfrm>
              <a:custGeom>
                <a:avLst/>
                <a:gdLst>
                  <a:gd name="T0" fmla="*/ 0 w 3"/>
                  <a:gd name="T1" fmla="*/ 0 h 4"/>
                  <a:gd name="T2" fmla="*/ 0 w 3"/>
                  <a:gd name="T3" fmla="*/ 2 h 4"/>
                  <a:gd name="T4" fmla="*/ 1 w 3"/>
                  <a:gd name="T5" fmla="*/ 3 h 4"/>
                  <a:gd name="T6" fmla="*/ 3 w 3"/>
                  <a:gd name="T7" fmla="*/ 4 h 4"/>
                  <a:gd name="T8" fmla="*/ 3 w 3"/>
                  <a:gd name="T9" fmla="*/ 0 h 4"/>
                  <a:gd name="T10" fmla="*/ 0 w 3"/>
                  <a:gd name="T11" fmla="*/ 0 h 4"/>
                </a:gdLst>
                <a:ahLst/>
                <a:cxnLst>
                  <a:cxn ang="0">
                    <a:pos x="T0" y="T1"/>
                  </a:cxn>
                  <a:cxn ang="0">
                    <a:pos x="T2" y="T3"/>
                  </a:cxn>
                  <a:cxn ang="0">
                    <a:pos x="T4" y="T5"/>
                  </a:cxn>
                  <a:cxn ang="0">
                    <a:pos x="T6" y="T7"/>
                  </a:cxn>
                  <a:cxn ang="0">
                    <a:pos x="T8" y="T9"/>
                  </a:cxn>
                  <a:cxn ang="0">
                    <a:pos x="T10" y="T11"/>
                  </a:cxn>
                </a:cxnLst>
                <a:rect l="0" t="0" r="r" b="b"/>
                <a:pathLst>
                  <a:path w="3" h="4">
                    <a:moveTo>
                      <a:pt x="0" y="0"/>
                    </a:moveTo>
                    <a:cubicBezTo>
                      <a:pt x="0" y="2"/>
                      <a:pt x="0" y="2"/>
                      <a:pt x="0" y="2"/>
                    </a:cubicBezTo>
                    <a:cubicBezTo>
                      <a:pt x="0" y="3"/>
                      <a:pt x="0" y="3"/>
                      <a:pt x="1" y="3"/>
                    </a:cubicBezTo>
                    <a:cubicBezTo>
                      <a:pt x="3" y="4"/>
                      <a:pt x="3" y="4"/>
                      <a:pt x="3" y="4"/>
                    </a:cubicBezTo>
                    <a:cubicBezTo>
                      <a:pt x="3" y="0"/>
                      <a:pt x="3" y="0"/>
                      <a:pt x="3" y="0"/>
                    </a:cubicBezTo>
                    <a:lnTo>
                      <a:pt x="0" y="0"/>
                    </a:lnTo>
                    <a:close/>
                  </a:path>
                </a:pathLst>
              </a:custGeom>
              <a:solidFill>
                <a:srgbClr val="A4AC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25" name="Freeform 299">
                <a:extLst>
                  <a:ext uri="{FF2B5EF4-FFF2-40B4-BE49-F238E27FC236}">
                    <a16:creationId xmlns:a16="http://schemas.microsoft.com/office/drawing/2014/main" id="{F0333D3C-C5D3-9AF4-B31B-B3FD2C46B90C}"/>
                  </a:ext>
                </a:extLst>
              </p:cNvPr>
              <p:cNvSpPr>
                <a:spLocks/>
              </p:cNvSpPr>
              <p:nvPr/>
            </p:nvSpPr>
            <p:spPr bwMode="auto">
              <a:xfrm>
                <a:off x="5221535" y="3732944"/>
                <a:ext cx="13865" cy="13865"/>
              </a:xfrm>
              <a:custGeom>
                <a:avLst/>
                <a:gdLst>
                  <a:gd name="T0" fmla="*/ 1 w 3"/>
                  <a:gd name="T1" fmla="*/ 0 h 3"/>
                  <a:gd name="T2" fmla="*/ 0 w 3"/>
                  <a:gd name="T3" fmla="*/ 2 h 3"/>
                  <a:gd name="T4" fmla="*/ 0 w 3"/>
                  <a:gd name="T5" fmla="*/ 3 h 3"/>
                  <a:gd name="T6" fmla="*/ 3 w 3"/>
                  <a:gd name="T7" fmla="*/ 3 h 3"/>
                  <a:gd name="T8" fmla="*/ 3 w 3"/>
                  <a:gd name="T9" fmla="*/ 1 h 3"/>
                  <a:gd name="T10" fmla="*/ 1 w 3"/>
                  <a:gd name="T11" fmla="*/ 0 h 3"/>
                </a:gdLst>
                <a:ahLst/>
                <a:cxnLst>
                  <a:cxn ang="0">
                    <a:pos x="T0" y="T1"/>
                  </a:cxn>
                  <a:cxn ang="0">
                    <a:pos x="T2" y="T3"/>
                  </a:cxn>
                  <a:cxn ang="0">
                    <a:pos x="T4" y="T5"/>
                  </a:cxn>
                  <a:cxn ang="0">
                    <a:pos x="T6" y="T7"/>
                  </a:cxn>
                  <a:cxn ang="0">
                    <a:pos x="T8" y="T9"/>
                  </a:cxn>
                  <a:cxn ang="0">
                    <a:pos x="T10" y="T11"/>
                  </a:cxn>
                </a:cxnLst>
                <a:rect l="0" t="0" r="r" b="b"/>
                <a:pathLst>
                  <a:path w="3" h="3">
                    <a:moveTo>
                      <a:pt x="1" y="0"/>
                    </a:moveTo>
                    <a:cubicBezTo>
                      <a:pt x="1" y="0"/>
                      <a:pt x="0" y="1"/>
                      <a:pt x="0" y="2"/>
                    </a:cubicBezTo>
                    <a:cubicBezTo>
                      <a:pt x="0" y="3"/>
                      <a:pt x="0" y="3"/>
                      <a:pt x="0" y="3"/>
                    </a:cubicBezTo>
                    <a:cubicBezTo>
                      <a:pt x="3" y="3"/>
                      <a:pt x="3" y="3"/>
                      <a:pt x="3" y="3"/>
                    </a:cubicBezTo>
                    <a:cubicBezTo>
                      <a:pt x="3" y="1"/>
                      <a:pt x="3" y="1"/>
                      <a:pt x="3" y="1"/>
                    </a:cubicBezTo>
                    <a:lnTo>
                      <a:pt x="1" y="0"/>
                    </a:lnTo>
                    <a:close/>
                  </a:path>
                </a:pathLst>
              </a:custGeom>
              <a:solidFill>
                <a:srgbClr val="F6F6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26" name="Rectangle 300">
                <a:extLst>
                  <a:ext uri="{FF2B5EF4-FFF2-40B4-BE49-F238E27FC236}">
                    <a16:creationId xmlns:a16="http://schemas.microsoft.com/office/drawing/2014/main" id="{F3B02084-575B-826E-A8BD-5BC69D82DAD3}"/>
                  </a:ext>
                </a:extLst>
              </p:cNvPr>
              <p:cNvSpPr>
                <a:spLocks noChangeArrowheads="1"/>
              </p:cNvSpPr>
              <p:nvPr/>
            </p:nvSpPr>
            <p:spPr bwMode="auto">
              <a:xfrm>
                <a:off x="5522600" y="3780481"/>
                <a:ext cx="1981" cy="1981"/>
              </a:xfrm>
              <a:prstGeom prst="rect">
                <a:avLst/>
              </a:prstGeom>
              <a:solidFill>
                <a:srgbClr val="E5551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27" name="Rectangle 301">
                <a:extLst>
                  <a:ext uri="{FF2B5EF4-FFF2-40B4-BE49-F238E27FC236}">
                    <a16:creationId xmlns:a16="http://schemas.microsoft.com/office/drawing/2014/main" id="{6DD0D96E-B319-FC22-D254-5B4A1FCC3D1A}"/>
                  </a:ext>
                </a:extLst>
              </p:cNvPr>
              <p:cNvSpPr>
                <a:spLocks noChangeArrowheads="1"/>
              </p:cNvSpPr>
              <p:nvPr/>
            </p:nvSpPr>
            <p:spPr bwMode="auto">
              <a:xfrm>
                <a:off x="5522600" y="3750770"/>
                <a:ext cx="1981" cy="1981"/>
              </a:xfrm>
              <a:prstGeom prst="rect">
                <a:avLst/>
              </a:prstGeom>
              <a:solidFill>
                <a:srgbClr val="EE703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28" name="Freeform 302">
                <a:extLst>
                  <a:ext uri="{FF2B5EF4-FFF2-40B4-BE49-F238E27FC236}">
                    <a16:creationId xmlns:a16="http://schemas.microsoft.com/office/drawing/2014/main" id="{7DC19C6C-CBB1-3176-BB67-4098E7F0320E}"/>
                  </a:ext>
                </a:extLst>
              </p:cNvPr>
              <p:cNvSpPr>
                <a:spLocks/>
              </p:cNvSpPr>
              <p:nvPr/>
            </p:nvSpPr>
            <p:spPr bwMode="auto">
              <a:xfrm>
                <a:off x="5249265" y="3750770"/>
                <a:ext cx="273335" cy="29711"/>
              </a:xfrm>
              <a:custGeom>
                <a:avLst/>
                <a:gdLst>
                  <a:gd name="T0" fmla="*/ 12 w 138"/>
                  <a:gd name="T1" fmla="*/ 0 h 15"/>
                  <a:gd name="T2" fmla="*/ 0 w 138"/>
                  <a:gd name="T3" fmla="*/ 0 h 15"/>
                  <a:gd name="T4" fmla="*/ 0 w 138"/>
                  <a:gd name="T5" fmla="*/ 7 h 15"/>
                  <a:gd name="T6" fmla="*/ 7 w 138"/>
                  <a:gd name="T7" fmla="*/ 7 h 15"/>
                  <a:gd name="T8" fmla="*/ 138 w 138"/>
                  <a:gd name="T9" fmla="*/ 15 h 15"/>
                  <a:gd name="T10" fmla="*/ 138 w 138"/>
                  <a:gd name="T11" fmla="*/ 7 h 15"/>
                  <a:gd name="T12" fmla="*/ 12 w 138"/>
                  <a:gd name="T13" fmla="*/ 0 h 15"/>
                </a:gdLst>
                <a:ahLst/>
                <a:cxnLst>
                  <a:cxn ang="0">
                    <a:pos x="T0" y="T1"/>
                  </a:cxn>
                  <a:cxn ang="0">
                    <a:pos x="T2" y="T3"/>
                  </a:cxn>
                  <a:cxn ang="0">
                    <a:pos x="T4" y="T5"/>
                  </a:cxn>
                  <a:cxn ang="0">
                    <a:pos x="T6" y="T7"/>
                  </a:cxn>
                  <a:cxn ang="0">
                    <a:pos x="T8" y="T9"/>
                  </a:cxn>
                  <a:cxn ang="0">
                    <a:pos x="T10" y="T11"/>
                  </a:cxn>
                  <a:cxn ang="0">
                    <a:pos x="T12" y="T13"/>
                  </a:cxn>
                </a:cxnLst>
                <a:rect l="0" t="0" r="r" b="b"/>
                <a:pathLst>
                  <a:path w="138" h="15">
                    <a:moveTo>
                      <a:pt x="12" y="0"/>
                    </a:moveTo>
                    <a:lnTo>
                      <a:pt x="0" y="0"/>
                    </a:lnTo>
                    <a:lnTo>
                      <a:pt x="0" y="7"/>
                    </a:lnTo>
                    <a:lnTo>
                      <a:pt x="7" y="7"/>
                    </a:lnTo>
                    <a:lnTo>
                      <a:pt x="138" y="15"/>
                    </a:lnTo>
                    <a:lnTo>
                      <a:pt x="138" y="7"/>
                    </a:lnTo>
                    <a:lnTo>
                      <a:pt x="12" y="0"/>
                    </a:lnTo>
                    <a:close/>
                  </a:path>
                </a:pathLst>
              </a:custGeom>
              <a:solidFill>
                <a:srgbClr val="E555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29" name="Freeform 303">
                <a:extLst>
                  <a:ext uri="{FF2B5EF4-FFF2-40B4-BE49-F238E27FC236}">
                    <a16:creationId xmlns:a16="http://schemas.microsoft.com/office/drawing/2014/main" id="{07A7ED5A-7020-4FFD-40CE-FFAA76D91765}"/>
                  </a:ext>
                </a:extLst>
              </p:cNvPr>
              <p:cNvSpPr>
                <a:spLocks/>
              </p:cNvSpPr>
              <p:nvPr/>
            </p:nvSpPr>
            <p:spPr bwMode="auto">
              <a:xfrm>
                <a:off x="5249265" y="3736905"/>
                <a:ext cx="273335" cy="27730"/>
              </a:xfrm>
              <a:custGeom>
                <a:avLst/>
                <a:gdLst>
                  <a:gd name="T0" fmla="*/ 7 w 138"/>
                  <a:gd name="T1" fmla="*/ 0 h 14"/>
                  <a:gd name="T2" fmla="*/ 0 w 138"/>
                  <a:gd name="T3" fmla="*/ 0 h 14"/>
                  <a:gd name="T4" fmla="*/ 0 w 138"/>
                  <a:gd name="T5" fmla="*/ 7 h 14"/>
                  <a:gd name="T6" fmla="*/ 12 w 138"/>
                  <a:gd name="T7" fmla="*/ 7 h 14"/>
                  <a:gd name="T8" fmla="*/ 138 w 138"/>
                  <a:gd name="T9" fmla="*/ 14 h 14"/>
                  <a:gd name="T10" fmla="*/ 138 w 138"/>
                  <a:gd name="T11" fmla="*/ 7 h 14"/>
                  <a:gd name="T12" fmla="*/ 7 w 138"/>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138" h="14">
                    <a:moveTo>
                      <a:pt x="7" y="0"/>
                    </a:moveTo>
                    <a:lnTo>
                      <a:pt x="0" y="0"/>
                    </a:lnTo>
                    <a:lnTo>
                      <a:pt x="0" y="7"/>
                    </a:lnTo>
                    <a:lnTo>
                      <a:pt x="12" y="7"/>
                    </a:lnTo>
                    <a:lnTo>
                      <a:pt x="138" y="14"/>
                    </a:lnTo>
                    <a:lnTo>
                      <a:pt x="138" y="7"/>
                    </a:lnTo>
                    <a:lnTo>
                      <a:pt x="7" y="0"/>
                    </a:lnTo>
                    <a:close/>
                  </a:path>
                </a:pathLst>
              </a:custGeom>
              <a:solidFill>
                <a:srgbClr val="EE70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30" name="Freeform 304">
                <a:extLst>
                  <a:ext uri="{FF2B5EF4-FFF2-40B4-BE49-F238E27FC236}">
                    <a16:creationId xmlns:a16="http://schemas.microsoft.com/office/drawing/2014/main" id="{EA843E92-81D1-812D-759A-C7AE9699B1DB}"/>
                  </a:ext>
                </a:extLst>
              </p:cNvPr>
              <p:cNvSpPr>
                <a:spLocks/>
              </p:cNvSpPr>
              <p:nvPr/>
            </p:nvSpPr>
            <p:spPr bwMode="auto">
              <a:xfrm>
                <a:off x="5235400" y="3736905"/>
                <a:ext cx="13865" cy="13865"/>
              </a:xfrm>
              <a:custGeom>
                <a:avLst/>
                <a:gdLst>
                  <a:gd name="T0" fmla="*/ 2 w 7"/>
                  <a:gd name="T1" fmla="*/ 0 h 7"/>
                  <a:gd name="T2" fmla="*/ 0 w 7"/>
                  <a:gd name="T3" fmla="*/ 0 h 7"/>
                  <a:gd name="T4" fmla="*/ 0 w 7"/>
                  <a:gd name="T5" fmla="*/ 5 h 7"/>
                  <a:gd name="T6" fmla="*/ 2 w 7"/>
                  <a:gd name="T7" fmla="*/ 5 h 7"/>
                  <a:gd name="T8" fmla="*/ 7 w 7"/>
                  <a:gd name="T9" fmla="*/ 7 h 7"/>
                  <a:gd name="T10" fmla="*/ 7 w 7"/>
                  <a:gd name="T11" fmla="*/ 0 h 7"/>
                  <a:gd name="T12" fmla="*/ 2 w 7"/>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7" h="7">
                    <a:moveTo>
                      <a:pt x="2" y="0"/>
                    </a:moveTo>
                    <a:lnTo>
                      <a:pt x="0" y="0"/>
                    </a:lnTo>
                    <a:lnTo>
                      <a:pt x="0" y="5"/>
                    </a:lnTo>
                    <a:lnTo>
                      <a:pt x="2" y="5"/>
                    </a:lnTo>
                    <a:lnTo>
                      <a:pt x="7" y="7"/>
                    </a:lnTo>
                    <a:lnTo>
                      <a:pt x="7" y="0"/>
                    </a:lnTo>
                    <a:lnTo>
                      <a:pt x="2" y="0"/>
                    </a:lnTo>
                    <a:close/>
                  </a:path>
                </a:pathLst>
              </a:custGeom>
              <a:solidFill>
                <a:srgbClr val="3CB6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31" name="Freeform 305">
                <a:extLst>
                  <a:ext uri="{FF2B5EF4-FFF2-40B4-BE49-F238E27FC236}">
                    <a16:creationId xmlns:a16="http://schemas.microsoft.com/office/drawing/2014/main" id="{20DD2E2B-B488-6E30-FAAD-B00F5451F259}"/>
                  </a:ext>
                </a:extLst>
              </p:cNvPr>
              <p:cNvSpPr>
                <a:spLocks/>
              </p:cNvSpPr>
              <p:nvPr/>
            </p:nvSpPr>
            <p:spPr bwMode="auto">
              <a:xfrm>
                <a:off x="5235400" y="3746808"/>
                <a:ext cx="13865" cy="17827"/>
              </a:xfrm>
              <a:custGeom>
                <a:avLst/>
                <a:gdLst>
                  <a:gd name="T0" fmla="*/ 2 w 7"/>
                  <a:gd name="T1" fmla="*/ 0 h 9"/>
                  <a:gd name="T2" fmla="*/ 0 w 7"/>
                  <a:gd name="T3" fmla="*/ 0 h 9"/>
                  <a:gd name="T4" fmla="*/ 0 w 7"/>
                  <a:gd name="T5" fmla="*/ 9 h 9"/>
                  <a:gd name="T6" fmla="*/ 2 w 7"/>
                  <a:gd name="T7" fmla="*/ 9 h 9"/>
                  <a:gd name="T8" fmla="*/ 7 w 7"/>
                  <a:gd name="T9" fmla="*/ 9 h 9"/>
                  <a:gd name="T10" fmla="*/ 7 w 7"/>
                  <a:gd name="T11" fmla="*/ 2 h 9"/>
                  <a:gd name="T12" fmla="*/ 2 w 7"/>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7" h="9">
                    <a:moveTo>
                      <a:pt x="2" y="0"/>
                    </a:moveTo>
                    <a:lnTo>
                      <a:pt x="0" y="0"/>
                    </a:lnTo>
                    <a:lnTo>
                      <a:pt x="0" y="9"/>
                    </a:lnTo>
                    <a:lnTo>
                      <a:pt x="2" y="9"/>
                    </a:lnTo>
                    <a:lnTo>
                      <a:pt x="7" y="9"/>
                    </a:lnTo>
                    <a:lnTo>
                      <a:pt x="7" y="2"/>
                    </a:lnTo>
                    <a:lnTo>
                      <a:pt x="2" y="0"/>
                    </a:lnTo>
                    <a:close/>
                  </a:path>
                </a:pathLst>
              </a:custGeom>
              <a:solidFill>
                <a:srgbClr val="1FA5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32" name="Freeform 306">
                <a:extLst>
                  <a:ext uri="{FF2B5EF4-FFF2-40B4-BE49-F238E27FC236}">
                    <a16:creationId xmlns:a16="http://schemas.microsoft.com/office/drawing/2014/main" id="{E29E74C0-1EEE-E730-C07E-28E37D6C8987}"/>
                  </a:ext>
                </a:extLst>
              </p:cNvPr>
              <p:cNvSpPr>
                <a:spLocks/>
              </p:cNvSpPr>
              <p:nvPr/>
            </p:nvSpPr>
            <p:spPr bwMode="auto">
              <a:xfrm>
                <a:off x="5536464" y="3764635"/>
                <a:ext cx="27730" cy="9904"/>
              </a:xfrm>
              <a:custGeom>
                <a:avLst/>
                <a:gdLst>
                  <a:gd name="T0" fmla="*/ 0 w 14"/>
                  <a:gd name="T1" fmla="*/ 0 h 5"/>
                  <a:gd name="T2" fmla="*/ 0 w 14"/>
                  <a:gd name="T3" fmla="*/ 5 h 5"/>
                  <a:gd name="T4" fmla="*/ 14 w 14"/>
                  <a:gd name="T5" fmla="*/ 0 h 5"/>
                  <a:gd name="T6" fmla="*/ 14 w 14"/>
                  <a:gd name="T7" fmla="*/ 0 h 5"/>
                  <a:gd name="T8" fmla="*/ 0 w 14"/>
                  <a:gd name="T9" fmla="*/ 0 h 5"/>
                </a:gdLst>
                <a:ahLst/>
                <a:cxnLst>
                  <a:cxn ang="0">
                    <a:pos x="T0" y="T1"/>
                  </a:cxn>
                  <a:cxn ang="0">
                    <a:pos x="T2" y="T3"/>
                  </a:cxn>
                  <a:cxn ang="0">
                    <a:pos x="T4" y="T5"/>
                  </a:cxn>
                  <a:cxn ang="0">
                    <a:pos x="T6" y="T7"/>
                  </a:cxn>
                  <a:cxn ang="0">
                    <a:pos x="T8" y="T9"/>
                  </a:cxn>
                </a:cxnLst>
                <a:rect l="0" t="0" r="r" b="b"/>
                <a:pathLst>
                  <a:path w="14" h="5">
                    <a:moveTo>
                      <a:pt x="0" y="0"/>
                    </a:moveTo>
                    <a:lnTo>
                      <a:pt x="0" y="5"/>
                    </a:lnTo>
                    <a:lnTo>
                      <a:pt x="14" y="0"/>
                    </a:lnTo>
                    <a:lnTo>
                      <a:pt x="14" y="0"/>
                    </a:lnTo>
                    <a:lnTo>
                      <a:pt x="0" y="0"/>
                    </a:lnTo>
                    <a:close/>
                  </a:path>
                </a:pathLst>
              </a:custGeom>
              <a:solidFill>
                <a:srgbClr val="4948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33" name="Freeform 307">
                <a:extLst>
                  <a:ext uri="{FF2B5EF4-FFF2-40B4-BE49-F238E27FC236}">
                    <a16:creationId xmlns:a16="http://schemas.microsoft.com/office/drawing/2014/main" id="{C070CB43-5315-7CE2-C487-DB84DEA5EAF8}"/>
                  </a:ext>
                </a:extLst>
              </p:cNvPr>
              <p:cNvSpPr>
                <a:spLocks/>
              </p:cNvSpPr>
              <p:nvPr/>
            </p:nvSpPr>
            <p:spPr bwMode="auto">
              <a:xfrm>
                <a:off x="5536464" y="3756712"/>
                <a:ext cx="27730" cy="7923"/>
              </a:xfrm>
              <a:custGeom>
                <a:avLst/>
                <a:gdLst>
                  <a:gd name="T0" fmla="*/ 0 w 14"/>
                  <a:gd name="T1" fmla="*/ 4 h 4"/>
                  <a:gd name="T2" fmla="*/ 14 w 14"/>
                  <a:gd name="T3" fmla="*/ 4 h 4"/>
                  <a:gd name="T4" fmla="*/ 0 w 14"/>
                  <a:gd name="T5" fmla="*/ 0 h 4"/>
                  <a:gd name="T6" fmla="*/ 0 w 14"/>
                  <a:gd name="T7" fmla="*/ 4 h 4"/>
                </a:gdLst>
                <a:ahLst/>
                <a:cxnLst>
                  <a:cxn ang="0">
                    <a:pos x="T0" y="T1"/>
                  </a:cxn>
                  <a:cxn ang="0">
                    <a:pos x="T2" y="T3"/>
                  </a:cxn>
                  <a:cxn ang="0">
                    <a:pos x="T4" y="T5"/>
                  </a:cxn>
                  <a:cxn ang="0">
                    <a:pos x="T6" y="T7"/>
                  </a:cxn>
                </a:cxnLst>
                <a:rect l="0" t="0" r="r" b="b"/>
                <a:pathLst>
                  <a:path w="14" h="4">
                    <a:moveTo>
                      <a:pt x="0" y="4"/>
                    </a:moveTo>
                    <a:lnTo>
                      <a:pt x="14" y="4"/>
                    </a:lnTo>
                    <a:lnTo>
                      <a:pt x="0" y="0"/>
                    </a:lnTo>
                    <a:lnTo>
                      <a:pt x="0" y="4"/>
                    </a:lnTo>
                    <a:close/>
                  </a:path>
                </a:pathLst>
              </a:custGeom>
              <a:solidFill>
                <a:srgbClr val="4D23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34" name="Freeform 308">
                <a:extLst>
                  <a:ext uri="{FF2B5EF4-FFF2-40B4-BE49-F238E27FC236}">
                    <a16:creationId xmlns:a16="http://schemas.microsoft.com/office/drawing/2014/main" id="{62506BDB-12AD-9B95-C921-19E4AD065BC7}"/>
                  </a:ext>
                </a:extLst>
              </p:cNvPr>
              <p:cNvSpPr>
                <a:spLocks/>
              </p:cNvSpPr>
              <p:nvPr/>
            </p:nvSpPr>
            <p:spPr bwMode="auto">
              <a:xfrm>
                <a:off x="5522600" y="3764635"/>
                <a:ext cx="13865" cy="15846"/>
              </a:xfrm>
              <a:custGeom>
                <a:avLst/>
                <a:gdLst>
                  <a:gd name="T0" fmla="*/ 0 w 7"/>
                  <a:gd name="T1" fmla="*/ 0 h 8"/>
                  <a:gd name="T2" fmla="*/ 0 w 7"/>
                  <a:gd name="T3" fmla="*/ 0 h 8"/>
                  <a:gd name="T4" fmla="*/ 0 w 7"/>
                  <a:gd name="T5" fmla="*/ 8 h 8"/>
                  <a:gd name="T6" fmla="*/ 0 w 7"/>
                  <a:gd name="T7" fmla="*/ 8 h 8"/>
                  <a:gd name="T8" fmla="*/ 7 w 7"/>
                  <a:gd name="T9" fmla="*/ 5 h 8"/>
                  <a:gd name="T10" fmla="*/ 7 w 7"/>
                  <a:gd name="T11" fmla="*/ 0 h 8"/>
                  <a:gd name="T12" fmla="*/ 0 w 7"/>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7" h="8">
                    <a:moveTo>
                      <a:pt x="0" y="0"/>
                    </a:moveTo>
                    <a:lnTo>
                      <a:pt x="0" y="0"/>
                    </a:lnTo>
                    <a:lnTo>
                      <a:pt x="0" y="8"/>
                    </a:lnTo>
                    <a:lnTo>
                      <a:pt x="0" y="8"/>
                    </a:lnTo>
                    <a:lnTo>
                      <a:pt x="7" y="5"/>
                    </a:lnTo>
                    <a:lnTo>
                      <a:pt x="7" y="0"/>
                    </a:lnTo>
                    <a:lnTo>
                      <a:pt x="0" y="0"/>
                    </a:lnTo>
                    <a:close/>
                  </a:path>
                </a:pathLst>
              </a:custGeom>
              <a:solidFill>
                <a:srgbClr val="ECCD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35" name="Freeform 309">
                <a:extLst>
                  <a:ext uri="{FF2B5EF4-FFF2-40B4-BE49-F238E27FC236}">
                    <a16:creationId xmlns:a16="http://schemas.microsoft.com/office/drawing/2014/main" id="{12876813-FDE8-68A6-B987-1FBF305C2DEA}"/>
                  </a:ext>
                </a:extLst>
              </p:cNvPr>
              <p:cNvSpPr>
                <a:spLocks/>
              </p:cNvSpPr>
              <p:nvPr/>
            </p:nvSpPr>
            <p:spPr bwMode="auto">
              <a:xfrm>
                <a:off x="5522600" y="3750770"/>
                <a:ext cx="13865" cy="13865"/>
              </a:xfrm>
              <a:custGeom>
                <a:avLst/>
                <a:gdLst>
                  <a:gd name="T0" fmla="*/ 0 w 7"/>
                  <a:gd name="T1" fmla="*/ 0 h 7"/>
                  <a:gd name="T2" fmla="*/ 0 w 7"/>
                  <a:gd name="T3" fmla="*/ 0 h 7"/>
                  <a:gd name="T4" fmla="*/ 0 w 7"/>
                  <a:gd name="T5" fmla="*/ 7 h 7"/>
                  <a:gd name="T6" fmla="*/ 0 w 7"/>
                  <a:gd name="T7" fmla="*/ 7 h 7"/>
                  <a:gd name="T8" fmla="*/ 7 w 7"/>
                  <a:gd name="T9" fmla="*/ 7 h 7"/>
                  <a:gd name="T10" fmla="*/ 7 w 7"/>
                  <a:gd name="T11" fmla="*/ 3 h 7"/>
                  <a:gd name="T12" fmla="*/ 0 w 7"/>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7" h="7">
                    <a:moveTo>
                      <a:pt x="0" y="0"/>
                    </a:moveTo>
                    <a:lnTo>
                      <a:pt x="0" y="0"/>
                    </a:lnTo>
                    <a:lnTo>
                      <a:pt x="0" y="7"/>
                    </a:lnTo>
                    <a:lnTo>
                      <a:pt x="0" y="7"/>
                    </a:lnTo>
                    <a:lnTo>
                      <a:pt x="7" y="7"/>
                    </a:lnTo>
                    <a:lnTo>
                      <a:pt x="7" y="3"/>
                    </a:lnTo>
                    <a:lnTo>
                      <a:pt x="0" y="0"/>
                    </a:lnTo>
                    <a:close/>
                  </a:path>
                </a:pathLst>
              </a:custGeom>
              <a:solidFill>
                <a:srgbClr val="FBDE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36" name="Freeform 310">
                <a:extLst>
                  <a:ext uri="{FF2B5EF4-FFF2-40B4-BE49-F238E27FC236}">
                    <a16:creationId xmlns:a16="http://schemas.microsoft.com/office/drawing/2014/main" id="{E9AD18AA-237E-B092-B8FE-98F47937F75C}"/>
                  </a:ext>
                </a:extLst>
              </p:cNvPr>
              <p:cNvSpPr>
                <a:spLocks/>
              </p:cNvSpPr>
              <p:nvPr/>
            </p:nvSpPr>
            <p:spPr bwMode="auto">
              <a:xfrm>
                <a:off x="4250998" y="3970627"/>
                <a:ext cx="33672" cy="23768"/>
              </a:xfrm>
              <a:custGeom>
                <a:avLst/>
                <a:gdLst>
                  <a:gd name="T0" fmla="*/ 7 w 7"/>
                  <a:gd name="T1" fmla="*/ 3 h 5"/>
                  <a:gd name="T2" fmla="*/ 0 w 7"/>
                  <a:gd name="T3" fmla="*/ 5 h 5"/>
                  <a:gd name="T4" fmla="*/ 0 w 7"/>
                  <a:gd name="T5" fmla="*/ 0 h 5"/>
                  <a:gd name="T6" fmla="*/ 7 w 7"/>
                  <a:gd name="T7" fmla="*/ 1 h 5"/>
                  <a:gd name="T8" fmla="*/ 7 w 7"/>
                  <a:gd name="T9" fmla="*/ 3 h 5"/>
                </a:gdLst>
                <a:ahLst/>
                <a:cxnLst>
                  <a:cxn ang="0">
                    <a:pos x="T0" y="T1"/>
                  </a:cxn>
                  <a:cxn ang="0">
                    <a:pos x="T2" y="T3"/>
                  </a:cxn>
                  <a:cxn ang="0">
                    <a:pos x="T4" y="T5"/>
                  </a:cxn>
                  <a:cxn ang="0">
                    <a:pos x="T6" y="T7"/>
                  </a:cxn>
                  <a:cxn ang="0">
                    <a:pos x="T8" y="T9"/>
                  </a:cxn>
                </a:cxnLst>
                <a:rect l="0" t="0" r="r" b="b"/>
                <a:pathLst>
                  <a:path w="7" h="5">
                    <a:moveTo>
                      <a:pt x="7" y="3"/>
                    </a:moveTo>
                    <a:cubicBezTo>
                      <a:pt x="6" y="3"/>
                      <a:pt x="4" y="4"/>
                      <a:pt x="0" y="5"/>
                    </a:cubicBezTo>
                    <a:cubicBezTo>
                      <a:pt x="0" y="3"/>
                      <a:pt x="0" y="2"/>
                      <a:pt x="0" y="0"/>
                    </a:cubicBezTo>
                    <a:cubicBezTo>
                      <a:pt x="3" y="0"/>
                      <a:pt x="5" y="1"/>
                      <a:pt x="7" y="1"/>
                    </a:cubicBezTo>
                    <a:lnTo>
                      <a:pt x="7" y="3"/>
                    </a:lnTo>
                    <a:close/>
                  </a:path>
                </a:pathLst>
              </a:custGeom>
              <a:solidFill>
                <a:srgbClr val="3CB6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37" name="Freeform 311">
                <a:extLst>
                  <a:ext uri="{FF2B5EF4-FFF2-40B4-BE49-F238E27FC236}">
                    <a16:creationId xmlns:a16="http://schemas.microsoft.com/office/drawing/2014/main" id="{6F21C2CA-0995-2ECC-0325-84891A5C415C}"/>
                  </a:ext>
                </a:extLst>
              </p:cNvPr>
              <p:cNvSpPr>
                <a:spLocks/>
              </p:cNvSpPr>
              <p:nvPr/>
            </p:nvSpPr>
            <p:spPr bwMode="auto">
              <a:xfrm>
                <a:off x="3945972" y="3986472"/>
                <a:ext cx="41595" cy="37634"/>
              </a:xfrm>
              <a:custGeom>
                <a:avLst/>
                <a:gdLst>
                  <a:gd name="T0" fmla="*/ 14 w 21"/>
                  <a:gd name="T1" fmla="*/ 0 h 19"/>
                  <a:gd name="T2" fmla="*/ 0 w 21"/>
                  <a:gd name="T3" fmla="*/ 0 h 19"/>
                  <a:gd name="T4" fmla="*/ 9 w 21"/>
                  <a:gd name="T5" fmla="*/ 19 h 19"/>
                  <a:gd name="T6" fmla="*/ 21 w 21"/>
                  <a:gd name="T7" fmla="*/ 19 h 19"/>
                  <a:gd name="T8" fmla="*/ 14 w 21"/>
                  <a:gd name="T9" fmla="*/ 0 h 19"/>
                </a:gdLst>
                <a:ahLst/>
                <a:cxnLst>
                  <a:cxn ang="0">
                    <a:pos x="T0" y="T1"/>
                  </a:cxn>
                  <a:cxn ang="0">
                    <a:pos x="T2" y="T3"/>
                  </a:cxn>
                  <a:cxn ang="0">
                    <a:pos x="T4" y="T5"/>
                  </a:cxn>
                  <a:cxn ang="0">
                    <a:pos x="T6" y="T7"/>
                  </a:cxn>
                  <a:cxn ang="0">
                    <a:pos x="T8" y="T9"/>
                  </a:cxn>
                </a:cxnLst>
                <a:rect l="0" t="0" r="r" b="b"/>
                <a:pathLst>
                  <a:path w="21" h="19">
                    <a:moveTo>
                      <a:pt x="14" y="0"/>
                    </a:moveTo>
                    <a:lnTo>
                      <a:pt x="0" y="0"/>
                    </a:lnTo>
                    <a:lnTo>
                      <a:pt x="9" y="19"/>
                    </a:lnTo>
                    <a:lnTo>
                      <a:pt x="21" y="19"/>
                    </a:lnTo>
                    <a:lnTo>
                      <a:pt x="14" y="0"/>
                    </a:lnTo>
                    <a:close/>
                  </a:path>
                </a:pathLst>
              </a:custGeom>
              <a:solidFill>
                <a:srgbClr val="3CB6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38" name="Freeform 312">
                <a:extLst>
                  <a:ext uri="{FF2B5EF4-FFF2-40B4-BE49-F238E27FC236}">
                    <a16:creationId xmlns:a16="http://schemas.microsoft.com/office/drawing/2014/main" id="{3C53CB6F-EAAC-CEF9-3B29-65849B8DCF51}"/>
                  </a:ext>
                </a:extLst>
              </p:cNvPr>
              <p:cNvSpPr>
                <a:spLocks/>
              </p:cNvSpPr>
              <p:nvPr/>
            </p:nvSpPr>
            <p:spPr bwMode="auto">
              <a:xfrm>
                <a:off x="4078678" y="3976568"/>
                <a:ext cx="13865" cy="41595"/>
              </a:xfrm>
              <a:custGeom>
                <a:avLst/>
                <a:gdLst>
                  <a:gd name="T0" fmla="*/ 1 w 3"/>
                  <a:gd name="T1" fmla="*/ 9 h 9"/>
                  <a:gd name="T2" fmla="*/ 0 w 3"/>
                  <a:gd name="T3" fmla="*/ 0 h 9"/>
                  <a:gd name="T4" fmla="*/ 2 w 3"/>
                  <a:gd name="T5" fmla="*/ 0 h 9"/>
                  <a:gd name="T6" fmla="*/ 3 w 3"/>
                  <a:gd name="T7" fmla="*/ 8 h 9"/>
                  <a:gd name="T8" fmla="*/ 1 w 3"/>
                  <a:gd name="T9" fmla="*/ 9 h 9"/>
                </a:gdLst>
                <a:ahLst/>
                <a:cxnLst>
                  <a:cxn ang="0">
                    <a:pos x="T0" y="T1"/>
                  </a:cxn>
                  <a:cxn ang="0">
                    <a:pos x="T2" y="T3"/>
                  </a:cxn>
                  <a:cxn ang="0">
                    <a:pos x="T4" y="T5"/>
                  </a:cxn>
                  <a:cxn ang="0">
                    <a:pos x="T6" y="T7"/>
                  </a:cxn>
                  <a:cxn ang="0">
                    <a:pos x="T8" y="T9"/>
                  </a:cxn>
                </a:cxnLst>
                <a:rect l="0" t="0" r="r" b="b"/>
                <a:pathLst>
                  <a:path w="3" h="9">
                    <a:moveTo>
                      <a:pt x="1" y="9"/>
                    </a:moveTo>
                    <a:cubicBezTo>
                      <a:pt x="0" y="0"/>
                      <a:pt x="0" y="0"/>
                      <a:pt x="0" y="0"/>
                    </a:cubicBezTo>
                    <a:cubicBezTo>
                      <a:pt x="1" y="0"/>
                      <a:pt x="2" y="0"/>
                      <a:pt x="2" y="0"/>
                    </a:cubicBezTo>
                    <a:cubicBezTo>
                      <a:pt x="3" y="8"/>
                      <a:pt x="3" y="8"/>
                      <a:pt x="3" y="8"/>
                    </a:cubicBezTo>
                    <a:cubicBezTo>
                      <a:pt x="2" y="8"/>
                      <a:pt x="1" y="9"/>
                      <a:pt x="1" y="9"/>
                    </a:cubicBezTo>
                    <a:close/>
                  </a:path>
                </a:pathLst>
              </a:custGeom>
              <a:solidFill>
                <a:srgbClr val="0046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39" name="Freeform 313">
                <a:extLst>
                  <a:ext uri="{FF2B5EF4-FFF2-40B4-BE49-F238E27FC236}">
                    <a16:creationId xmlns:a16="http://schemas.microsoft.com/office/drawing/2014/main" id="{EE418FE7-6E7B-E4C7-406B-8E75C78F983C}"/>
                  </a:ext>
                </a:extLst>
              </p:cNvPr>
              <p:cNvSpPr>
                <a:spLocks/>
              </p:cNvSpPr>
              <p:nvPr/>
            </p:nvSpPr>
            <p:spPr bwMode="auto">
              <a:xfrm>
                <a:off x="4108389" y="3970627"/>
                <a:ext cx="146571" cy="43575"/>
              </a:xfrm>
              <a:custGeom>
                <a:avLst/>
                <a:gdLst>
                  <a:gd name="T0" fmla="*/ 0 w 31"/>
                  <a:gd name="T1" fmla="*/ 1 h 9"/>
                  <a:gd name="T2" fmla="*/ 30 w 31"/>
                  <a:gd name="T3" fmla="*/ 0 h 9"/>
                  <a:gd name="T4" fmla="*/ 31 w 31"/>
                  <a:gd name="T5" fmla="*/ 5 h 9"/>
                  <a:gd name="T6" fmla="*/ 0 w 31"/>
                  <a:gd name="T7" fmla="*/ 9 h 9"/>
                  <a:gd name="T8" fmla="*/ 0 w 31"/>
                  <a:gd name="T9" fmla="*/ 1 h 9"/>
                </a:gdLst>
                <a:ahLst/>
                <a:cxnLst>
                  <a:cxn ang="0">
                    <a:pos x="T0" y="T1"/>
                  </a:cxn>
                  <a:cxn ang="0">
                    <a:pos x="T2" y="T3"/>
                  </a:cxn>
                  <a:cxn ang="0">
                    <a:pos x="T4" y="T5"/>
                  </a:cxn>
                  <a:cxn ang="0">
                    <a:pos x="T6" y="T7"/>
                  </a:cxn>
                  <a:cxn ang="0">
                    <a:pos x="T8" y="T9"/>
                  </a:cxn>
                </a:cxnLst>
                <a:rect l="0" t="0" r="r" b="b"/>
                <a:pathLst>
                  <a:path w="31" h="9">
                    <a:moveTo>
                      <a:pt x="0" y="1"/>
                    </a:moveTo>
                    <a:cubicBezTo>
                      <a:pt x="9" y="0"/>
                      <a:pt x="17" y="0"/>
                      <a:pt x="30" y="0"/>
                    </a:cubicBezTo>
                    <a:cubicBezTo>
                      <a:pt x="30" y="2"/>
                      <a:pt x="30" y="3"/>
                      <a:pt x="31" y="5"/>
                    </a:cubicBezTo>
                    <a:cubicBezTo>
                      <a:pt x="18" y="7"/>
                      <a:pt x="9" y="8"/>
                      <a:pt x="0" y="9"/>
                    </a:cubicBezTo>
                    <a:lnTo>
                      <a:pt x="0" y="1"/>
                    </a:lnTo>
                    <a:close/>
                  </a:path>
                </a:pathLst>
              </a:custGeom>
              <a:solidFill>
                <a:srgbClr val="4D23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40" name="Freeform 314">
                <a:extLst>
                  <a:ext uri="{FF2B5EF4-FFF2-40B4-BE49-F238E27FC236}">
                    <a16:creationId xmlns:a16="http://schemas.microsoft.com/office/drawing/2014/main" id="{B80A76B8-10AA-E4D5-2F8B-ECE4CAF440CB}"/>
                  </a:ext>
                </a:extLst>
              </p:cNvPr>
              <p:cNvSpPr>
                <a:spLocks/>
              </p:cNvSpPr>
              <p:nvPr/>
            </p:nvSpPr>
            <p:spPr bwMode="auto">
              <a:xfrm>
                <a:off x="3979643" y="3956761"/>
                <a:ext cx="156475" cy="43575"/>
              </a:xfrm>
              <a:custGeom>
                <a:avLst/>
                <a:gdLst>
                  <a:gd name="T0" fmla="*/ 1 w 33"/>
                  <a:gd name="T1" fmla="*/ 6 h 9"/>
                  <a:gd name="T2" fmla="*/ 2 w 33"/>
                  <a:gd name="T3" fmla="*/ 4 h 9"/>
                  <a:gd name="T4" fmla="*/ 11 w 33"/>
                  <a:gd name="T5" fmla="*/ 1 h 9"/>
                  <a:gd name="T6" fmla="*/ 33 w 33"/>
                  <a:gd name="T7" fmla="*/ 0 h 9"/>
                  <a:gd name="T8" fmla="*/ 26 w 33"/>
                  <a:gd name="T9" fmla="*/ 2 h 9"/>
                  <a:gd name="T10" fmla="*/ 9 w 33"/>
                  <a:gd name="T11" fmla="*/ 4 h 9"/>
                  <a:gd name="T12" fmla="*/ 7 w 33"/>
                  <a:gd name="T13" fmla="*/ 5 h 9"/>
                  <a:gd name="T14" fmla="*/ 7 w 33"/>
                  <a:gd name="T15" fmla="*/ 6 h 9"/>
                  <a:gd name="T16" fmla="*/ 7 w 33"/>
                  <a:gd name="T17" fmla="*/ 8 h 9"/>
                  <a:gd name="T18" fmla="*/ 1 w 33"/>
                  <a:gd name="T19" fmla="*/ 7 h 9"/>
                  <a:gd name="T20" fmla="*/ 1 w 33"/>
                  <a:gd name="T21" fmla="*/ 7 h 9"/>
                  <a:gd name="T22" fmla="*/ 1 w 33"/>
                  <a:gd name="T23" fmla="*/ 6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 h="9">
                    <a:moveTo>
                      <a:pt x="1" y="6"/>
                    </a:moveTo>
                    <a:cubicBezTo>
                      <a:pt x="1" y="6"/>
                      <a:pt x="0" y="5"/>
                      <a:pt x="2" y="4"/>
                    </a:cubicBezTo>
                    <a:cubicBezTo>
                      <a:pt x="3" y="2"/>
                      <a:pt x="7" y="1"/>
                      <a:pt x="11" y="1"/>
                    </a:cubicBezTo>
                    <a:cubicBezTo>
                      <a:pt x="21" y="1"/>
                      <a:pt x="33" y="0"/>
                      <a:pt x="33" y="0"/>
                    </a:cubicBezTo>
                    <a:cubicBezTo>
                      <a:pt x="33" y="0"/>
                      <a:pt x="31" y="4"/>
                      <a:pt x="26" y="2"/>
                    </a:cubicBezTo>
                    <a:cubicBezTo>
                      <a:pt x="23" y="2"/>
                      <a:pt x="9" y="4"/>
                      <a:pt x="9" y="4"/>
                    </a:cubicBezTo>
                    <a:cubicBezTo>
                      <a:pt x="9" y="4"/>
                      <a:pt x="8" y="4"/>
                      <a:pt x="7" y="5"/>
                    </a:cubicBezTo>
                    <a:cubicBezTo>
                      <a:pt x="7" y="5"/>
                      <a:pt x="6" y="5"/>
                      <a:pt x="7" y="6"/>
                    </a:cubicBezTo>
                    <a:cubicBezTo>
                      <a:pt x="7" y="7"/>
                      <a:pt x="7" y="8"/>
                      <a:pt x="7" y="8"/>
                    </a:cubicBezTo>
                    <a:cubicBezTo>
                      <a:pt x="6" y="9"/>
                      <a:pt x="2" y="7"/>
                      <a:pt x="1" y="7"/>
                    </a:cubicBezTo>
                    <a:cubicBezTo>
                      <a:pt x="1" y="7"/>
                      <a:pt x="1" y="7"/>
                      <a:pt x="1" y="7"/>
                    </a:cubicBezTo>
                    <a:lnTo>
                      <a:pt x="1" y="6"/>
                    </a:lnTo>
                    <a:close/>
                  </a:path>
                </a:pathLst>
              </a:custGeom>
              <a:solidFill>
                <a:srgbClr val="4D23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41" name="Freeform 315">
                <a:extLst>
                  <a:ext uri="{FF2B5EF4-FFF2-40B4-BE49-F238E27FC236}">
                    <a16:creationId xmlns:a16="http://schemas.microsoft.com/office/drawing/2014/main" id="{737CA6B1-B8BE-CA04-DACE-063FA0FC6B8F}"/>
                  </a:ext>
                </a:extLst>
              </p:cNvPr>
              <p:cNvSpPr>
                <a:spLocks/>
              </p:cNvSpPr>
              <p:nvPr/>
            </p:nvSpPr>
            <p:spPr bwMode="auto">
              <a:xfrm>
                <a:off x="4088582" y="3976568"/>
                <a:ext cx="19807" cy="37634"/>
              </a:xfrm>
              <a:custGeom>
                <a:avLst/>
                <a:gdLst>
                  <a:gd name="T0" fmla="*/ 1 w 4"/>
                  <a:gd name="T1" fmla="*/ 8 h 8"/>
                  <a:gd name="T2" fmla="*/ 0 w 4"/>
                  <a:gd name="T3" fmla="*/ 0 h 8"/>
                  <a:gd name="T4" fmla="*/ 4 w 4"/>
                  <a:gd name="T5" fmla="*/ 0 h 8"/>
                  <a:gd name="T6" fmla="*/ 4 w 4"/>
                  <a:gd name="T7" fmla="*/ 8 h 8"/>
                  <a:gd name="T8" fmla="*/ 1 w 4"/>
                  <a:gd name="T9" fmla="*/ 8 h 8"/>
                </a:gdLst>
                <a:ahLst/>
                <a:cxnLst>
                  <a:cxn ang="0">
                    <a:pos x="T0" y="T1"/>
                  </a:cxn>
                  <a:cxn ang="0">
                    <a:pos x="T2" y="T3"/>
                  </a:cxn>
                  <a:cxn ang="0">
                    <a:pos x="T4" y="T5"/>
                  </a:cxn>
                  <a:cxn ang="0">
                    <a:pos x="T6" y="T7"/>
                  </a:cxn>
                  <a:cxn ang="0">
                    <a:pos x="T8" y="T9"/>
                  </a:cxn>
                </a:cxnLst>
                <a:rect l="0" t="0" r="r" b="b"/>
                <a:pathLst>
                  <a:path w="4" h="8">
                    <a:moveTo>
                      <a:pt x="1" y="8"/>
                    </a:moveTo>
                    <a:cubicBezTo>
                      <a:pt x="0" y="0"/>
                      <a:pt x="0" y="0"/>
                      <a:pt x="0" y="0"/>
                    </a:cubicBezTo>
                    <a:cubicBezTo>
                      <a:pt x="2" y="0"/>
                      <a:pt x="3" y="0"/>
                      <a:pt x="4" y="0"/>
                    </a:cubicBezTo>
                    <a:cubicBezTo>
                      <a:pt x="4" y="8"/>
                      <a:pt x="4" y="8"/>
                      <a:pt x="4" y="8"/>
                    </a:cubicBezTo>
                    <a:cubicBezTo>
                      <a:pt x="3" y="8"/>
                      <a:pt x="2" y="8"/>
                      <a:pt x="1" y="8"/>
                    </a:cubicBezTo>
                    <a:close/>
                  </a:path>
                </a:pathLst>
              </a:custGeom>
              <a:solidFill>
                <a:srgbClr val="3CB6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42" name="Freeform 316">
                <a:extLst>
                  <a:ext uri="{FF2B5EF4-FFF2-40B4-BE49-F238E27FC236}">
                    <a16:creationId xmlns:a16="http://schemas.microsoft.com/office/drawing/2014/main" id="{EF596F7D-8E81-1095-4953-5578D508F581}"/>
                  </a:ext>
                </a:extLst>
              </p:cNvPr>
              <p:cNvSpPr>
                <a:spLocks/>
              </p:cNvSpPr>
              <p:nvPr/>
            </p:nvSpPr>
            <p:spPr bwMode="auto">
              <a:xfrm>
                <a:off x="3973702" y="3976568"/>
                <a:ext cx="110919" cy="47537"/>
              </a:xfrm>
              <a:custGeom>
                <a:avLst/>
                <a:gdLst>
                  <a:gd name="T0" fmla="*/ 1 w 23"/>
                  <a:gd name="T1" fmla="*/ 10 h 10"/>
                  <a:gd name="T2" fmla="*/ 0 w 23"/>
                  <a:gd name="T3" fmla="*/ 2 h 10"/>
                  <a:gd name="T4" fmla="*/ 22 w 23"/>
                  <a:gd name="T5" fmla="*/ 0 h 10"/>
                  <a:gd name="T6" fmla="*/ 23 w 23"/>
                  <a:gd name="T7" fmla="*/ 9 h 10"/>
                  <a:gd name="T8" fmla="*/ 1 w 23"/>
                  <a:gd name="T9" fmla="*/ 10 h 10"/>
                </a:gdLst>
                <a:ahLst/>
                <a:cxnLst>
                  <a:cxn ang="0">
                    <a:pos x="T0" y="T1"/>
                  </a:cxn>
                  <a:cxn ang="0">
                    <a:pos x="T2" y="T3"/>
                  </a:cxn>
                  <a:cxn ang="0">
                    <a:pos x="T4" y="T5"/>
                  </a:cxn>
                  <a:cxn ang="0">
                    <a:pos x="T6" y="T7"/>
                  </a:cxn>
                  <a:cxn ang="0">
                    <a:pos x="T8" y="T9"/>
                  </a:cxn>
                </a:cxnLst>
                <a:rect l="0" t="0" r="r" b="b"/>
                <a:pathLst>
                  <a:path w="23" h="10">
                    <a:moveTo>
                      <a:pt x="1" y="10"/>
                    </a:moveTo>
                    <a:cubicBezTo>
                      <a:pt x="0" y="7"/>
                      <a:pt x="0" y="5"/>
                      <a:pt x="0" y="2"/>
                    </a:cubicBezTo>
                    <a:cubicBezTo>
                      <a:pt x="9" y="1"/>
                      <a:pt x="16" y="0"/>
                      <a:pt x="22" y="0"/>
                    </a:cubicBezTo>
                    <a:cubicBezTo>
                      <a:pt x="23" y="9"/>
                      <a:pt x="23" y="9"/>
                      <a:pt x="23" y="9"/>
                    </a:cubicBezTo>
                    <a:cubicBezTo>
                      <a:pt x="16" y="9"/>
                      <a:pt x="9" y="10"/>
                      <a:pt x="1" y="10"/>
                    </a:cubicBezTo>
                    <a:close/>
                  </a:path>
                </a:pathLst>
              </a:custGeom>
              <a:solidFill>
                <a:srgbClr val="4D23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43" name="Freeform 317">
                <a:extLst>
                  <a:ext uri="{FF2B5EF4-FFF2-40B4-BE49-F238E27FC236}">
                    <a16:creationId xmlns:a16="http://schemas.microsoft.com/office/drawing/2014/main" id="{7674B03E-1197-A19B-5C13-CB8F5FCFA8A2}"/>
                  </a:ext>
                </a:extLst>
              </p:cNvPr>
              <p:cNvSpPr>
                <a:spLocks/>
              </p:cNvSpPr>
              <p:nvPr/>
            </p:nvSpPr>
            <p:spPr bwMode="auto">
              <a:xfrm>
                <a:off x="4284669" y="3976568"/>
                <a:ext cx="13865" cy="9904"/>
              </a:xfrm>
              <a:custGeom>
                <a:avLst/>
                <a:gdLst>
                  <a:gd name="T0" fmla="*/ 0 w 3"/>
                  <a:gd name="T1" fmla="*/ 0 h 2"/>
                  <a:gd name="T2" fmla="*/ 1 w 3"/>
                  <a:gd name="T3" fmla="*/ 0 h 2"/>
                  <a:gd name="T4" fmla="*/ 3 w 3"/>
                  <a:gd name="T5" fmla="*/ 1 h 2"/>
                  <a:gd name="T6" fmla="*/ 1 w 3"/>
                  <a:gd name="T7" fmla="*/ 2 h 2"/>
                  <a:gd name="T8" fmla="*/ 0 w 3"/>
                  <a:gd name="T9" fmla="*/ 2 h 2"/>
                  <a:gd name="T10" fmla="*/ 0 w 3"/>
                  <a:gd name="T11" fmla="*/ 0 h 2"/>
                </a:gdLst>
                <a:ahLst/>
                <a:cxnLst>
                  <a:cxn ang="0">
                    <a:pos x="T0" y="T1"/>
                  </a:cxn>
                  <a:cxn ang="0">
                    <a:pos x="T2" y="T3"/>
                  </a:cxn>
                  <a:cxn ang="0">
                    <a:pos x="T4" y="T5"/>
                  </a:cxn>
                  <a:cxn ang="0">
                    <a:pos x="T6" y="T7"/>
                  </a:cxn>
                  <a:cxn ang="0">
                    <a:pos x="T8" y="T9"/>
                  </a:cxn>
                  <a:cxn ang="0">
                    <a:pos x="T10" y="T11"/>
                  </a:cxn>
                </a:cxnLst>
                <a:rect l="0" t="0" r="r" b="b"/>
                <a:pathLst>
                  <a:path w="3" h="2">
                    <a:moveTo>
                      <a:pt x="0" y="0"/>
                    </a:moveTo>
                    <a:cubicBezTo>
                      <a:pt x="0" y="0"/>
                      <a:pt x="1" y="0"/>
                      <a:pt x="1" y="0"/>
                    </a:cubicBezTo>
                    <a:cubicBezTo>
                      <a:pt x="2" y="0"/>
                      <a:pt x="3" y="0"/>
                      <a:pt x="3" y="1"/>
                    </a:cubicBezTo>
                    <a:cubicBezTo>
                      <a:pt x="3" y="1"/>
                      <a:pt x="2" y="1"/>
                      <a:pt x="1" y="2"/>
                    </a:cubicBezTo>
                    <a:cubicBezTo>
                      <a:pt x="1" y="2"/>
                      <a:pt x="0" y="2"/>
                      <a:pt x="0" y="2"/>
                    </a:cubicBezTo>
                    <a:cubicBezTo>
                      <a:pt x="0" y="1"/>
                      <a:pt x="0" y="0"/>
                      <a:pt x="0" y="0"/>
                    </a:cubicBezTo>
                    <a:close/>
                  </a:path>
                </a:pathLst>
              </a:custGeom>
              <a:solidFill>
                <a:srgbClr val="0046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44" name="Freeform 318">
                <a:extLst>
                  <a:ext uri="{FF2B5EF4-FFF2-40B4-BE49-F238E27FC236}">
                    <a16:creationId xmlns:a16="http://schemas.microsoft.com/office/drawing/2014/main" id="{901680FD-559E-0957-59B5-D94F227394D6}"/>
                  </a:ext>
                </a:extLst>
              </p:cNvPr>
              <p:cNvSpPr>
                <a:spLocks/>
              </p:cNvSpPr>
              <p:nvPr/>
            </p:nvSpPr>
            <p:spPr bwMode="auto">
              <a:xfrm>
                <a:off x="2410938" y="4305362"/>
                <a:ext cx="124784" cy="277296"/>
              </a:xfrm>
              <a:custGeom>
                <a:avLst/>
                <a:gdLst>
                  <a:gd name="T0" fmla="*/ 25 w 26"/>
                  <a:gd name="T1" fmla="*/ 58 h 58"/>
                  <a:gd name="T2" fmla="*/ 11 w 26"/>
                  <a:gd name="T3" fmla="*/ 52 h 58"/>
                  <a:gd name="T4" fmla="*/ 10 w 26"/>
                  <a:gd name="T5" fmla="*/ 0 h 58"/>
                  <a:gd name="T6" fmla="*/ 19 w 26"/>
                  <a:gd name="T7" fmla="*/ 2 h 58"/>
                  <a:gd name="T8" fmla="*/ 19 w 26"/>
                  <a:gd name="T9" fmla="*/ 46 h 58"/>
                  <a:gd name="T10" fmla="*/ 26 w 26"/>
                  <a:gd name="T11" fmla="*/ 48 h 58"/>
                  <a:gd name="T12" fmla="*/ 26 w 26"/>
                  <a:gd name="T13" fmla="*/ 58 h 58"/>
                  <a:gd name="T14" fmla="*/ 25 w 26"/>
                  <a:gd name="T15" fmla="*/ 58 h 5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58">
                    <a:moveTo>
                      <a:pt x="25" y="58"/>
                    </a:moveTo>
                    <a:cubicBezTo>
                      <a:pt x="19" y="58"/>
                      <a:pt x="15" y="56"/>
                      <a:pt x="11" y="52"/>
                    </a:cubicBezTo>
                    <a:cubicBezTo>
                      <a:pt x="0" y="37"/>
                      <a:pt x="9" y="4"/>
                      <a:pt x="10" y="0"/>
                    </a:cubicBezTo>
                    <a:cubicBezTo>
                      <a:pt x="19" y="2"/>
                      <a:pt x="19" y="2"/>
                      <a:pt x="19" y="2"/>
                    </a:cubicBezTo>
                    <a:cubicBezTo>
                      <a:pt x="16" y="15"/>
                      <a:pt x="12" y="38"/>
                      <a:pt x="19" y="46"/>
                    </a:cubicBezTo>
                    <a:cubicBezTo>
                      <a:pt x="20" y="47"/>
                      <a:pt x="21" y="49"/>
                      <a:pt x="26" y="48"/>
                    </a:cubicBezTo>
                    <a:cubicBezTo>
                      <a:pt x="26" y="58"/>
                      <a:pt x="26" y="58"/>
                      <a:pt x="26" y="58"/>
                    </a:cubicBezTo>
                    <a:lnTo>
                      <a:pt x="25" y="58"/>
                    </a:lnTo>
                    <a:close/>
                  </a:path>
                </a:pathLst>
              </a:custGeom>
              <a:solidFill>
                <a:srgbClr val="8343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45" name="Freeform 319">
                <a:extLst>
                  <a:ext uri="{FF2B5EF4-FFF2-40B4-BE49-F238E27FC236}">
                    <a16:creationId xmlns:a16="http://schemas.microsoft.com/office/drawing/2014/main" id="{E23D3C84-F124-624C-2C1C-6B0D2756B81A}"/>
                  </a:ext>
                </a:extLst>
              </p:cNvPr>
              <p:cNvSpPr>
                <a:spLocks/>
              </p:cNvSpPr>
              <p:nvPr/>
            </p:nvSpPr>
            <p:spPr bwMode="auto">
              <a:xfrm>
                <a:off x="7089324" y="4190482"/>
                <a:ext cx="209953" cy="368408"/>
              </a:xfrm>
              <a:custGeom>
                <a:avLst/>
                <a:gdLst>
                  <a:gd name="T0" fmla="*/ 0 w 44"/>
                  <a:gd name="T1" fmla="*/ 77 h 77"/>
                  <a:gd name="T2" fmla="*/ 0 w 44"/>
                  <a:gd name="T3" fmla="*/ 67 h 77"/>
                  <a:gd name="T4" fmla="*/ 22 w 44"/>
                  <a:gd name="T5" fmla="*/ 58 h 77"/>
                  <a:gd name="T6" fmla="*/ 17 w 44"/>
                  <a:gd name="T7" fmla="*/ 4 h 77"/>
                  <a:gd name="T8" fmla="*/ 26 w 44"/>
                  <a:gd name="T9" fmla="*/ 0 h 77"/>
                  <a:gd name="T10" fmla="*/ 30 w 44"/>
                  <a:gd name="T11" fmla="*/ 63 h 77"/>
                  <a:gd name="T12" fmla="*/ 0 w 44"/>
                  <a:gd name="T13" fmla="*/ 77 h 77"/>
                </a:gdLst>
                <a:ahLst/>
                <a:cxnLst>
                  <a:cxn ang="0">
                    <a:pos x="T0" y="T1"/>
                  </a:cxn>
                  <a:cxn ang="0">
                    <a:pos x="T2" y="T3"/>
                  </a:cxn>
                  <a:cxn ang="0">
                    <a:pos x="T4" y="T5"/>
                  </a:cxn>
                  <a:cxn ang="0">
                    <a:pos x="T6" y="T7"/>
                  </a:cxn>
                  <a:cxn ang="0">
                    <a:pos x="T8" y="T9"/>
                  </a:cxn>
                  <a:cxn ang="0">
                    <a:pos x="T10" y="T11"/>
                  </a:cxn>
                  <a:cxn ang="0">
                    <a:pos x="T12" y="T13"/>
                  </a:cxn>
                </a:cxnLst>
                <a:rect l="0" t="0" r="r" b="b"/>
                <a:pathLst>
                  <a:path w="44" h="77">
                    <a:moveTo>
                      <a:pt x="0" y="77"/>
                    </a:moveTo>
                    <a:cubicBezTo>
                      <a:pt x="0" y="67"/>
                      <a:pt x="0" y="67"/>
                      <a:pt x="0" y="67"/>
                    </a:cubicBezTo>
                    <a:cubicBezTo>
                      <a:pt x="10" y="67"/>
                      <a:pt x="18" y="64"/>
                      <a:pt x="22" y="58"/>
                    </a:cubicBezTo>
                    <a:cubicBezTo>
                      <a:pt x="31" y="43"/>
                      <a:pt x="22" y="14"/>
                      <a:pt x="17" y="4"/>
                    </a:cubicBezTo>
                    <a:cubicBezTo>
                      <a:pt x="26" y="0"/>
                      <a:pt x="26" y="0"/>
                      <a:pt x="26" y="0"/>
                    </a:cubicBezTo>
                    <a:cubicBezTo>
                      <a:pt x="27" y="2"/>
                      <a:pt x="44" y="41"/>
                      <a:pt x="30" y="63"/>
                    </a:cubicBezTo>
                    <a:cubicBezTo>
                      <a:pt x="24" y="72"/>
                      <a:pt x="14" y="77"/>
                      <a:pt x="0" y="77"/>
                    </a:cubicBezTo>
                    <a:close/>
                  </a:path>
                </a:pathLst>
              </a:custGeom>
              <a:solidFill>
                <a:srgbClr val="8343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sp>
            <p:nvSpPr>
              <p:cNvPr id="246" name="Freeform 193">
                <a:extLst>
                  <a:ext uri="{FF2B5EF4-FFF2-40B4-BE49-F238E27FC236}">
                    <a16:creationId xmlns:a16="http://schemas.microsoft.com/office/drawing/2014/main" id="{9A3753AD-8487-2A12-F1DE-548B80CEB406}"/>
                  </a:ext>
                </a:extLst>
              </p:cNvPr>
              <p:cNvSpPr>
                <a:spLocks/>
              </p:cNvSpPr>
              <p:nvPr/>
            </p:nvSpPr>
            <p:spPr bwMode="auto">
              <a:xfrm>
                <a:off x="4142060" y="2346462"/>
                <a:ext cx="582322" cy="1228027"/>
              </a:xfrm>
              <a:custGeom>
                <a:avLst/>
                <a:gdLst>
                  <a:gd name="T0" fmla="*/ 120 w 122"/>
                  <a:gd name="T1" fmla="*/ 74 h 257"/>
                  <a:gd name="T2" fmla="*/ 120 w 122"/>
                  <a:gd name="T3" fmla="*/ 76 h 257"/>
                  <a:gd name="T4" fmla="*/ 119 w 122"/>
                  <a:gd name="T5" fmla="*/ 77 h 257"/>
                  <a:gd name="T6" fmla="*/ 119 w 122"/>
                  <a:gd name="T7" fmla="*/ 76 h 257"/>
                  <a:gd name="T8" fmla="*/ 108 w 122"/>
                  <a:gd name="T9" fmla="*/ 31 h 257"/>
                  <a:gd name="T10" fmla="*/ 100 w 122"/>
                  <a:gd name="T11" fmla="*/ 0 h 257"/>
                  <a:gd name="T12" fmla="*/ 99 w 122"/>
                  <a:gd name="T13" fmla="*/ 0 h 257"/>
                  <a:gd name="T14" fmla="*/ 88 w 122"/>
                  <a:gd name="T15" fmla="*/ 8 h 257"/>
                  <a:gd name="T16" fmla="*/ 88 w 122"/>
                  <a:gd name="T17" fmla="*/ 7 h 257"/>
                  <a:gd name="T18" fmla="*/ 87 w 122"/>
                  <a:gd name="T19" fmla="*/ 7 h 257"/>
                  <a:gd name="T20" fmla="*/ 35 w 122"/>
                  <a:gd name="T21" fmla="*/ 34 h 257"/>
                  <a:gd name="T22" fmla="*/ 23 w 122"/>
                  <a:gd name="T23" fmla="*/ 82 h 257"/>
                  <a:gd name="T24" fmla="*/ 12 w 122"/>
                  <a:gd name="T25" fmla="*/ 148 h 257"/>
                  <a:gd name="T26" fmla="*/ 0 w 122"/>
                  <a:gd name="T27" fmla="*/ 234 h 257"/>
                  <a:gd name="T28" fmla="*/ 37 w 122"/>
                  <a:gd name="T29" fmla="*/ 237 h 257"/>
                  <a:gd name="T30" fmla="*/ 50 w 122"/>
                  <a:gd name="T31" fmla="*/ 153 h 257"/>
                  <a:gd name="T32" fmla="*/ 61 w 122"/>
                  <a:gd name="T33" fmla="*/ 96 h 257"/>
                  <a:gd name="T34" fmla="*/ 62 w 122"/>
                  <a:gd name="T35" fmla="*/ 106 h 257"/>
                  <a:gd name="T36" fmla="*/ 60 w 122"/>
                  <a:gd name="T37" fmla="*/ 124 h 257"/>
                  <a:gd name="T38" fmla="*/ 58 w 122"/>
                  <a:gd name="T39" fmla="*/ 163 h 257"/>
                  <a:gd name="T40" fmla="*/ 51 w 122"/>
                  <a:gd name="T41" fmla="*/ 244 h 257"/>
                  <a:gd name="T42" fmla="*/ 50 w 122"/>
                  <a:gd name="T43" fmla="*/ 251 h 257"/>
                  <a:gd name="T44" fmla="*/ 115 w 122"/>
                  <a:gd name="T45" fmla="*/ 256 h 257"/>
                  <a:gd name="T46" fmla="*/ 120 w 122"/>
                  <a:gd name="T47" fmla="*/ 140 h 257"/>
                  <a:gd name="T48" fmla="*/ 120 w 122"/>
                  <a:gd name="T49" fmla="*/ 74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2" h="257">
                    <a:moveTo>
                      <a:pt x="120" y="74"/>
                    </a:moveTo>
                    <a:cubicBezTo>
                      <a:pt x="120" y="74"/>
                      <a:pt x="120" y="74"/>
                      <a:pt x="120" y="76"/>
                    </a:cubicBezTo>
                    <a:cubicBezTo>
                      <a:pt x="119" y="76"/>
                      <a:pt x="119" y="77"/>
                      <a:pt x="119" y="77"/>
                    </a:cubicBezTo>
                    <a:cubicBezTo>
                      <a:pt x="119" y="76"/>
                      <a:pt x="119" y="76"/>
                      <a:pt x="119" y="76"/>
                    </a:cubicBezTo>
                    <a:cubicBezTo>
                      <a:pt x="108" y="31"/>
                      <a:pt x="108" y="31"/>
                      <a:pt x="108" y="31"/>
                    </a:cubicBezTo>
                    <a:cubicBezTo>
                      <a:pt x="100" y="0"/>
                      <a:pt x="100" y="0"/>
                      <a:pt x="100" y="0"/>
                    </a:cubicBezTo>
                    <a:cubicBezTo>
                      <a:pt x="100" y="0"/>
                      <a:pt x="100" y="0"/>
                      <a:pt x="99" y="0"/>
                    </a:cubicBezTo>
                    <a:cubicBezTo>
                      <a:pt x="98" y="1"/>
                      <a:pt x="93" y="6"/>
                      <a:pt x="88" y="8"/>
                    </a:cubicBezTo>
                    <a:cubicBezTo>
                      <a:pt x="88" y="8"/>
                      <a:pt x="88" y="7"/>
                      <a:pt x="88" y="7"/>
                    </a:cubicBezTo>
                    <a:cubicBezTo>
                      <a:pt x="88" y="7"/>
                      <a:pt x="87" y="7"/>
                      <a:pt x="87" y="7"/>
                    </a:cubicBezTo>
                    <a:cubicBezTo>
                      <a:pt x="64" y="11"/>
                      <a:pt x="46" y="13"/>
                      <a:pt x="35" y="34"/>
                    </a:cubicBezTo>
                    <a:cubicBezTo>
                      <a:pt x="28" y="49"/>
                      <a:pt x="26" y="66"/>
                      <a:pt x="23" y="82"/>
                    </a:cubicBezTo>
                    <a:cubicBezTo>
                      <a:pt x="18" y="104"/>
                      <a:pt x="15" y="126"/>
                      <a:pt x="12" y="148"/>
                    </a:cubicBezTo>
                    <a:cubicBezTo>
                      <a:pt x="9" y="169"/>
                      <a:pt x="4" y="214"/>
                      <a:pt x="0" y="234"/>
                    </a:cubicBezTo>
                    <a:cubicBezTo>
                      <a:pt x="6" y="236"/>
                      <a:pt x="32" y="236"/>
                      <a:pt x="37" y="237"/>
                    </a:cubicBezTo>
                    <a:cubicBezTo>
                      <a:pt x="37" y="232"/>
                      <a:pt x="49" y="158"/>
                      <a:pt x="50" y="153"/>
                    </a:cubicBezTo>
                    <a:cubicBezTo>
                      <a:pt x="51" y="148"/>
                      <a:pt x="57" y="102"/>
                      <a:pt x="61" y="96"/>
                    </a:cubicBezTo>
                    <a:cubicBezTo>
                      <a:pt x="59" y="99"/>
                      <a:pt x="62" y="103"/>
                      <a:pt x="62" y="106"/>
                    </a:cubicBezTo>
                    <a:cubicBezTo>
                      <a:pt x="63" y="112"/>
                      <a:pt x="61" y="118"/>
                      <a:pt x="60" y="124"/>
                    </a:cubicBezTo>
                    <a:cubicBezTo>
                      <a:pt x="59" y="137"/>
                      <a:pt x="59" y="150"/>
                      <a:pt x="58" y="163"/>
                    </a:cubicBezTo>
                    <a:cubicBezTo>
                      <a:pt x="56" y="190"/>
                      <a:pt x="54" y="217"/>
                      <a:pt x="51" y="244"/>
                    </a:cubicBezTo>
                    <a:cubicBezTo>
                      <a:pt x="51" y="246"/>
                      <a:pt x="51" y="249"/>
                      <a:pt x="50" y="251"/>
                    </a:cubicBezTo>
                    <a:cubicBezTo>
                      <a:pt x="51" y="248"/>
                      <a:pt x="111" y="257"/>
                      <a:pt x="115" y="256"/>
                    </a:cubicBezTo>
                    <a:cubicBezTo>
                      <a:pt x="116" y="229"/>
                      <a:pt x="119" y="165"/>
                      <a:pt x="120" y="140"/>
                    </a:cubicBezTo>
                    <a:cubicBezTo>
                      <a:pt x="120" y="140"/>
                      <a:pt x="122" y="74"/>
                      <a:pt x="120" y="74"/>
                    </a:cubicBezTo>
                    <a:close/>
                  </a:path>
                </a:pathLst>
              </a:custGeom>
              <a:solidFill>
                <a:srgbClr val="006A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black"/>
                  </a:solidFill>
                  <a:effectLst/>
                  <a:uLnTx/>
                  <a:uFillTx/>
                  <a:latin typeface="Arial" panose="020B0604020202020204"/>
                  <a:ea typeface="+mn-ea"/>
                  <a:cs typeface="+mn-cs"/>
                </a:endParaRPr>
              </a:p>
            </p:txBody>
          </p:sp>
        </p:grpSp>
        <p:grpSp>
          <p:nvGrpSpPr>
            <p:cNvPr id="247" name="Group 246">
              <a:extLst>
                <a:ext uri="{FF2B5EF4-FFF2-40B4-BE49-F238E27FC236}">
                  <a16:creationId xmlns:a16="http://schemas.microsoft.com/office/drawing/2014/main" id="{AFC52898-4984-9F6C-A893-78DB337FF495}"/>
                </a:ext>
              </a:extLst>
            </p:cNvPr>
            <p:cNvGrpSpPr>
              <a:grpSpLocks noChangeAspect="1"/>
            </p:cNvGrpSpPr>
            <p:nvPr/>
          </p:nvGrpSpPr>
          <p:grpSpPr>
            <a:xfrm>
              <a:off x="8468564" y="5075848"/>
              <a:ext cx="1524182" cy="1005841"/>
              <a:chOff x="7705185" y="935567"/>
              <a:chExt cx="4114262" cy="3416261"/>
            </a:xfrm>
          </p:grpSpPr>
          <p:sp>
            <p:nvSpPr>
              <p:cNvPr id="248" name="Oval 33">
                <a:extLst>
                  <a:ext uri="{FF2B5EF4-FFF2-40B4-BE49-F238E27FC236}">
                    <a16:creationId xmlns:a16="http://schemas.microsoft.com/office/drawing/2014/main" id="{F9DE8703-DE66-0F50-0E82-7849DCA35432}"/>
                  </a:ext>
                </a:extLst>
              </p:cNvPr>
              <p:cNvSpPr>
                <a:spLocks noChangeArrowheads="1"/>
              </p:cNvSpPr>
              <p:nvPr/>
            </p:nvSpPr>
            <p:spPr bwMode="auto">
              <a:xfrm>
                <a:off x="7705185" y="3924660"/>
                <a:ext cx="4114262" cy="427168"/>
              </a:xfrm>
              <a:prstGeom prst="ellipse">
                <a:avLst/>
              </a:prstGeom>
              <a:solidFill>
                <a:srgbClr val="000000">
                  <a:alpha val="1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prstClr val="black"/>
                  </a:solidFill>
                  <a:effectLst/>
                  <a:uLnTx/>
                  <a:uFillTx/>
                  <a:latin typeface="Arial" panose="020B0604020202020204"/>
                  <a:ea typeface="+mn-ea"/>
                  <a:cs typeface="+mn-cs"/>
                </a:endParaRPr>
              </a:p>
            </p:txBody>
          </p:sp>
          <p:grpSp>
            <p:nvGrpSpPr>
              <p:cNvPr id="249" name="Group 248">
                <a:extLst>
                  <a:ext uri="{FF2B5EF4-FFF2-40B4-BE49-F238E27FC236}">
                    <a16:creationId xmlns:a16="http://schemas.microsoft.com/office/drawing/2014/main" id="{37B56801-97A2-7715-C9F9-0DB9C2401153}"/>
                  </a:ext>
                </a:extLst>
              </p:cNvPr>
              <p:cNvGrpSpPr/>
              <p:nvPr/>
            </p:nvGrpSpPr>
            <p:grpSpPr>
              <a:xfrm>
                <a:off x="7858758" y="935567"/>
                <a:ext cx="3515077" cy="3336716"/>
                <a:chOff x="7858758" y="935567"/>
                <a:chExt cx="3515077" cy="3336716"/>
              </a:xfrm>
            </p:grpSpPr>
            <p:pic>
              <p:nvPicPr>
                <p:cNvPr id="250" name="Picture 249">
                  <a:extLst>
                    <a:ext uri="{FF2B5EF4-FFF2-40B4-BE49-F238E27FC236}">
                      <a16:creationId xmlns:a16="http://schemas.microsoft.com/office/drawing/2014/main" id="{5BC1C2F4-36C6-502A-0E40-777ACEC6289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10245549" y="1022608"/>
                  <a:ext cx="1128286" cy="3162633"/>
                </a:xfrm>
                <a:prstGeom prst="rect">
                  <a:avLst/>
                </a:prstGeom>
              </p:spPr>
            </p:pic>
            <p:pic>
              <p:nvPicPr>
                <p:cNvPr id="251" name="Picture 250" descr="A person in a suit and tie&#10;&#10;Description generated with very high confidence">
                  <a:extLst>
                    <a:ext uri="{FF2B5EF4-FFF2-40B4-BE49-F238E27FC236}">
                      <a16:creationId xmlns:a16="http://schemas.microsoft.com/office/drawing/2014/main" id="{11C9F88E-CBC6-F8CA-3E59-01B459ECB24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858758" y="935567"/>
                  <a:ext cx="2860041" cy="3336716"/>
                </a:xfrm>
                <a:prstGeom prst="rect">
                  <a:avLst/>
                </a:prstGeom>
              </p:spPr>
            </p:pic>
          </p:grpSp>
        </p:grpSp>
        <p:grpSp>
          <p:nvGrpSpPr>
            <p:cNvPr id="252" name="Group 251">
              <a:extLst>
                <a:ext uri="{FF2B5EF4-FFF2-40B4-BE49-F238E27FC236}">
                  <a16:creationId xmlns:a16="http://schemas.microsoft.com/office/drawing/2014/main" id="{D0949460-C136-CE11-0AAD-303ABF079B66}"/>
                </a:ext>
              </a:extLst>
            </p:cNvPr>
            <p:cNvGrpSpPr>
              <a:grpSpLocks noChangeAspect="1"/>
            </p:cNvGrpSpPr>
            <p:nvPr/>
          </p:nvGrpSpPr>
          <p:grpSpPr>
            <a:xfrm>
              <a:off x="8855495" y="2653827"/>
              <a:ext cx="750320" cy="640080"/>
              <a:chOff x="2638520" y="3468363"/>
              <a:chExt cx="2764145" cy="2358020"/>
            </a:xfrm>
          </p:grpSpPr>
          <p:sp>
            <p:nvSpPr>
              <p:cNvPr id="253" name="Oval 252">
                <a:extLst>
                  <a:ext uri="{FF2B5EF4-FFF2-40B4-BE49-F238E27FC236}">
                    <a16:creationId xmlns:a16="http://schemas.microsoft.com/office/drawing/2014/main" id="{E751BEFB-C722-80F8-1D94-2836F06611D4}"/>
                  </a:ext>
                </a:extLst>
              </p:cNvPr>
              <p:cNvSpPr/>
              <p:nvPr/>
            </p:nvSpPr>
            <p:spPr>
              <a:xfrm>
                <a:off x="2659464" y="5174903"/>
                <a:ext cx="2743201" cy="651480"/>
              </a:xfrm>
              <a:prstGeom prst="ellipse">
                <a:avLst/>
              </a:prstGeom>
              <a:solidFill>
                <a:srgbClr val="000000">
                  <a:alpha val="20000"/>
                </a:srgbClr>
              </a:solidFill>
              <a:ln w="25400" cap="flat" cmpd="sng" algn="ctr">
                <a:noFill/>
                <a:prstDash val="solid"/>
              </a:ln>
              <a:effectLst/>
            </p:spPr>
            <p:txBody>
              <a:bodyPr lIns="54610" tIns="54610" rIns="54610" bIns="5461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prstClr val="white"/>
                  </a:solidFill>
                  <a:effectLst/>
                  <a:uLnTx/>
                  <a:uFillTx/>
                  <a:latin typeface="Arial" panose="020B0604020202020204"/>
                  <a:ea typeface="+mn-ea"/>
                  <a:cs typeface="+mn-cs"/>
                </a:endParaRPr>
              </a:p>
            </p:txBody>
          </p:sp>
          <p:pic>
            <p:nvPicPr>
              <p:cNvPr id="254" name="Picture 253">
                <a:extLst>
                  <a:ext uri="{FF2B5EF4-FFF2-40B4-BE49-F238E27FC236}">
                    <a16:creationId xmlns:a16="http://schemas.microsoft.com/office/drawing/2014/main" id="{4E5893DD-2BBA-CD21-AE5E-A8E742CBD975}"/>
                  </a:ext>
                </a:extLst>
              </p:cNvPr>
              <p:cNvPicPr>
                <a:picLocks noChangeAspect="1"/>
              </p:cNvPicPr>
              <p:nvPr/>
            </p:nvPicPr>
            <p:blipFill>
              <a:blip r:embed="rId10"/>
              <a:stretch>
                <a:fillRect/>
              </a:stretch>
            </p:blipFill>
            <p:spPr>
              <a:xfrm>
                <a:off x="2638520" y="3468363"/>
                <a:ext cx="2713903" cy="2354657"/>
              </a:xfrm>
              <a:prstGeom prst="rect">
                <a:avLst/>
              </a:prstGeom>
            </p:spPr>
          </p:pic>
        </p:grpSp>
        <p:sp>
          <p:nvSpPr>
            <p:cNvPr id="255" name="TextBox 254">
              <a:extLst>
                <a:ext uri="{FF2B5EF4-FFF2-40B4-BE49-F238E27FC236}">
                  <a16:creationId xmlns:a16="http://schemas.microsoft.com/office/drawing/2014/main" id="{705C8D19-C27E-CE78-F9BB-EEA82F4254B7}"/>
                </a:ext>
              </a:extLst>
            </p:cNvPr>
            <p:cNvSpPr txBox="1"/>
            <p:nvPr/>
          </p:nvSpPr>
          <p:spPr>
            <a:xfrm>
              <a:off x="10500883" y="3783534"/>
              <a:ext cx="1457021" cy="1035602"/>
            </a:xfrm>
            <a:prstGeom prst="rect">
              <a:avLst/>
            </a:prstGeom>
            <a:noFill/>
          </p:spPr>
          <p:txBody>
            <a:bodyPr wrap="square" lIns="54610" tIns="54610" rIns="54610" bIns="54610" rtlCol="0">
              <a:no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a:ln>
                    <a:noFill/>
                  </a:ln>
                  <a:solidFill>
                    <a:srgbClr val="050505"/>
                  </a:solidFill>
                  <a:effectLst/>
                  <a:uLnTx/>
                  <a:uFillTx/>
                  <a:latin typeface="Arial" panose="020B0604020202020204"/>
                  <a:ea typeface="+mn-ea"/>
                  <a:cs typeface="+mn-cs"/>
                </a:rPr>
                <a:t>Share feedback, raise risks and request support</a:t>
              </a:r>
            </a:p>
          </p:txBody>
        </p:sp>
        <p:sp>
          <p:nvSpPr>
            <p:cNvPr id="256" name="TextBox 255">
              <a:extLst>
                <a:ext uri="{FF2B5EF4-FFF2-40B4-BE49-F238E27FC236}">
                  <a16:creationId xmlns:a16="http://schemas.microsoft.com/office/drawing/2014/main" id="{4D9C14A1-CBA8-0B21-B34D-88718687A33C}"/>
                </a:ext>
              </a:extLst>
            </p:cNvPr>
            <p:cNvSpPr txBox="1"/>
            <p:nvPr/>
          </p:nvSpPr>
          <p:spPr>
            <a:xfrm>
              <a:off x="6759922" y="2251291"/>
              <a:ext cx="1935855" cy="1077882"/>
            </a:xfrm>
            <a:prstGeom prst="rect">
              <a:avLst/>
            </a:prstGeom>
            <a:noFill/>
          </p:spPr>
          <p:txBody>
            <a:bodyPr wrap="square" lIns="54610" tIns="54610" rIns="54610" bIns="54610" rtlCol="0">
              <a:no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a:ln>
                    <a:noFill/>
                  </a:ln>
                  <a:solidFill>
                    <a:srgbClr val="050505"/>
                  </a:solidFill>
                  <a:effectLst/>
                  <a:uLnTx/>
                  <a:uFillTx/>
                  <a:latin typeface="Arial" panose="020B0604020202020204"/>
                  <a:ea typeface="+mn-ea"/>
                  <a:cs typeface="+mn-cs"/>
                </a:rPr>
                <a:t>Host meetings and share resources and information</a:t>
              </a:r>
            </a:p>
          </p:txBody>
        </p:sp>
        <p:sp>
          <p:nvSpPr>
            <p:cNvPr id="257" name="TextBox 256">
              <a:extLst>
                <a:ext uri="{FF2B5EF4-FFF2-40B4-BE49-F238E27FC236}">
                  <a16:creationId xmlns:a16="http://schemas.microsoft.com/office/drawing/2014/main" id="{BBB02597-A696-EF69-D560-2C82BB4E5181}"/>
                </a:ext>
              </a:extLst>
            </p:cNvPr>
            <p:cNvSpPr txBox="1"/>
            <p:nvPr/>
          </p:nvSpPr>
          <p:spPr>
            <a:xfrm>
              <a:off x="6747661" y="3879979"/>
              <a:ext cx="1321981" cy="459041"/>
            </a:xfrm>
            <a:prstGeom prst="rect">
              <a:avLst/>
            </a:prstGeom>
            <a:noFill/>
          </p:spPr>
          <p:txBody>
            <a:bodyPr wrap="square" lIns="54610" tIns="54610" rIns="54610" bIns="54610" rtlCol="0">
              <a:no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a:ln>
                    <a:noFill/>
                  </a:ln>
                  <a:solidFill>
                    <a:srgbClr val="050505"/>
                  </a:solidFill>
                  <a:effectLst/>
                  <a:uLnTx/>
                  <a:uFillTx/>
                  <a:latin typeface="Arial" panose="020B0604020202020204"/>
                  <a:ea typeface="+mn-ea"/>
                  <a:cs typeface="+mn-cs"/>
                </a:rPr>
                <a:t>Communicate, engage, and support </a:t>
              </a:r>
            </a:p>
          </p:txBody>
        </p:sp>
        <p:sp>
          <p:nvSpPr>
            <p:cNvPr id="258" name="TextBox 257">
              <a:extLst>
                <a:ext uri="{FF2B5EF4-FFF2-40B4-BE49-F238E27FC236}">
                  <a16:creationId xmlns:a16="http://schemas.microsoft.com/office/drawing/2014/main" id="{DE75A40B-49FA-17D7-5B2E-0F1CD419D451}"/>
                </a:ext>
              </a:extLst>
            </p:cNvPr>
            <p:cNvSpPr txBox="1"/>
            <p:nvPr/>
          </p:nvSpPr>
          <p:spPr>
            <a:xfrm>
              <a:off x="11167298" y="5114358"/>
              <a:ext cx="964554" cy="1009693"/>
            </a:xfrm>
            <a:prstGeom prst="rect">
              <a:avLst/>
            </a:prstGeom>
            <a:noFill/>
          </p:spPr>
          <p:txBody>
            <a:bodyPr wrap="square" lIns="54610" tIns="54610" rIns="54610" bIns="54610" rtlCol="0">
              <a:no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a:ln>
                    <a:noFill/>
                  </a:ln>
                  <a:solidFill>
                    <a:srgbClr val="050505"/>
                  </a:solidFill>
                  <a:effectLst/>
                  <a:uLnTx/>
                  <a:uFillTx/>
                  <a:latin typeface="Arial" panose="020B0604020202020204"/>
                  <a:ea typeface="+mn-ea"/>
                  <a:cs typeface="+mn-cs"/>
                </a:rPr>
                <a:t>Provide feedback and ask questions</a:t>
              </a:r>
            </a:p>
          </p:txBody>
        </p:sp>
        <p:cxnSp>
          <p:nvCxnSpPr>
            <p:cNvPr id="259" name="Straight Arrow Connector 258">
              <a:extLst>
                <a:ext uri="{FF2B5EF4-FFF2-40B4-BE49-F238E27FC236}">
                  <a16:creationId xmlns:a16="http://schemas.microsoft.com/office/drawing/2014/main" id="{F915E7DB-CE20-13C7-122C-43B4B77AA795}"/>
                </a:ext>
              </a:extLst>
            </p:cNvPr>
            <p:cNvCxnSpPr>
              <a:cxnSpLocks/>
            </p:cNvCxnSpPr>
            <p:nvPr/>
          </p:nvCxnSpPr>
          <p:spPr>
            <a:xfrm flipH="1">
              <a:off x="7541775" y="3000677"/>
              <a:ext cx="465347" cy="829634"/>
            </a:xfrm>
            <a:prstGeom prst="straightConnector1">
              <a:avLst/>
            </a:prstGeom>
            <a:noFill/>
            <a:ln w="57150" cap="flat" cmpd="sng" algn="ctr">
              <a:solidFill>
                <a:schemeClr val="accent2">
                  <a:lumMod val="75000"/>
                </a:schemeClr>
              </a:solidFill>
              <a:prstDash val="solid"/>
              <a:tailEnd type="triangle"/>
            </a:ln>
            <a:effectLst/>
          </p:spPr>
        </p:cxnSp>
        <p:cxnSp>
          <p:nvCxnSpPr>
            <p:cNvPr id="260" name="Straight Arrow Connector 259">
              <a:extLst>
                <a:ext uri="{FF2B5EF4-FFF2-40B4-BE49-F238E27FC236}">
                  <a16:creationId xmlns:a16="http://schemas.microsoft.com/office/drawing/2014/main" id="{E7E766B4-0D8C-5AF3-0EF7-7C6570BCA584}"/>
                </a:ext>
              </a:extLst>
            </p:cNvPr>
            <p:cNvCxnSpPr>
              <a:cxnSpLocks/>
            </p:cNvCxnSpPr>
            <p:nvPr/>
          </p:nvCxnSpPr>
          <p:spPr>
            <a:xfrm flipH="1">
              <a:off x="6679332" y="4789571"/>
              <a:ext cx="465347" cy="829634"/>
            </a:xfrm>
            <a:prstGeom prst="straightConnector1">
              <a:avLst/>
            </a:prstGeom>
            <a:noFill/>
            <a:ln w="57150" cap="flat" cmpd="sng" algn="ctr">
              <a:solidFill>
                <a:schemeClr val="accent1"/>
              </a:solidFill>
              <a:prstDash val="solid"/>
              <a:tailEnd type="triangle"/>
            </a:ln>
            <a:effectLst/>
          </p:spPr>
        </p:cxnSp>
        <p:cxnSp>
          <p:nvCxnSpPr>
            <p:cNvPr id="261" name="Straight Arrow Connector 260">
              <a:extLst>
                <a:ext uri="{FF2B5EF4-FFF2-40B4-BE49-F238E27FC236}">
                  <a16:creationId xmlns:a16="http://schemas.microsoft.com/office/drawing/2014/main" id="{A36445F8-9A79-740F-39C1-C825C01AE12C}"/>
                </a:ext>
              </a:extLst>
            </p:cNvPr>
            <p:cNvCxnSpPr>
              <a:cxnSpLocks/>
            </p:cNvCxnSpPr>
            <p:nvPr/>
          </p:nvCxnSpPr>
          <p:spPr>
            <a:xfrm flipH="1" flipV="1">
              <a:off x="11551489" y="4625427"/>
              <a:ext cx="465347" cy="829634"/>
            </a:xfrm>
            <a:prstGeom prst="straightConnector1">
              <a:avLst/>
            </a:prstGeom>
            <a:noFill/>
            <a:ln w="57150" cap="flat" cmpd="sng" algn="ctr">
              <a:solidFill>
                <a:schemeClr val="accent2">
                  <a:lumMod val="75000"/>
                </a:schemeClr>
              </a:solidFill>
              <a:prstDash val="solid"/>
              <a:tailEnd type="triangle"/>
            </a:ln>
            <a:effectLst/>
          </p:spPr>
        </p:cxnSp>
        <p:cxnSp>
          <p:nvCxnSpPr>
            <p:cNvPr id="262" name="Straight Arrow Connector 261">
              <a:extLst>
                <a:ext uri="{FF2B5EF4-FFF2-40B4-BE49-F238E27FC236}">
                  <a16:creationId xmlns:a16="http://schemas.microsoft.com/office/drawing/2014/main" id="{CB4888E1-0566-D04D-E183-678E22E0005D}"/>
                </a:ext>
              </a:extLst>
            </p:cNvPr>
            <p:cNvCxnSpPr>
              <a:cxnSpLocks/>
            </p:cNvCxnSpPr>
            <p:nvPr/>
          </p:nvCxnSpPr>
          <p:spPr>
            <a:xfrm flipH="1" flipV="1">
              <a:off x="10701950" y="2932229"/>
              <a:ext cx="465347" cy="829634"/>
            </a:xfrm>
            <a:prstGeom prst="straightConnector1">
              <a:avLst/>
            </a:prstGeom>
            <a:noFill/>
            <a:ln w="57150" cap="flat" cmpd="sng" algn="ctr">
              <a:solidFill>
                <a:schemeClr val="accent1"/>
              </a:solidFill>
              <a:prstDash val="solid"/>
              <a:tailEnd type="triangle"/>
            </a:ln>
            <a:effectLst/>
          </p:spPr>
        </p:cxnSp>
        <p:sp>
          <p:nvSpPr>
            <p:cNvPr id="263" name="Rectangle: Rounded Corners 262">
              <a:extLst>
                <a:ext uri="{FF2B5EF4-FFF2-40B4-BE49-F238E27FC236}">
                  <a16:creationId xmlns:a16="http://schemas.microsoft.com/office/drawing/2014/main" id="{4C686C51-BDB4-D43D-EFF6-95FE65F02691}"/>
                </a:ext>
              </a:extLst>
            </p:cNvPr>
            <p:cNvSpPr/>
            <p:nvPr/>
          </p:nvSpPr>
          <p:spPr>
            <a:xfrm>
              <a:off x="6747661" y="1962952"/>
              <a:ext cx="5120640" cy="273541"/>
            </a:xfrm>
            <a:prstGeom prst="roundRect">
              <a:avLst/>
            </a:prstGeom>
            <a:solidFill>
              <a:schemeClr val="accent1"/>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0" cap="none" spc="0" normalizeH="0" baseline="0" noProof="0">
                  <a:ln>
                    <a:noFill/>
                  </a:ln>
                  <a:solidFill>
                    <a:srgbClr val="020202"/>
                  </a:solidFill>
                  <a:effectLst/>
                  <a:uLnTx/>
                  <a:uFillTx/>
                  <a:latin typeface="Arial" panose="020B0604020202020204"/>
                  <a:ea typeface="+mn-ea"/>
                  <a:cs typeface="+mn-cs"/>
                </a:rPr>
                <a:t>Organization Implementation Teams</a:t>
              </a:r>
            </a:p>
          </p:txBody>
        </p:sp>
      </p:grpSp>
      <p:sp>
        <p:nvSpPr>
          <p:cNvPr id="5" name="Slide Number Placeholder 3">
            <a:extLst>
              <a:ext uri="{FF2B5EF4-FFF2-40B4-BE49-F238E27FC236}">
                <a16:creationId xmlns:a16="http://schemas.microsoft.com/office/drawing/2014/main" id="{B901034E-2BDD-3B48-D516-8A7C523E7D9F}"/>
              </a:ext>
            </a:extLst>
          </p:cNvPr>
          <p:cNvSpPr txBox="1">
            <a:spLocks/>
          </p:cNvSpPr>
          <p:nvPr/>
        </p:nvSpPr>
        <p:spPr>
          <a:xfrm>
            <a:off x="8610600" y="6356350"/>
            <a:ext cx="2743200" cy="365125"/>
          </a:xfrm>
          <a:prstGeom prst="rect">
            <a:avLst/>
          </a:prstGeom>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 CWDS / </a:t>
            </a:r>
            <a:fld id="{3034EA56-25F9-154B-A508-1E08B5A9821D}" type="slidenum">
              <a:rPr kumimoji="0" lang="en-US" sz="1200" b="1" i="0" u="none" strike="noStrike" kern="1200" cap="none" spc="0" normalizeH="0" baseline="0" noProof="0" smtClean="0">
                <a:ln>
                  <a:noFill/>
                </a:ln>
                <a:solidFill>
                  <a:srgbClr val="050505"/>
                </a:solidFill>
                <a:effectLst/>
                <a:uLnTx/>
                <a:uFillTx/>
                <a:latin typeface="Arial" panose="020B0604020202020204" pitchFamily="34" charset="0"/>
                <a:ea typeface="Source Sans Pro" charset="0"/>
                <a:cs typeface="Arial" panose="020B0604020202020204" pitchFamily="34" charset="0"/>
              </a:rPr>
              <a:pPr marL="0" marR="0" lvl="0" indent="0" algn="r" defTabSz="1219170" rtl="0" eaLnBrk="1" fontAlgn="auto" latinLnBrk="0" hangingPunct="1">
                <a:lnSpc>
                  <a:spcPct val="100000"/>
                </a:lnSpc>
                <a:spcBef>
                  <a:spcPts val="0"/>
                </a:spcBef>
                <a:spcAft>
                  <a:spcPts val="0"/>
                </a:spcAft>
                <a:buClrTx/>
                <a:buSzTx/>
                <a:buFontTx/>
                <a:buNone/>
                <a:tabLst/>
                <a:defRPr/>
              </a:pPr>
              <a:t>12</a:t>
            </a:fld>
            <a:endPar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endParaRPr>
          </a:p>
        </p:txBody>
      </p:sp>
    </p:spTree>
    <p:extLst>
      <p:ext uri="{BB962C8B-B14F-4D97-AF65-F5344CB8AC3E}">
        <p14:creationId xmlns:p14="http://schemas.microsoft.com/office/powerpoint/2010/main" val="26475034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AE1C16-667C-5733-3789-E87874D3887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2A29FEA-6423-891F-F7BF-550BD766BBA0}"/>
              </a:ext>
            </a:extLst>
          </p:cNvPr>
          <p:cNvSpPr>
            <a:spLocks noGrp="1"/>
          </p:cNvSpPr>
          <p:nvPr>
            <p:ph type="title"/>
          </p:nvPr>
        </p:nvSpPr>
        <p:spPr/>
        <p:txBody>
          <a:bodyPr/>
          <a:lstStyle/>
          <a:p>
            <a:r>
              <a:rPr lang="en-US"/>
              <a:t>Why OCM Coordinators and Super Users Are Critical to Success</a:t>
            </a:r>
          </a:p>
        </p:txBody>
      </p:sp>
      <p:sp>
        <p:nvSpPr>
          <p:cNvPr id="5" name="TextBox 4">
            <a:extLst>
              <a:ext uri="{FF2B5EF4-FFF2-40B4-BE49-F238E27FC236}">
                <a16:creationId xmlns:a16="http://schemas.microsoft.com/office/drawing/2014/main" id="{17E1201D-B49F-1C17-B468-9B9E0BA4D2A7}"/>
              </a:ext>
            </a:extLst>
          </p:cNvPr>
          <p:cNvSpPr txBox="1"/>
          <p:nvPr/>
        </p:nvSpPr>
        <p:spPr>
          <a:xfrm>
            <a:off x="685799" y="1149089"/>
            <a:ext cx="10972800" cy="523220"/>
          </a:xfrm>
          <a:prstGeom prst="rect">
            <a:avLst/>
          </a:prstGeom>
          <a:noFill/>
        </p:spPr>
        <p:txBody>
          <a:bodyPr wrap="squar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50505"/>
                </a:solidFill>
                <a:effectLst/>
                <a:uLnTx/>
                <a:uFillTx/>
                <a:latin typeface="Arial" panose="020B0604020202020204"/>
                <a:ea typeface="+mn-ea"/>
                <a:cs typeface="+mn-cs"/>
              </a:rPr>
              <a:t>These core activities illustrate how OCM Coordinators and Super Users enhance communication flow, trust, and adoption throughout the Organization.</a:t>
            </a:r>
          </a:p>
        </p:txBody>
      </p:sp>
      <p:sp>
        <p:nvSpPr>
          <p:cNvPr id="11" name="TextBox 2">
            <a:extLst>
              <a:ext uri="{FF2B5EF4-FFF2-40B4-BE49-F238E27FC236}">
                <a16:creationId xmlns:a16="http://schemas.microsoft.com/office/drawing/2014/main" id="{F2F097AB-EBEB-FAD0-EDB0-446DDBA48E6D}"/>
              </a:ext>
            </a:extLst>
          </p:cNvPr>
          <p:cNvSpPr txBox="1"/>
          <p:nvPr/>
        </p:nvSpPr>
        <p:spPr>
          <a:xfrm>
            <a:off x="1916568" y="3647759"/>
            <a:ext cx="1510338" cy="1835311"/>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0"/>
              </a:spcBef>
              <a:spcAft>
                <a:spcPts val="300"/>
              </a:spcAft>
              <a:buClrTx/>
              <a:buSzTx/>
              <a:buFontTx/>
              <a:buNone/>
              <a:tabLst/>
              <a:defRPr/>
            </a:pPr>
            <a:r>
              <a:rPr kumimoji="0" lang="en-GB" sz="1500" b="1" i="0" u="none" strike="noStrike" kern="1200" cap="none" spc="0" normalizeH="0" baseline="0" noProof="0">
                <a:ln>
                  <a:noFill/>
                </a:ln>
                <a:solidFill>
                  <a:srgbClr val="215E82"/>
                </a:solidFill>
                <a:effectLst/>
                <a:uLnTx/>
                <a:uFillTx/>
                <a:latin typeface="Arial" panose="020B0604020202020204"/>
                <a:ea typeface="+mn-ea"/>
                <a:cs typeface="+mn-cs"/>
              </a:rPr>
              <a:t>Facilitate Communication</a:t>
            </a:r>
          </a:p>
          <a:p>
            <a:pPr marL="0" marR="0" lvl="0" indent="0" algn="l" defTabSz="914400" rtl="0" eaLnBrk="1" fontAlgn="auto" latinLnBrk="0" hangingPunct="1">
              <a:lnSpc>
                <a:spcPct val="110000"/>
              </a:lnSpc>
              <a:spcBef>
                <a:spcPts val="0"/>
              </a:spcBef>
              <a:spcAft>
                <a:spcPts val="300"/>
              </a:spcAft>
              <a:buClrTx/>
              <a:buSzTx/>
              <a:buFontTx/>
              <a:buNone/>
              <a:tabLst/>
              <a:defRPr/>
            </a:pPr>
            <a:r>
              <a:rPr kumimoji="0" lang="en-US" sz="1100" b="0" i="0" u="none" strike="noStrike" kern="1200" cap="none" spc="0" normalizeH="0" baseline="0" noProof="0">
                <a:ln>
                  <a:noFill/>
                </a:ln>
                <a:solidFill>
                  <a:srgbClr val="050505"/>
                </a:solidFill>
                <a:effectLst/>
                <a:uLnTx/>
                <a:uFillTx/>
                <a:latin typeface="Arial" panose="020B0604020202020204"/>
                <a:ea typeface="+mn-ea"/>
                <a:cs typeface="+mn-cs"/>
              </a:rPr>
              <a:t>OCM Coordinators and Super Users share accurate and timely information, making sure the change is communicated across the Organization</a:t>
            </a:r>
          </a:p>
        </p:txBody>
      </p:sp>
      <p:sp>
        <p:nvSpPr>
          <p:cNvPr id="12" name="TextBox 3">
            <a:extLst>
              <a:ext uri="{FF2B5EF4-FFF2-40B4-BE49-F238E27FC236}">
                <a16:creationId xmlns:a16="http://schemas.microsoft.com/office/drawing/2014/main" id="{DA754DB2-FF25-9869-FDFD-69A6BCE78111}"/>
              </a:ext>
            </a:extLst>
          </p:cNvPr>
          <p:cNvSpPr txBox="1"/>
          <p:nvPr/>
        </p:nvSpPr>
        <p:spPr>
          <a:xfrm>
            <a:off x="3695732" y="3647759"/>
            <a:ext cx="1440000" cy="2207720"/>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0"/>
              </a:spcBef>
              <a:spcAft>
                <a:spcPts val="300"/>
              </a:spcAft>
              <a:buClrTx/>
              <a:buSzTx/>
              <a:buFontTx/>
              <a:buNone/>
              <a:tabLst/>
              <a:defRPr/>
            </a:pPr>
            <a:r>
              <a:rPr kumimoji="0" lang="en-GB" sz="1500" b="1" i="0" u="none" strike="noStrike" kern="1200" cap="none" spc="0" normalizeH="0" baseline="0" noProof="0">
                <a:ln>
                  <a:noFill/>
                </a:ln>
                <a:solidFill>
                  <a:srgbClr val="215E82"/>
                </a:solidFill>
                <a:effectLst/>
                <a:uLnTx/>
                <a:uFillTx/>
                <a:latin typeface="Arial" panose="020B0604020202020204"/>
                <a:ea typeface="+mn-ea"/>
                <a:cs typeface="+mn-cs"/>
              </a:rPr>
              <a:t>Build Trust and Credibility</a:t>
            </a:r>
          </a:p>
          <a:p>
            <a:pPr marL="0" marR="0" lvl="0" indent="0" algn="l" defTabSz="914400" rtl="0" eaLnBrk="1" fontAlgn="auto" latinLnBrk="0" hangingPunct="1">
              <a:lnSpc>
                <a:spcPct val="110000"/>
              </a:lnSpc>
              <a:spcBef>
                <a:spcPts val="0"/>
              </a:spcBef>
              <a:spcAft>
                <a:spcPts val="300"/>
              </a:spcAft>
              <a:buClrTx/>
              <a:buSzTx/>
              <a:buFontTx/>
              <a:buNone/>
              <a:tabLst/>
              <a:defRPr/>
            </a:pPr>
            <a:r>
              <a:rPr kumimoji="0" lang="en-US" sz="1100" b="0" i="0" u="none" strike="noStrike" kern="1200" cap="none" spc="0" normalizeH="0" baseline="0" noProof="0">
                <a:ln>
                  <a:noFill/>
                </a:ln>
                <a:solidFill>
                  <a:srgbClr val="050505"/>
                </a:solidFill>
                <a:effectLst/>
                <a:uLnTx/>
                <a:uFillTx/>
                <a:latin typeface="Arial" panose="020B0604020202020204"/>
                <a:ea typeface="+mn-ea"/>
                <a:cs typeface="+mn-cs"/>
              </a:rPr>
              <a:t>OCM Coordinators and Super Users are a part of existing Organizations and have already established trust and credibility, encouraging the acceptance of change</a:t>
            </a:r>
          </a:p>
        </p:txBody>
      </p:sp>
      <p:sp>
        <p:nvSpPr>
          <p:cNvPr id="13" name="TextBox 4">
            <a:extLst>
              <a:ext uri="{FF2B5EF4-FFF2-40B4-BE49-F238E27FC236}">
                <a16:creationId xmlns:a16="http://schemas.microsoft.com/office/drawing/2014/main" id="{BD1669EC-1068-CDD1-DADB-077A23002402}"/>
              </a:ext>
            </a:extLst>
          </p:cNvPr>
          <p:cNvSpPr txBox="1"/>
          <p:nvPr/>
        </p:nvSpPr>
        <p:spPr>
          <a:xfrm>
            <a:off x="5400343" y="3647759"/>
            <a:ext cx="1440000" cy="2275431"/>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0"/>
              </a:spcBef>
              <a:spcAft>
                <a:spcPts val="300"/>
              </a:spcAft>
              <a:buClrTx/>
              <a:buSzTx/>
              <a:buFontTx/>
              <a:buNone/>
              <a:tabLst/>
              <a:defRPr/>
            </a:pPr>
            <a:r>
              <a:rPr kumimoji="0" lang="en-GB" sz="1500" b="1" i="0" u="none" strike="noStrike" kern="1200" cap="none" spc="0" normalizeH="0" baseline="0" noProof="0">
                <a:ln>
                  <a:noFill/>
                </a:ln>
                <a:solidFill>
                  <a:srgbClr val="215E82"/>
                </a:solidFill>
                <a:effectLst/>
                <a:uLnTx/>
                <a:uFillTx/>
                <a:latin typeface="Arial" panose="020B0604020202020204"/>
                <a:ea typeface="+mn-ea"/>
                <a:cs typeface="+mn-cs"/>
              </a:rPr>
              <a:t>Provide Valuable Feedback</a:t>
            </a:r>
          </a:p>
          <a:p>
            <a:pPr marL="0" marR="0" lvl="0" indent="0" algn="l" defTabSz="914400" rtl="0" eaLnBrk="1" fontAlgn="auto" latinLnBrk="0" hangingPunct="1">
              <a:lnSpc>
                <a:spcPct val="110000"/>
              </a:lnSpc>
              <a:spcBef>
                <a:spcPts val="0"/>
              </a:spcBef>
              <a:spcAft>
                <a:spcPts val="300"/>
              </a:spcAft>
              <a:buClrTx/>
              <a:buSzTx/>
              <a:buFontTx/>
              <a:buNone/>
              <a:tabLst/>
              <a:defRPr/>
            </a:pPr>
            <a:r>
              <a:rPr kumimoji="0" lang="en-US" sz="1100" b="0" i="0" u="none" strike="noStrike" kern="1200" cap="none" spc="0" normalizeH="0" baseline="0" noProof="0">
                <a:ln>
                  <a:noFill/>
                </a:ln>
                <a:solidFill>
                  <a:srgbClr val="050505"/>
                </a:solidFill>
                <a:effectLst/>
                <a:uLnTx/>
                <a:uFillTx/>
                <a:latin typeface="Arial" panose="020B0604020202020204"/>
                <a:ea typeface="+mn-ea"/>
                <a:cs typeface="+mn-cs"/>
              </a:rPr>
              <a:t>OCM Coordinators and Super Users gather feedback from their teams; highlighting concerns and insights from stakeholders that help refine the change strategy</a:t>
            </a:r>
          </a:p>
        </p:txBody>
      </p:sp>
      <p:sp>
        <p:nvSpPr>
          <p:cNvPr id="14" name="TextBox 5">
            <a:extLst>
              <a:ext uri="{FF2B5EF4-FFF2-40B4-BE49-F238E27FC236}">
                <a16:creationId xmlns:a16="http://schemas.microsoft.com/office/drawing/2014/main" id="{857B4BD4-06A9-FE59-4FCF-DC6BCD468F4F}"/>
              </a:ext>
            </a:extLst>
          </p:cNvPr>
          <p:cNvSpPr txBox="1"/>
          <p:nvPr/>
        </p:nvSpPr>
        <p:spPr>
          <a:xfrm>
            <a:off x="7128648" y="3647759"/>
            <a:ext cx="1440000" cy="2275431"/>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0"/>
              </a:spcBef>
              <a:spcAft>
                <a:spcPts val="300"/>
              </a:spcAft>
              <a:buClrTx/>
              <a:buSzTx/>
              <a:buFontTx/>
              <a:buNone/>
              <a:tabLst/>
              <a:defRPr/>
            </a:pPr>
            <a:r>
              <a:rPr kumimoji="0" lang="en-GB" sz="1500" b="1" i="0" u="none" strike="noStrike" kern="1200" cap="none" spc="0" normalizeH="0" baseline="0" noProof="0">
                <a:ln>
                  <a:noFill/>
                </a:ln>
                <a:solidFill>
                  <a:srgbClr val="215E82"/>
                </a:solidFill>
                <a:effectLst/>
                <a:uLnTx/>
                <a:uFillTx/>
                <a:latin typeface="Arial" panose="020B0604020202020204"/>
                <a:ea typeface="+mn-ea"/>
                <a:cs typeface="+mn-cs"/>
              </a:rPr>
              <a:t>Bridge Organizational Levels</a:t>
            </a:r>
          </a:p>
          <a:p>
            <a:pPr marL="0" marR="0" lvl="0" indent="0" algn="l" defTabSz="914400" rtl="0" eaLnBrk="1" fontAlgn="auto" latinLnBrk="0" hangingPunct="1">
              <a:lnSpc>
                <a:spcPct val="110000"/>
              </a:lnSpc>
              <a:spcBef>
                <a:spcPts val="0"/>
              </a:spcBef>
              <a:spcAft>
                <a:spcPts val="300"/>
              </a:spcAft>
              <a:buClrTx/>
              <a:buSzTx/>
              <a:buFontTx/>
              <a:buNone/>
              <a:tabLst/>
              <a:defRPr/>
            </a:pPr>
            <a:r>
              <a:rPr kumimoji="0" lang="en-US" sz="1100" b="0" i="0" u="none" strike="noStrike" kern="1200" cap="none" spc="0" normalizeH="0" baseline="0" noProof="0">
                <a:ln>
                  <a:noFill/>
                </a:ln>
                <a:solidFill>
                  <a:srgbClr val="050505"/>
                </a:solidFill>
                <a:effectLst/>
                <a:uLnTx/>
                <a:uFillTx/>
                <a:latin typeface="Arial" panose="020B0604020202020204"/>
                <a:ea typeface="+mn-ea"/>
                <a:cs typeface="+mn-cs"/>
              </a:rPr>
              <a:t>OCM Coordinators and Super Users bridge the gap between leadership and staff, creating alignment and consistent understanding of the change objectives</a:t>
            </a:r>
          </a:p>
        </p:txBody>
      </p:sp>
      <p:sp>
        <p:nvSpPr>
          <p:cNvPr id="16" name="TextBox 33">
            <a:extLst>
              <a:ext uri="{FF2B5EF4-FFF2-40B4-BE49-F238E27FC236}">
                <a16:creationId xmlns:a16="http://schemas.microsoft.com/office/drawing/2014/main" id="{FBFCA9C0-8262-02CD-6308-A1BE849D0F51}"/>
              </a:ext>
            </a:extLst>
          </p:cNvPr>
          <p:cNvSpPr txBox="1"/>
          <p:nvPr/>
        </p:nvSpPr>
        <p:spPr>
          <a:xfrm>
            <a:off x="8831725" y="3647759"/>
            <a:ext cx="1440000" cy="239392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0"/>
              </a:spcBef>
              <a:spcAft>
                <a:spcPts val="300"/>
              </a:spcAft>
              <a:buClrTx/>
              <a:buSzTx/>
              <a:buFontTx/>
              <a:buNone/>
              <a:tabLst/>
              <a:defRPr/>
            </a:pPr>
            <a:r>
              <a:rPr kumimoji="0" lang="en-GB" sz="1500" b="1" i="0" u="none" strike="noStrike" kern="1200" cap="none" spc="0" normalizeH="0" baseline="0" noProof="0">
                <a:ln>
                  <a:noFill/>
                </a:ln>
                <a:solidFill>
                  <a:srgbClr val="215E82"/>
                </a:solidFill>
                <a:effectLst/>
                <a:uLnTx/>
                <a:uFillTx/>
                <a:latin typeface="Arial" panose="020B0604020202020204"/>
                <a:ea typeface="+mn-ea"/>
                <a:cs typeface="+mn-cs"/>
              </a:rPr>
              <a:t>Accelerate Adoption</a:t>
            </a:r>
          </a:p>
          <a:p>
            <a:pPr marL="0" marR="0" lvl="0" indent="0" algn="l" defTabSz="914400" rtl="0" eaLnBrk="1" fontAlgn="auto" latinLnBrk="0" hangingPunct="1">
              <a:lnSpc>
                <a:spcPct val="110000"/>
              </a:lnSpc>
              <a:spcBef>
                <a:spcPts val="0"/>
              </a:spcBef>
              <a:spcAft>
                <a:spcPts val="300"/>
              </a:spcAft>
              <a:buClrTx/>
              <a:buSzTx/>
              <a:buFontTx/>
              <a:buNone/>
              <a:tabLst/>
              <a:defRPr/>
            </a:pPr>
            <a:r>
              <a:rPr kumimoji="0" lang="en-US" sz="1100" b="0" i="0" u="none" strike="noStrike" kern="1200" cap="none" spc="0" normalizeH="0" baseline="0" noProof="0">
                <a:ln>
                  <a:noFill/>
                </a:ln>
                <a:solidFill>
                  <a:srgbClr val="050505"/>
                </a:solidFill>
                <a:effectLst/>
                <a:uLnTx/>
                <a:uFillTx/>
                <a:latin typeface="Arial" panose="020B0604020202020204"/>
                <a:ea typeface="+mn-ea"/>
                <a:cs typeface="+mn-cs"/>
              </a:rPr>
              <a:t>OCM Coordinators and Super Users can demonstrate the benefits of the change and support colleagues through the transition, in turn, accelerating the adoption process and mitigating resistance</a:t>
            </a:r>
          </a:p>
        </p:txBody>
      </p:sp>
      <p:pic>
        <p:nvPicPr>
          <p:cNvPr id="39" name="Graphic 38">
            <a:extLst>
              <a:ext uri="{FF2B5EF4-FFF2-40B4-BE49-F238E27FC236}">
                <a16:creationId xmlns:a16="http://schemas.microsoft.com/office/drawing/2014/main" id="{41A54C53-36DF-FA1B-8CC6-9FF4893B7350}"/>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242592" y="2029636"/>
            <a:ext cx="914400" cy="914400"/>
          </a:xfrm>
          <a:prstGeom prst="rect">
            <a:avLst/>
          </a:prstGeom>
        </p:spPr>
      </p:pic>
      <p:pic>
        <p:nvPicPr>
          <p:cNvPr id="41" name="Graphic 40">
            <a:extLst>
              <a:ext uri="{FF2B5EF4-FFF2-40B4-BE49-F238E27FC236}">
                <a16:creationId xmlns:a16="http://schemas.microsoft.com/office/drawing/2014/main" id="{28DD466E-D887-0230-C6F6-A6FFB6559F4F}"/>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958532" y="2054467"/>
            <a:ext cx="914400" cy="914400"/>
          </a:xfrm>
          <a:prstGeom prst="rect">
            <a:avLst/>
          </a:prstGeom>
        </p:spPr>
      </p:pic>
      <p:pic>
        <p:nvPicPr>
          <p:cNvPr id="43" name="Graphic 42">
            <a:extLst>
              <a:ext uri="{FF2B5EF4-FFF2-40B4-BE49-F238E27FC236}">
                <a16:creationId xmlns:a16="http://schemas.microsoft.com/office/drawing/2014/main" id="{7781E491-DDE8-A697-086A-A116F0A2E261}"/>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674223" y="2029636"/>
            <a:ext cx="914400" cy="914400"/>
          </a:xfrm>
          <a:prstGeom prst="rect">
            <a:avLst/>
          </a:prstGeom>
        </p:spPr>
      </p:pic>
      <p:pic>
        <p:nvPicPr>
          <p:cNvPr id="45" name="Graphic 44">
            <a:extLst>
              <a:ext uri="{FF2B5EF4-FFF2-40B4-BE49-F238E27FC236}">
                <a16:creationId xmlns:a16="http://schemas.microsoft.com/office/drawing/2014/main" id="{ADA37EFF-3577-030B-0A63-CD572E3A9A13}"/>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390412" y="1944490"/>
            <a:ext cx="914400" cy="914400"/>
          </a:xfrm>
          <a:prstGeom prst="rect">
            <a:avLst/>
          </a:prstGeom>
        </p:spPr>
      </p:pic>
      <p:pic>
        <p:nvPicPr>
          <p:cNvPr id="47" name="Graphic 46">
            <a:extLst>
              <a:ext uri="{FF2B5EF4-FFF2-40B4-BE49-F238E27FC236}">
                <a16:creationId xmlns:a16="http://schemas.microsoft.com/office/drawing/2014/main" id="{C1887C2A-D083-7349-3C7B-7D4769D85D0D}"/>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067800" y="2003666"/>
            <a:ext cx="914400" cy="914400"/>
          </a:xfrm>
          <a:prstGeom prst="rect">
            <a:avLst/>
          </a:prstGeom>
        </p:spPr>
      </p:pic>
      <p:grpSp>
        <p:nvGrpSpPr>
          <p:cNvPr id="15" name="Group 14">
            <a:extLst>
              <a:ext uri="{FF2B5EF4-FFF2-40B4-BE49-F238E27FC236}">
                <a16:creationId xmlns:a16="http://schemas.microsoft.com/office/drawing/2014/main" id="{383AE06C-76AF-E3E8-4E2C-F0415EAC59C9}"/>
              </a:ext>
              <a:ext uri="{C183D7F6-B498-43B3-948B-1728B52AA6E4}">
                <adec:decorative xmlns:adec="http://schemas.microsoft.com/office/drawing/2017/decorative" val="1"/>
              </a:ext>
            </a:extLst>
          </p:cNvPr>
          <p:cNvGrpSpPr/>
          <p:nvPr/>
        </p:nvGrpSpPr>
        <p:grpSpPr>
          <a:xfrm>
            <a:off x="1737042" y="1520496"/>
            <a:ext cx="9461977" cy="2459101"/>
            <a:chOff x="995363" y="1697263"/>
            <a:chExt cx="9461977" cy="2459101"/>
          </a:xfrm>
          <a:gradFill>
            <a:gsLst>
              <a:gs pos="0">
                <a:schemeClr val="tx2"/>
              </a:gs>
              <a:gs pos="65000">
                <a:schemeClr val="accent4"/>
              </a:gs>
              <a:gs pos="34000">
                <a:schemeClr val="accent1"/>
              </a:gs>
              <a:gs pos="86000">
                <a:schemeClr val="bg2"/>
              </a:gs>
            </a:gsLst>
            <a:lin ang="0" scaled="0"/>
          </a:gradFill>
        </p:grpSpPr>
        <p:sp>
          <p:nvSpPr>
            <p:cNvPr id="24" name="Freeform 7">
              <a:extLst>
                <a:ext uri="{FF2B5EF4-FFF2-40B4-BE49-F238E27FC236}">
                  <a16:creationId xmlns:a16="http://schemas.microsoft.com/office/drawing/2014/main" id="{F8E1C88A-CD62-DC71-D3CD-511D0159AB89}"/>
                </a:ext>
              </a:extLst>
            </p:cNvPr>
            <p:cNvSpPr>
              <a:spLocks/>
            </p:cNvSpPr>
            <p:nvPr/>
          </p:nvSpPr>
          <p:spPr bwMode="auto">
            <a:xfrm rot="5400000">
              <a:off x="6622764" y="1209535"/>
              <a:ext cx="966340" cy="1941796"/>
            </a:xfrm>
            <a:custGeom>
              <a:avLst/>
              <a:gdLst>
                <a:gd name="T0" fmla="*/ 1472 w 1472"/>
                <a:gd name="T1" fmla="*/ 2944 h 2944"/>
                <a:gd name="T2" fmla="*/ 0 w 1472"/>
                <a:gd name="T3" fmla="*/ 1472 h 2944"/>
                <a:gd name="T4" fmla="*/ 1472 w 1472"/>
                <a:gd name="T5" fmla="*/ 0 h 2944"/>
                <a:gd name="T6" fmla="*/ 1472 w 1472"/>
                <a:gd name="T7" fmla="*/ 353 h 2944"/>
                <a:gd name="T8" fmla="*/ 354 w 1472"/>
                <a:gd name="T9" fmla="*/ 1472 h 2944"/>
                <a:gd name="T10" fmla="*/ 1472 w 1472"/>
                <a:gd name="T11" fmla="*/ 2591 h 2944"/>
                <a:gd name="T12" fmla="*/ 1472 w 1472"/>
                <a:gd name="T13" fmla="*/ 2944 h 2944"/>
              </a:gdLst>
              <a:ahLst/>
              <a:cxnLst>
                <a:cxn ang="0">
                  <a:pos x="T0" y="T1"/>
                </a:cxn>
                <a:cxn ang="0">
                  <a:pos x="T2" y="T3"/>
                </a:cxn>
                <a:cxn ang="0">
                  <a:pos x="T4" y="T5"/>
                </a:cxn>
                <a:cxn ang="0">
                  <a:pos x="T6" y="T7"/>
                </a:cxn>
                <a:cxn ang="0">
                  <a:pos x="T8" y="T9"/>
                </a:cxn>
                <a:cxn ang="0">
                  <a:pos x="T10" y="T11"/>
                </a:cxn>
                <a:cxn ang="0">
                  <a:pos x="T12" y="T13"/>
                </a:cxn>
              </a:cxnLst>
              <a:rect l="0" t="0" r="r" b="b"/>
              <a:pathLst>
                <a:path w="1472" h="2944">
                  <a:moveTo>
                    <a:pt x="1472" y="2944"/>
                  </a:moveTo>
                  <a:cubicBezTo>
                    <a:pt x="659" y="2944"/>
                    <a:pt x="0" y="2285"/>
                    <a:pt x="0" y="1472"/>
                  </a:cubicBezTo>
                  <a:cubicBezTo>
                    <a:pt x="0" y="659"/>
                    <a:pt x="659" y="0"/>
                    <a:pt x="1472" y="0"/>
                  </a:cubicBezTo>
                  <a:lnTo>
                    <a:pt x="1472" y="353"/>
                  </a:lnTo>
                  <a:cubicBezTo>
                    <a:pt x="855" y="353"/>
                    <a:pt x="354" y="854"/>
                    <a:pt x="354" y="1472"/>
                  </a:cubicBezTo>
                  <a:cubicBezTo>
                    <a:pt x="354" y="2090"/>
                    <a:pt x="855" y="2591"/>
                    <a:pt x="1472" y="2591"/>
                  </a:cubicBezTo>
                  <a:lnTo>
                    <a:pt x="1472" y="294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50505"/>
                </a:solidFill>
                <a:effectLst/>
                <a:uLnTx/>
                <a:uFillTx/>
                <a:latin typeface="Arial" panose="020B0604020202020204"/>
                <a:ea typeface="+mn-ea"/>
                <a:cs typeface="+mn-cs"/>
              </a:endParaRPr>
            </a:p>
          </p:txBody>
        </p:sp>
        <p:sp>
          <p:nvSpPr>
            <p:cNvPr id="25" name="Freeform 7">
              <a:extLst>
                <a:ext uri="{FF2B5EF4-FFF2-40B4-BE49-F238E27FC236}">
                  <a16:creationId xmlns:a16="http://schemas.microsoft.com/office/drawing/2014/main" id="{AA8FC553-F5F7-C617-4EE0-D816EEB1EC64}"/>
                </a:ext>
              </a:extLst>
            </p:cNvPr>
            <p:cNvSpPr>
              <a:spLocks/>
            </p:cNvSpPr>
            <p:nvPr/>
          </p:nvSpPr>
          <p:spPr bwMode="auto">
            <a:xfrm rot="5400000">
              <a:off x="3190884" y="1209535"/>
              <a:ext cx="966340" cy="1941796"/>
            </a:xfrm>
            <a:custGeom>
              <a:avLst/>
              <a:gdLst>
                <a:gd name="T0" fmla="*/ 1472 w 1472"/>
                <a:gd name="T1" fmla="*/ 2944 h 2944"/>
                <a:gd name="T2" fmla="*/ 0 w 1472"/>
                <a:gd name="T3" fmla="*/ 1472 h 2944"/>
                <a:gd name="T4" fmla="*/ 1472 w 1472"/>
                <a:gd name="T5" fmla="*/ 0 h 2944"/>
                <a:gd name="T6" fmla="*/ 1472 w 1472"/>
                <a:gd name="T7" fmla="*/ 353 h 2944"/>
                <a:gd name="T8" fmla="*/ 354 w 1472"/>
                <a:gd name="T9" fmla="*/ 1472 h 2944"/>
                <a:gd name="T10" fmla="*/ 1472 w 1472"/>
                <a:gd name="T11" fmla="*/ 2591 h 2944"/>
                <a:gd name="T12" fmla="*/ 1472 w 1472"/>
                <a:gd name="T13" fmla="*/ 2944 h 2944"/>
              </a:gdLst>
              <a:ahLst/>
              <a:cxnLst>
                <a:cxn ang="0">
                  <a:pos x="T0" y="T1"/>
                </a:cxn>
                <a:cxn ang="0">
                  <a:pos x="T2" y="T3"/>
                </a:cxn>
                <a:cxn ang="0">
                  <a:pos x="T4" y="T5"/>
                </a:cxn>
                <a:cxn ang="0">
                  <a:pos x="T6" y="T7"/>
                </a:cxn>
                <a:cxn ang="0">
                  <a:pos x="T8" y="T9"/>
                </a:cxn>
                <a:cxn ang="0">
                  <a:pos x="T10" y="T11"/>
                </a:cxn>
                <a:cxn ang="0">
                  <a:pos x="T12" y="T13"/>
                </a:cxn>
              </a:cxnLst>
              <a:rect l="0" t="0" r="r" b="b"/>
              <a:pathLst>
                <a:path w="1472" h="2944">
                  <a:moveTo>
                    <a:pt x="1472" y="2944"/>
                  </a:moveTo>
                  <a:cubicBezTo>
                    <a:pt x="659" y="2944"/>
                    <a:pt x="0" y="2285"/>
                    <a:pt x="0" y="1472"/>
                  </a:cubicBezTo>
                  <a:cubicBezTo>
                    <a:pt x="0" y="659"/>
                    <a:pt x="659" y="0"/>
                    <a:pt x="1472" y="0"/>
                  </a:cubicBezTo>
                  <a:lnTo>
                    <a:pt x="1472" y="353"/>
                  </a:lnTo>
                  <a:cubicBezTo>
                    <a:pt x="855" y="353"/>
                    <a:pt x="354" y="854"/>
                    <a:pt x="354" y="1472"/>
                  </a:cubicBezTo>
                  <a:cubicBezTo>
                    <a:pt x="354" y="2090"/>
                    <a:pt x="855" y="2591"/>
                    <a:pt x="1472" y="2591"/>
                  </a:cubicBezTo>
                  <a:lnTo>
                    <a:pt x="1472" y="294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50505"/>
                </a:solidFill>
                <a:effectLst/>
                <a:uLnTx/>
                <a:uFillTx/>
                <a:latin typeface="Arial" panose="020B0604020202020204"/>
                <a:ea typeface="+mn-ea"/>
                <a:cs typeface="+mn-cs"/>
              </a:endParaRPr>
            </a:p>
          </p:txBody>
        </p:sp>
        <p:sp>
          <p:nvSpPr>
            <p:cNvPr id="26" name="Freeform 5">
              <a:extLst>
                <a:ext uri="{FF2B5EF4-FFF2-40B4-BE49-F238E27FC236}">
                  <a16:creationId xmlns:a16="http://schemas.microsoft.com/office/drawing/2014/main" id="{459DB295-2DEC-EA6B-3956-E33980EF7413}"/>
                </a:ext>
              </a:extLst>
            </p:cNvPr>
            <p:cNvSpPr>
              <a:spLocks/>
            </p:cNvSpPr>
            <p:nvPr/>
          </p:nvSpPr>
          <p:spPr bwMode="auto">
            <a:xfrm rot="5400000">
              <a:off x="1484230" y="2174736"/>
              <a:ext cx="964061" cy="1941796"/>
            </a:xfrm>
            <a:custGeom>
              <a:avLst/>
              <a:gdLst>
                <a:gd name="T0" fmla="*/ 0 w 1472"/>
                <a:gd name="T1" fmla="*/ 0 h 2944"/>
                <a:gd name="T2" fmla="*/ 1472 w 1472"/>
                <a:gd name="T3" fmla="*/ 1472 h 2944"/>
                <a:gd name="T4" fmla="*/ 0 w 1472"/>
                <a:gd name="T5" fmla="*/ 2944 h 2944"/>
                <a:gd name="T6" fmla="*/ 0 w 1472"/>
                <a:gd name="T7" fmla="*/ 2591 h 2944"/>
                <a:gd name="T8" fmla="*/ 1119 w 1472"/>
                <a:gd name="T9" fmla="*/ 1472 h 2944"/>
                <a:gd name="T10" fmla="*/ 0 w 1472"/>
                <a:gd name="T11" fmla="*/ 353 h 2944"/>
                <a:gd name="T12" fmla="*/ 0 w 1472"/>
                <a:gd name="T13" fmla="*/ 0 h 2944"/>
              </a:gdLst>
              <a:ahLst/>
              <a:cxnLst>
                <a:cxn ang="0">
                  <a:pos x="T0" y="T1"/>
                </a:cxn>
                <a:cxn ang="0">
                  <a:pos x="T2" y="T3"/>
                </a:cxn>
                <a:cxn ang="0">
                  <a:pos x="T4" y="T5"/>
                </a:cxn>
                <a:cxn ang="0">
                  <a:pos x="T6" y="T7"/>
                </a:cxn>
                <a:cxn ang="0">
                  <a:pos x="T8" y="T9"/>
                </a:cxn>
                <a:cxn ang="0">
                  <a:pos x="T10" y="T11"/>
                </a:cxn>
                <a:cxn ang="0">
                  <a:pos x="T12" y="T13"/>
                </a:cxn>
              </a:cxnLst>
              <a:rect l="0" t="0" r="r" b="b"/>
              <a:pathLst>
                <a:path w="1472" h="2944">
                  <a:moveTo>
                    <a:pt x="0" y="0"/>
                  </a:moveTo>
                  <a:cubicBezTo>
                    <a:pt x="813" y="0"/>
                    <a:pt x="1472" y="659"/>
                    <a:pt x="1472" y="1472"/>
                  </a:cubicBezTo>
                  <a:cubicBezTo>
                    <a:pt x="1472" y="2285"/>
                    <a:pt x="813" y="2944"/>
                    <a:pt x="0" y="2944"/>
                  </a:cubicBezTo>
                  <a:lnTo>
                    <a:pt x="0" y="2591"/>
                  </a:lnTo>
                  <a:cubicBezTo>
                    <a:pt x="618" y="2591"/>
                    <a:pt x="1119" y="2090"/>
                    <a:pt x="1119" y="1472"/>
                  </a:cubicBezTo>
                  <a:cubicBezTo>
                    <a:pt x="1119" y="854"/>
                    <a:pt x="618" y="353"/>
                    <a:pt x="0" y="353"/>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50505"/>
                </a:solidFill>
                <a:effectLst/>
                <a:uLnTx/>
                <a:uFillTx/>
                <a:latin typeface="Arial" panose="020B0604020202020204"/>
                <a:ea typeface="+mn-ea"/>
                <a:cs typeface="+mn-cs"/>
              </a:endParaRPr>
            </a:p>
          </p:txBody>
        </p:sp>
        <p:sp>
          <p:nvSpPr>
            <p:cNvPr id="27" name="Freeform 7">
              <a:extLst>
                <a:ext uri="{FF2B5EF4-FFF2-40B4-BE49-F238E27FC236}">
                  <a16:creationId xmlns:a16="http://schemas.microsoft.com/office/drawing/2014/main" id="{AE626522-9F74-D92D-091A-DDD4B06FD10A}"/>
                </a:ext>
              </a:extLst>
            </p:cNvPr>
            <p:cNvSpPr>
              <a:spLocks/>
            </p:cNvSpPr>
            <p:nvPr/>
          </p:nvSpPr>
          <p:spPr bwMode="auto">
            <a:xfrm rot="5400000">
              <a:off x="1483091" y="1209535"/>
              <a:ext cx="966340" cy="1941796"/>
            </a:xfrm>
            <a:custGeom>
              <a:avLst/>
              <a:gdLst>
                <a:gd name="T0" fmla="*/ 1472 w 1472"/>
                <a:gd name="T1" fmla="*/ 2944 h 2944"/>
                <a:gd name="T2" fmla="*/ 0 w 1472"/>
                <a:gd name="T3" fmla="*/ 1472 h 2944"/>
                <a:gd name="T4" fmla="*/ 1472 w 1472"/>
                <a:gd name="T5" fmla="*/ 0 h 2944"/>
                <a:gd name="T6" fmla="*/ 1472 w 1472"/>
                <a:gd name="T7" fmla="*/ 353 h 2944"/>
                <a:gd name="T8" fmla="*/ 354 w 1472"/>
                <a:gd name="T9" fmla="*/ 1472 h 2944"/>
                <a:gd name="T10" fmla="*/ 1472 w 1472"/>
                <a:gd name="T11" fmla="*/ 2591 h 2944"/>
                <a:gd name="T12" fmla="*/ 1472 w 1472"/>
                <a:gd name="T13" fmla="*/ 2944 h 2944"/>
              </a:gdLst>
              <a:ahLst/>
              <a:cxnLst>
                <a:cxn ang="0">
                  <a:pos x="T0" y="T1"/>
                </a:cxn>
                <a:cxn ang="0">
                  <a:pos x="T2" y="T3"/>
                </a:cxn>
                <a:cxn ang="0">
                  <a:pos x="T4" y="T5"/>
                </a:cxn>
                <a:cxn ang="0">
                  <a:pos x="T6" y="T7"/>
                </a:cxn>
                <a:cxn ang="0">
                  <a:pos x="T8" y="T9"/>
                </a:cxn>
                <a:cxn ang="0">
                  <a:pos x="T10" y="T11"/>
                </a:cxn>
                <a:cxn ang="0">
                  <a:pos x="T12" y="T13"/>
                </a:cxn>
              </a:cxnLst>
              <a:rect l="0" t="0" r="r" b="b"/>
              <a:pathLst>
                <a:path w="1472" h="2944">
                  <a:moveTo>
                    <a:pt x="1472" y="2944"/>
                  </a:moveTo>
                  <a:cubicBezTo>
                    <a:pt x="659" y="2944"/>
                    <a:pt x="0" y="2285"/>
                    <a:pt x="0" y="1472"/>
                  </a:cubicBezTo>
                  <a:cubicBezTo>
                    <a:pt x="0" y="659"/>
                    <a:pt x="659" y="0"/>
                    <a:pt x="1472" y="0"/>
                  </a:cubicBezTo>
                  <a:lnTo>
                    <a:pt x="1472" y="353"/>
                  </a:lnTo>
                  <a:cubicBezTo>
                    <a:pt x="855" y="353"/>
                    <a:pt x="354" y="854"/>
                    <a:pt x="354" y="1472"/>
                  </a:cubicBezTo>
                  <a:cubicBezTo>
                    <a:pt x="354" y="2090"/>
                    <a:pt x="855" y="2591"/>
                    <a:pt x="1472" y="2591"/>
                  </a:cubicBezTo>
                  <a:lnTo>
                    <a:pt x="1472" y="294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50505"/>
                </a:solidFill>
                <a:effectLst/>
                <a:uLnTx/>
                <a:uFillTx/>
                <a:latin typeface="Arial" panose="020B0604020202020204"/>
                <a:ea typeface="+mn-ea"/>
                <a:cs typeface="+mn-cs"/>
              </a:endParaRPr>
            </a:p>
          </p:txBody>
        </p:sp>
        <p:sp>
          <p:nvSpPr>
            <p:cNvPr id="29" name="Freeform 5">
              <a:extLst>
                <a:ext uri="{FF2B5EF4-FFF2-40B4-BE49-F238E27FC236}">
                  <a16:creationId xmlns:a16="http://schemas.microsoft.com/office/drawing/2014/main" id="{8C7541A7-6BEE-7744-8376-91C3172002CE}"/>
                </a:ext>
              </a:extLst>
            </p:cNvPr>
            <p:cNvSpPr>
              <a:spLocks/>
            </p:cNvSpPr>
            <p:nvPr/>
          </p:nvSpPr>
          <p:spPr bwMode="auto">
            <a:xfrm rot="5400000">
              <a:off x="4901883" y="2174736"/>
              <a:ext cx="964061" cy="1941796"/>
            </a:xfrm>
            <a:custGeom>
              <a:avLst/>
              <a:gdLst>
                <a:gd name="T0" fmla="*/ 0 w 1472"/>
                <a:gd name="T1" fmla="*/ 0 h 2944"/>
                <a:gd name="T2" fmla="*/ 1472 w 1472"/>
                <a:gd name="T3" fmla="*/ 1472 h 2944"/>
                <a:gd name="T4" fmla="*/ 0 w 1472"/>
                <a:gd name="T5" fmla="*/ 2944 h 2944"/>
                <a:gd name="T6" fmla="*/ 0 w 1472"/>
                <a:gd name="T7" fmla="*/ 2591 h 2944"/>
                <a:gd name="T8" fmla="*/ 1119 w 1472"/>
                <a:gd name="T9" fmla="*/ 1472 h 2944"/>
                <a:gd name="T10" fmla="*/ 0 w 1472"/>
                <a:gd name="T11" fmla="*/ 353 h 2944"/>
                <a:gd name="T12" fmla="*/ 0 w 1472"/>
                <a:gd name="T13" fmla="*/ 0 h 2944"/>
              </a:gdLst>
              <a:ahLst/>
              <a:cxnLst>
                <a:cxn ang="0">
                  <a:pos x="T0" y="T1"/>
                </a:cxn>
                <a:cxn ang="0">
                  <a:pos x="T2" y="T3"/>
                </a:cxn>
                <a:cxn ang="0">
                  <a:pos x="T4" y="T5"/>
                </a:cxn>
                <a:cxn ang="0">
                  <a:pos x="T6" y="T7"/>
                </a:cxn>
                <a:cxn ang="0">
                  <a:pos x="T8" y="T9"/>
                </a:cxn>
                <a:cxn ang="0">
                  <a:pos x="T10" y="T11"/>
                </a:cxn>
                <a:cxn ang="0">
                  <a:pos x="T12" y="T13"/>
                </a:cxn>
              </a:cxnLst>
              <a:rect l="0" t="0" r="r" b="b"/>
              <a:pathLst>
                <a:path w="1472" h="2944">
                  <a:moveTo>
                    <a:pt x="0" y="0"/>
                  </a:moveTo>
                  <a:cubicBezTo>
                    <a:pt x="813" y="0"/>
                    <a:pt x="1472" y="659"/>
                    <a:pt x="1472" y="1472"/>
                  </a:cubicBezTo>
                  <a:cubicBezTo>
                    <a:pt x="1472" y="2285"/>
                    <a:pt x="813" y="2944"/>
                    <a:pt x="0" y="2944"/>
                  </a:cubicBezTo>
                  <a:lnTo>
                    <a:pt x="0" y="2591"/>
                  </a:lnTo>
                  <a:cubicBezTo>
                    <a:pt x="618" y="2591"/>
                    <a:pt x="1119" y="2090"/>
                    <a:pt x="1119" y="1472"/>
                  </a:cubicBezTo>
                  <a:cubicBezTo>
                    <a:pt x="1119" y="854"/>
                    <a:pt x="618" y="353"/>
                    <a:pt x="0" y="353"/>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50505"/>
                </a:solidFill>
                <a:effectLst/>
                <a:uLnTx/>
                <a:uFillTx/>
                <a:latin typeface="Arial" panose="020B0604020202020204"/>
                <a:ea typeface="+mn-ea"/>
                <a:cs typeface="+mn-cs"/>
              </a:endParaRPr>
            </a:p>
          </p:txBody>
        </p:sp>
        <p:sp>
          <p:nvSpPr>
            <p:cNvPr id="30" name="Freeform 7">
              <a:extLst>
                <a:ext uri="{FF2B5EF4-FFF2-40B4-BE49-F238E27FC236}">
                  <a16:creationId xmlns:a16="http://schemas.microsoft.com/office/drawing/2014/main" id="{7DD84F87-F386-5F81-5ECD-84BA73BA8105}"/>
                </a:ext>
              </a:extLst>
            </p:cNvPr>
            <p:cNvSpPr>
              <a:spLocks/>
            </p:cNvSpPr>
            <p:nvPr/>
          </p:nvSpPr>
          <p:spPr bwMode="auto">
            <a:xfrm rot="5400000">
              <a:off x="4900744" y="1209535"/>
              <a:ext cx="966340" cy="1941796"/>
            </a:xfrm>
            <a:custGeom>
              <a:avLst/>
              <a:gdLst>
                <a:gd name="T0" fmla="*/ 1472 w 1472"/>
                <a:gd name="T1" fmla="*/ 2944 h 2944"/>
                <a:gd name="T2" fmla="*/ 0 w 1472"/>
                <a:gd name="T3" fmla="*/ 1472 h 2944"/>
                <a:gd name="T4" fmla="*/ 1472 w 1472"/>
                <a:gd name="T5" fmla="*/ 0 h 2944"/>
                <a:gd name="T6" fmla="*/ 1472 w 1472"/>
                <a:gd name="T7" fmla="*/ 353 h 2944"/>
                <a:gd name="T8" fmla="*/ 354 w 1472"/>
                <a:gd name="T9" fmla="*/ 1472 h 2944"/>
                <a:gd name="T10" fmla="*/ 1472 w 1472"/>
                <a:gd name="T11" fmla="*/ 2591 h 2944"/>
                <a:gd name="T12" fmla="*/ 1472 w 1472"/>
                <a:gd name="T13" fmla="*/ 2944 h 2944"/>
              </a:gdLst>
              <a:ahLst/>
              <a:cxnLst>
                <a:cxn ang="0">
                  <a:pos x="T0" y="T1"/>
                </a:cxn>
                <a:cxn ang="0">
                  <a:pos x="T2" y="T3"/>
                </a:cxn>
                <a:cxn ang="0">
                  <a:pos x="T4" y="T5"/>
                </a:cxn>
                <a:cxn ang="0">
                  <a:pos x="T6" y="T7"/>
                </a:cxn>
                <a:cxn ang="0">
                  <a:pos x="T8" y="T9"/>
                </a:cxn>
                <a:cxn ang="0">
                  <a:pos x="T10" y="T11"/>
                </a:cxn>
                <a:cxn ang="0">
                  <a:pos x="T12" y="T13"/>
                </a:cxn>
              </a:cxnLst>
              <a:rect l="0" t="0" r="r" b="b"/>
              <a:pathLst>
                <a:path w="1472" h="2944">
                  <a:moveTo>
                    <a:pt x="1472" y="2944"/>
                  </a:moveTo>
                  <a:cubicBezTo>
                    <a:pt x="659" y="2944"/>
                    <a:pt x="0" y="2285"/>
                    <a:pt x="0" y="1472"/>
                  </a:cubicBezTo>
                  <a:cubicBezTo>
                    <a:pt x="0" y="659"/>
                    <a:pt x="659" y="0"/>
                    <a:pt x="1472" y="0"/>
                  </a:cubicBezTo>
                  <a:lnTo>
                    <a:pt x="1472" y="353"/>
                  </a:lnTo>
                  <a:cubicBezTo>
                    <a:pt x="855" y="353"/>
                    <a:pt x="354" y="854"/>
                    <a:pt x="354" y="1472"/>
                  </a:cubicBezTo>
                  <a:cubicBezTo>
                    <a:pt x="354" y="2090"/>
                    <a:pt x="855" y="2591"/>
                    <a:pt x="1472" y="2591"/>
                  </a:cubicBezTo>
                  <a:lnTo>
                    <a:pt x="1472" y="294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50505"/>
                </a:solidFill>
                <a:effectLst/>
                <a:uLnTx/>
                <a:uFillTx/>
                <a:latin typeface="Arial" panose="020B0604020202020204"/>
                <a:ea typeface="+mn-ea"/>
                <a:cs typeface="+mn-cs"/>
              </a:endParaRPr>
            </a:p>
          </p:txBody>
        </p:sp>
        <p:sp>
          <p:nvSpPr>
            <p:cNvPr id="31" name="Freeform 5">
              <a:extLst>
                <a:ext uri="{FF2B5EF4-FFF2-40B4-BE49-F238E27FC236}">
                  <a16:creationId xmlns:a16="http://schemas.microsoft.com/office/drawing/2014/main" id="{2A0840C5-A8DD-908E-6DE0-BF2208B4F80B}"/>
                </a:ext>
              </a:extLst>
            </p:cNvPr>
            <p:cNvSpPr>
              <a:spLocks/>
            </p:cNvSpPr>
            <p:nvPr/>
          </p:nvSpPr>
          <p:spPr bwMode="auto">
            <a:xfrm rot="5400000">
              <a:off x="6623903" y="2174736"/>
              <a:ext cx="964061" cy="1941796"/>
            </a:xfrm>
            <a:custGeom>
              <a:avLst/>
              <a:gdLst>
                <a:gd name="T0" fmla="*/ 0 w 1472"/>
                <a:gd name="T1" fmla="*/ 0 h 2944"/>
                <a:gd name="T2" fmla="*/ 1472 w 1472"/>
                <a:gd name="T3" fmla="*/ 1472 h 2944"/>
                <a:gd name="T4" fmla="*/ 0 w 1472"/>
                <a:gd name="T5" fmla="*/ 2944 h 2944"/>
                <a:gd name="T6" fmla="*/ 0 w 1472"/>
                <a:gd name="T7" fmla="*/ 2591 h 2944"/>
                <a:gd name="T8" fmla="*/ 1119 w 1472"/>
                <a:gd name="T9" fmla="*/ 1472 h 2944"/>
                <a:gd name="T10" fmla="*/ 0 w 1472"/>
                <a:gd name="T11" fmla="*/ 353 h 2944"/>
                <a:gd name="T12" fmla="*/ 0 w 1472"/>
                <a:gd name="T13" fmla="*/ 0 h 2944"/>
              </a:gdLst>
              <a:ahLst/>
              <a:cxnLst>
                <a:cxn ang="0">
                  <a:pos x="T0" y="T1"/>
                </a:cxn>
                <a:cxn ang="0">
                  <a:pos x="T2" y="T3"/>
                </a:cxn>
                <a:cxn ang="0">
                  <a:pos x="T4" y="T5"/>
                </a:cxn>
                <a:cxn ang="0">
                  <a:pos x="T6" y="T7"/>
                </a:cxn>
                <a:cxn ang="0">
                  <a:pos x="T8" y="T9"/>
                </a:cxn>
                <a:cxn ang="0">
                  <a:pos x="T10" y="T11"/>
                </a:cxn>
                <a:cxn ang="0">
                  <a:pos x="T12" y="T13"/>
                </a:cxn>
              </a:cxnLst>
              <a:rect l="0" t="0" r="r" b="b"/>
              <a:pathLst>
                <a:path w="1472" h="2944">
                  <a:moveTo>
                    <a:pt x="0" y="0"/>
                  </a:moveTo>
                  <a:cubicBezTo>
                    <a:pt x="813" y="0"/>
                    <a:pt x="1472" y="659"/>
                    <a:pt x="1472" y="1472"/>
                  </a:cubicBezTo>
                  <a:cubicBezTo>
                    <a:pt x="1472" y="2285"/>
                    <a:pt x="813" y="2944"/>
                    <a:pt x="0" y="2944"/>
                  </a:cubicBezTo>
                  <a:lnTo>
                    <a:pt x="0" y="2591"/>
                  </a:lnTo>
                  <a:cubicBezTo>
                    <a:pt x="618" y="2591"/>
                    <a:pt x="1119" y="2090"/>
                    <a:pt x="1119" y="1472"/>
                  </a:cubicBezTo>
                  <a:cubicBezTo>
                    <a:pt x="1119" y="854"/>
                    <a:pt x="618" y="353"/>
                    <a:pt x="0" y="353"/>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50505"/>
                </a:solidFill>
                <a:effectLst/>
                <a:uLnTx/>
                <a:uFillTx/>
                <a:latin typeface="Arial" panose="020B0604020202020204"/>
                <a:ea typeface="+mn-ea"/>
                <a:cs typeface="+mn-cs"/>
              </a:endParaRPr>
            </a:p>
          </p:txBody>
        </p:sp>
        <p:sp>
          <p:nvSpPr>
            <p:cNvPr id="32" name="Freeform 5">
              <a:extLst>
                <a:ext uri="{FF2B5EF4-FFF2-40B4-BE49-F238E27FC236}">
                  <a16:creationId xmlns:a16="http://schemas.microsoft.com/office/drawing/2014/main" id="{5B503934-092E-4FF7-5E71-A285A1F191F0}"/>
                </a:ext>
              </a:extLst>
            </p:cNvPr>
            <p:cNvSpPr>
              <a:spLocks/>
            </p:cNvSpPr>
            <p:nvPr/>
          </p:nvSpPr>
          <p:spPr bwMode="auto">
            <a:xfrm rot="5400000">
              <a:off x="3192023" y="2174736"/>
              <a:ext cx="964061" cy="1941796"/>
            </a:xfrm>
            <a:custGeom>
              <a:avLst/>
              <a:gdLst>
                <a:gd name="T0" fmla="*/ 0 w 1472"/>
                <a:gd name="T1" fmla="*/ 0 h 2944"/>
                <a:gd name="T2" fmla="*/ 1472 w 1472"/>
                <a:gd name="T3" fmla="*/ 1472 h 2944"/>
                <a:gd name="T4" fmla="*/ 0 w 1472"/>
                <a:gd name="T5" fmla="*/ 2944 h 2944"/>
                <a:gd name="T6" fmla="*/ 0 w 1472"/>
                <a:gd name="T7" fmla="*/ 2591 h 2944"/>
                <a:gd name="T8" fmla="*/ 1119 w 1472"/>
                <a:gd name="T9" fmla="*/ 1472 h 2944"/>
                <a:gd name="T10" fmla="*/ 0 w 1472"/>
                <a:gd name="T11" fmla="*/ 353 h 2944"/>
                <a:gd name="T12" fmla="*/ 0 w 1472"/>
                <a:gd name="T13" fmla="*/ 0 h 2944"/>
              </a:gdLst>
              <a:ahLst/>
              <a:cxnLst>
                <a:cxn ang="0">
                  <a:pos x="T0" y="T1"/>
                </a:cxn>
                <a:cxn ang="0">
                  <a:pos x="T2" y="T3"/>
                </a:cxn>
                <a:cxn ang="0">
                  <a:pos x="T4" y="T5"/>
                </a:cxn>
                <a:cxn ang="0">
                  <a:pos x="T6" y="T7"/>
                </a:cxn>
                <a:cxn ang="0">
                  <a:pos x="T8" y="T9"/>
                </a:cxn>
                <a:cxn ang="0">
                  <a:pos x="T10" y="T11"/>
                </a:cxn>
                <a:cxn ang="0">
                  <a:pos x="T12" y="T13"/>
                </a:cxn>
              </a:cxnLst>
              <a:rect l="0" t="0" r="r" b="b"/>
              <a:pathLst>
                <a:path w="1472" h="2944">
                  <a:moveTo>
                    <a:pt x="0" y="0"/>
                  </a:moveTo>
                  <a:cubicBezTo>
                    <a:pt x="813" y="0"/>
                    <a:pt x="1472" y="659"/>
                    <a:pt x="1472" y="1472"/>
                  </a:cubicBezTo>
                  <a:cubicBezTo>
                    <a:pt x="1472" y="2285"/>
                    <a:pt x="813" y="2944"/>
                    <a:pt x="0" y="2944"/>
                  </a:cubicBezTo>
                  <a:lnTo>
                    <a:pt x="0" y="2591"/>
                  </a:lnTo>
                  <a:cubicBezTo>
                    <a:pt x="618" y="2591"/>
                    <a:pt x="1119" y="2090"/>
                    <a:pt x="1119" y="1472"/>
                  </a:cubicBezTo>
                  <a:cubicBezTo>
                    <a:pt x="1119" y="854"/>
                    <a:pt x="618" y="353"/>
                    <a:pt x="0" y="353"/>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50505"/>
                </a:solidFill>
                <a:effectLst/>
                <a:uLnTx/>
                <a:uFillTx/>
                <a:latin typeface="Arial" panose="020B0604020202020204"/>
                <a:ea typeface="+mn-ea"/>
                <a:cs typeface="+mn-cs"/>
              </a:endParaRPr>
            </a:p>
          </p:txBody>
        </p:sp>
        <p:sp>
          <p:nvSpPr>
            <p:cNvPr id="33" name="TextBox 28">
              <a:extLst>
                <a:ext uri="{FF2B5EF4-FFF2-40B4-BE49-F238E27FC236}">
                  <a16:creationId xmlns:a16="http://schemas.microsoft.com/office/drawing/2014/main" id="{3294A46C-3147-30AA-C2AE-5DF353701997}"/>
                </a:ext>
              </a:extLst>
            </p:cNvPr>
            <p:cNvSpPr txBox="1"/>
            <p:nvPr/>
          </p:nvSpPr>
          <p:spPr>
            <a:xfrm>
              <a:off x="10457340" y="4156364"/>
              <a:ext cx="0" cy="0"/>
            </a:xfrm>
            <a:prstGeom prst="rect">
              <a:avLst/>
            </a:prstGeom>
            <a:grpFill/>
          </p:spPr>
          <p:txBody>
            <a:bodyPr vert="horz" wrap="none" lIns="0" tIns="0" rIns="0" bIns="0"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500" b="1" i="0" u="none" strike="noStrike" kern="1200" cap="none" spc="0" normalizeH="0" baseline="0" noProof="0">
                <a:ln>
                  <a:noFill/>
                </a:ln>
                <a:solidFill>
                  <a:srgbClr val="215E82"/>
                </a:solidFill>
                <a:effectLst/>
                <a:uLnTx/>
                <a:uFillTx/>
                <a:latin typeface="Arial" panose="020B0604020202020204"/>
                <a:ea typeface="+mn-ea"/>
                <a:cs typeface="+mn-cs"/>
              </a:endParaRPr>
            </a:p>
          </p:txBody>
        </p:sp>
        <p:sp>
          <p:nvSpPr>
            <p:cNvPr id="35" name="Freeform 5">
              <a:extLst>
                <a:ext uri="{FF2B5EF4-FFF2-40B4-BE49-F238E27FC236}">
                  <a16:creationId xmlns:a16="http://schemas.microsoft.com/office/drawing/2014/main" id="{BCC4D043-9456-2D43-6282-3BB003EEBB27}"/>
                </a:ext>
              </a:extLst>
            </p:cNvPr>
            <p:cNvSpPr>
              <a:spLocks/>
            </p:cNvSpPr>
            <p:nvPr/>
          </p:nvSpPr>
          <p:spPr bwMode="auto">
            <a:xfrm rot="5400000">
              <a:off x="8333265" y="2174736"/>
              <a:ext cx="964061" cy="1941796"/>
            </a:xfrm>
            <a:custGeom>
              <a:avLst/>
              <a:gdLst>
                <a:gd name="T0" fmla="*/ 0 w 1472"/>
                <a:gd name="T1" fmla="*/ 0 h 2944"/>
                <a:gd name="T2" fmla="*/ 1472 w 1472"/>
                <a:gd name="T3" fmla="*/ 1472 h 2944"/>
                <a:gd name="T4" fmla="*/ 0 w 1472"/>
                <a:gd name="T5" fmla="*/ 2944 h 2944"/>
                <a:gd name="T6" fmla="*/ 0 w 1472"/>
                <a:gd name="T7" fmla="*/ 2591 h 2944"/>
                <a:gd name="T8" fmla="*/ 1119 w 1472"/>
                <a:gd name="T9" fmla="*/ 1472 h 2944"/>
                <a:gd name="T10" fmla="*/ 0 w 1472"/>
                <a:gd name="T11" fmla="*/ 353 h 2944"/>
                <a:gd name="T12" fmla="*/ 0 w 1472"/>
                <a:gd name="T13" fmla="*/ 0 h 2944"/>
              </a:gdLst>
              <a:ahLst/>
              <a:cxnLst>
                <a:cxn ang="0">
                  <a:pos x="T0" y="T1"/>
                </a:cxn>
                <a:cxn ang="0">
                  <a:pos x="T2" y="T3"/>
                </a:cxn>
                <a:cxn ang="0">
                  <a:pos x="T4" y="T5"/>
                </a:cxn>
                <a:cxn ang="0">
                  <a:pos x="T6" y="T7"/>
                </a:cxn>
                <a:cxn ang="0">
                  <a:pos x="T8" y="T9"/>
                </a:cxn>
                <a:cxn ang="0">
                  <a:pos x="T10" y="T11"/>
                </a:cxn>
                <a:cxn ang="0">
                  <a:pos x="T12" y="T13"/>
                </a:cxn>
              </a:cxnLst>
              <a:rect l="0" t="0" r="r" b="b"/>
              <a:pathLst>
                <a:path w="1472" h="2944">
                  <a:moveTo>
                    <a:pt x="0" y="0"/>
                  </a:moveTo>
                  <a:cubicBezTo>
                    <a:pt x="813" y="0"/>
                    <a:pt x="1472" y="659"/>
                    <a:pt x="1472" y="1472"/>
                  </a:cubicBezTo>
                  <a:cubicBezTo>
                    <a:pt x="1472" y="2285"/>
                    <a:pt x="813" y="2944"/>
                    <a:pt x="0" y="2944"/>
                  </a:cubicBezTo>
                  <a:lnTo>
                    <a:pt x="0" y="2591"/>
                  </a:lnTo>
                  <a:cubicBezTo>
                    <a:pt x="618" y="2591"/>
                    <a:pt x="1119" y="2090"/>
                    <a:pt x="1119" y="1472"/>
                  </a:cubicBezTo>
                  <a:cubicBezTo>
                    <a:pt x="1119" y="854"/>
                    <a:pt x="618" y="353"/>
                    <a:pt x="0" y="353"/>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50505"/>
                </a:solidFill>
                <a:effectLst/>
                <a:uLnTx/>
                <a:uFillTx/>
                <a:latin typeface="Arial" panose="020B0604020202020204"/>
                <a:ea typeface="+mn-ea"/>
                <a:cs typeface="+mn-cs"/>
              </a:endParaRPr>
            </a:p>
          </p:txBody>
        </p:sp>
        <p:sp>
          <p:nvSpPr>
            <p:cNvPr id="36" name="Freeform 7">
              <a:extLst>
                <a:ext uri="{FF2B5EF4-FFF2-40B4-BE49-F238E27FC236}">
                  <a16:creationId xmlns:a16="http://schemas.microsoft.com/office/drawing/2014/main" id="{BD4151BA-E4B8-4DB8-FB65-BBB72428C3BE}"/>
                </a:ext>
              </a:extLst>
            </p:cNvPr>
            <p:cNvSpPr>
              <a:spLocks/>
            </p:cNvSpPr>
            <p:nvPr/>
          </p:nvSpPr>
          <p:spPr bwMode="auto">
            <a:xfrm rot="5400000">
              <a:off x="8332126" y="1209535"/>
              <a:ext cx="966340" cy="1941796"/>
            </a:xfrm>
            <a:custGeom>
              <a:avLst/>
              <a:gdLst>
                <a:gd name="T0" fmla="*/ 1472 w 1472"/>
                <a:gd name="T1" fmla="*/ 2944 h 2944"/>
                <a:gd name="T2" fmla="*/ 0 w 1472"/>
                <a:gd name="T3" fmla="*/ 1472 h 2944"/>
                <a:gd name="T4" fmla="*/ 1472 w 1472"/>
                <a:gd name="T5" fmla="*/ 0 h 2944"/>
                <a:gd name="T6" fmla="*/ 1472 w 1472"/>
                <a:gd name="T7" fmla="*/ 353 h 2944"/>
                <a:gd name="T8" fmla="*/ 354 w 1472"/>
                <a:gd name="T9" fmla="*/ 1472 h 2944"/>
                <a:gd name="T10" fmla="*/ 1472 w 1472"/>
                <a:gd name="T11" fmla="*/ 2591 h 2944"/>
                <a:gd name="T12" fmla="*/ 1472 w 1472"/>
                <a:gd name="T13" fmla="*/ 2944 h 2944"/>
              </a:gdLst>
              <a:ahLst/>
              <a:cxnLst>
                <a:cxn ang="0">
                  <a:pos x="T0" y="T1"/>
                </a:cxn>
                <a:cxn ang="0">
                  <a:pos x="T2" y="T3"/>
                </a:cxn>
                <a:cxn ang="0">
                  <a:pos x="T4" y="T5"/>
                </a:cxn>
                <a:cxn ang="0">
                  <a:pos x="T6" y="T7"/>
                </a:cxn>
                <a:cxn ang="0">
                  <a:pos x="T8" y="T9"/>
                </a:cxn>
                <a:cxn ang="0">
                  <a:pos x="T10" y="T11"/>
                </a:cxn>
                <a:cxn ang="0">
                  <a:pos x="T12" y="T13"/>
                </a:cxn>
              </a:cxnLst>
              <a:rect l="0" t="0" r="r" b="b"/>
              <a:pathLst>
                <a:path w="1472" h="2944">
                  <a:moveTo>
                    <a:pt x="1472" y="2944"/>
                  </a:moveTo>
                  <a:cubicBezTo>
                    <a:pt x="659" y="2944"/>
                    <a:pt x="0" y="2285"/>
                    <a:pt x="0" y="1472"/>
                  </a:cubicBezTo>
                  <a:cubicBezTo>
                    <a:pt x="0" y="659"/>
                    <a:pt x="659" y="0"/>
                    <a:pt x="1472" y="0"/>
                  </a:cubicBezTo>
                  <a:lnTo>
                    <a:pt x="1472" y="353"/>
                  </a:lnTo>
                  <a:cubicBezTo>
                    <a:pt x="855" y="353"/>
                    <a:pt x="354" y="854"/>
                    <a:pt x="354" y="1472"/>
                  </a:cubicBezTo>
                  <a:cubicBezTo>
                    <a:pt x="354" y="2090"/>
                    <a:pt x="855" y="2591"/>
                    <a:pt x="1472" y="2591"/>
                  </a:cubicBezTo>
                  <a:lnTo>
                    <a:pt x="1472" y="294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50505"/>
                </a:solidFill>
                <a:effectLst/>
                <a:uLnTx/>
                <a:uFillTx/>
                <a:latin typeface="Arial" panose="020B0604020202020204"/>
                <a:ea typeface="+mn-ea"/>
                <a:cs typeface="+mn-cs"/>
              </a:endParaRPr>
            </a:p>
          </p:txBody>
        </p:sp>
      </p:grpSp>
      <p:sp>
        <p:nvSpPr>
          <p:cNvPr id="2" name="Slide Number Placeholder 3">
            <a:extLst>
              <a:ext uri="{FF2B5EF4-FFF2-40B4-BE49-F238E27FC236}">
                <a16:creationId xmlns:a16="http://schemas.microsoft.com/office/drawing/2014/main" id="{CCE0AE3A-2C59-D521-1B8D-FCE7CE934F94}"/>
              </a:ext>
            </a:extLst>
          </p:cNvPr>
          <p:cNvSpPr txBox="1">
            <a:spLocks/>
          </p:cNvSpPr>
          <p:nvPr/>
        </p:nvSpPr>
        <p:spPr>
          <a:xfrm>
            <a:off x="8610600" y="6356350"/>
            <a:ext cx="2743200" cy="365125"/>
          </a:xfrm>
          <a:prstGeom prst="rect">
            <a:avLst/>
          </a:prstGeom>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 CWDS / </a:t>
            </a:r>
            <a:fld id="{3034EA56-25F9-154B-A508-1E08B5A9821D}" type="slidenum">
              <a:rPr kumimoji="0" lang="en-US" sz="1200" b="1" i="0" u="none" strike="noStrike" kern="1200" cap="none" spc="0" normalizeH="0" baseline="0" noProof="0" smtClean="0">
                <a:ln>
                  <a:noFill/>
                </a:ln>
                <a:solidFill>
                  <a:srgbClr val="050505"/>
                </a:solidFill>
                <a:effectLst/>
                <a:uLnTx/>
                <a:uFillTx/>
                <a:latin typeface="Arial" panose="020B0604020202020204" pitchFamily="34" charset="0"/>
                <a:ea typeface="Source Sans Pro" charset="0"/>
                <a:cs typeface="Arial" panose="020B0604020202020204" pitchFamily="34" charset="0"/>
              </a:rPr>
              <a:pPr marL="0" marR="0" lvl="0" indent="0" algn="r" defTabSz="1219170" rtl="0" eaLnBrk="1" fontAlgn="auto" latinLnBrk="0" hangingPunct="1">
                <a:lnSpc>
                  <a:spcPct val="100000"/>
                </a:lnSpc>
                <a:spcBef>
                  <a:spcPts val="0"/>
                </a:spcBef>
                <a:spcAft>
                  <a:spcPts val="0"/>
                </a:spcAft>
                <a:buClrTx/>
                <a:buSzTx/>
                <a:buFontTx/>
                <a:buNone/>
                <a:tabLst/>
                <a:defRPr/>
              </a:pPr>
              <a:t>13</a:t>
            </a:fld>
            <a:endPar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endParaRPr>
          </a:p>
        </p:txBody>
      </p:sp>
    </p:spTree>
    <p:extLst>
      <p:ext uri="{BB962C8B-B14F-4D97-AF65-F5344CB8AC3E}">
        <p14:creationId xmlns:p14="http://schemas.microsoft.com/office/powerpoint/2010/main" val="21251090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1646ED-1161-D781-C012-B97417F10F7C}"/>
              </a:ext>
            </a:extLst>
          </p:cNvPr>
          <p:cNvSpPr>
            <a:spLocks noGrp="1"/>
          </p:cNvSpPr>
          <p:nvPr>
            <p:ph type="title"/>
          </p:nvPr>
        </p:nvSpPr>
        <p:spPr/>
        <p:txBody>
          <a:bodyPr/>
          <a:lstStyle/>
          <a:p>
            <a:r>
              <a:rPr lang="en-US"/>
              <a:t>OCM Coordinators and Super Users Characteristics and Selection Criteria</a:t>
            </a:r>
          </a:p>
        </p:txBody>
      </p:sp>
      <p:sp>
        <p:nvSpPr>
          <p:cNvPr id="21" name="Subtitle 2">
            <a:extLst>
              <a:ext uri="{FF2B5EF4-FFF2-40B4-BE49-F238E27FC236}">
                <a16:creationId xmlns:a16="http://schemas.microsoft.com/office/drawing/2014/main" id="{8AB48B41-2C70-93D9-378A-85E8C62832D8}"/>
              </a:ext>
            </a:extLst>
          </p:cNvPr>
          <p:cNvSpPr txBox="1">
            <a:spLocks/>
          </p:cNvSpPr>
          <p:nvPr/>
        </p:nvSpPr>
        <p:spPr>
          <a:xfrm>
            <a:off x="685799" y="1158069"/>
            <a:ext cx="10234375" cy="304113"/>
          </a:xfrm>
          <a:prstGeom prst="rect">
            <a:avLst/>
          </a:prstGeom>
          <a:noFill/>
        </p:spPr>
        <p:txBody>
          <a:bodyPr lIns="91440" tIns="45720" rIns="91440" bIns="45720" anchor="t"/>
          <a:lstStyle>
            <a:lvl1pPr marL="0" indent="0" algn="l" defTabSz="914400" rtl="0" eaLnBrk="1" latinLnBrk="0" hangingPunct="1">
              <a:lnSpc>
                <a:spcPct val="90000"/>
              </a:lnSpc>
              <a:spcBef>
                <a:spcPts val="1200"/>
              </a:spcBef>
              <a:buFont typeface="Arial" panose="020B0604020202020204" pitchFamily="34" charset="0"/>
              <a:buNone/>
              <a:defRPr sz="2400" b="1" kern="1200" spc="0" baseline="0">
                <a:solidFill>
                  <a:schemeClr val="accent2"/>
                </a:solidFill>
                <a:latin typeface="+mn-lt"/>
                <a:ea typeface="+mn-ea"/>
                <a:cs typeface="+mn-cs"/>
              </a:defRPr>
            </a:lvl1pPr>
            <a:lvl2pPr marL="0" indent="0" algn="l" defTabSz="914400" rtl="0" eaLnBrk="1" latinLnBrk="0" hangingPunct="1">
              <a:lnSpc>
                <a:spcPct val="90000"/>
              </a:lnSpc>
              <a:spcBef>
                <a:spcPts val="1200"/>
              </a:spcBef>
              <a:buClr>
                <a:schemeClr val="accent2"/>
              </a:buClr>
              <a:buFont typeface="Arial" panose="020B0604020202020204" pitchFamily="34" charset="0"/>
              <a:buNone/>
              <a:defRPr sz="2400" kern="1200" spc="0">
                <a:solidFill>
                  <a:schemeClr val="tx1"/>
                </a:solidFill>
                <a:latin typeface="+mn-lt"/>
                <a:ea typeface="+mn-ea"/>
                <a:cs typeface="+mn-cs"/>
              </a:defRPr>
            </a:lvl2pPr>
            <a:lvl3pPr marL="266700" indent="-266700" algn="l" defTabSz="914400" rtl="0" eaLnBrk="1" latinLnBrk="0" hangingPunct="1">
              <a:lnSpc>
                <a:spcPct val="90000"/>
              </a:lnSpc>
              <a:spcBef>
                <a:spcPts val="600"/>
              </a:spcBef>
              <a:buClr>
                <a:schemeClr val="accent2"/>
              </a:buClr>
              <a:buFont typeface="Arial" panose="020B0604020202020204" pitchFamily="34" charset="0"/>
              <a:buChar char="•"/>
              <a:defRPr sz="2400" kern="1200" spc="0">
                <a:solidFill>
                  <a:schemeClr val="tx1"/>
                </a:solidFill>
                <a:latin typeface="+mn-lt"/>
                <a:ea typeface="+mn-ea"/>
                <a:cs typeface="+mn-cs"/>
              </a:defRPr>
            </a:lvl3pPr>
            <a:lvl4pPr marL="538163" indent="-271463" algn="l" defTabSz="914400" rtl="0" eaLnBrk="1" latinLnBrk="0" hangingPunct="1">
              <a:lnSpc>
                <a:spcPct val="90000"/>
              </a:lnSpc>
              <a:spcBef>
                <a:spcPts val="400"/>
              </a:spcBef>
              <a:buClr>
                <a:schemeClr val="accent2"/>
              </a:buClr>
              <a:buFont typeface="Mars Centra" pitchFamily="2" charset="0"/>
              <a:buChar char="–"/>
              <a:defRPr sz="2000" kern="1200" spc="0">
                <a:solidFill>
                  <a:schemeClr val="tx1"/>
                </a:solidFill>
                <a:latin typeface="+mn-lt"/>
                <a:ea typeface="+mn-ea"/>
                <a:cs typeface="+mn-cs"/>
              </a:defRPr>
            </a:lvl4pPr>
            <a:lvl5pPr marL="719138" indent="-180975" algn="l" defTabSz="914400" rtl="0" eaLnBrk="1" latinLnBrk="0" hangingPunct="1">
              <a:lnSpc>
                <a:spcPct val="90000"/>
              </a:lnSpc>
              <a:spcBef>
                <a:spcPts val="200"/>
              </a:spcBef>
              <a:spcAft>
                <a:spcPts val="300"/>
              </a:spcAft>
              <a:buClr>
                <a:schemeClr val="tx2"/>
              </a:buClr>
              <a:buFont typeface="Arial" panose="020B0604020202020204" pitchFamily="34" charset="0"/>
              <a:buChar char="•"/>
              <a:defRPr sz="1800" kern="1200" spc="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1" indent="0" algn="l" defTabSz="914400" rtl="0" eaLnBrk="1" fontAlgn="auto" latinLnBrk="0" hangingPunct="1">
              <a:lnSpc>
                <a:spcPct val="90000"/>
              </a:lnSpc>
              <a:spcBef>
                <a:spcPts val="1200"/>
              </a:spcBef>
              <a:spcAft>
                <a:spcPts val="0"/>
              </a:spcAft>
              <a:buClr>
                <a:srgbClr val="004FA2"/>
              </a:buClr>
              <a:buSzTx/>
              <a:buFont typeface="Arial" panose="020B0604020202020204" pitchFamily="34" charset="0"/>
              <a:buNone/>
              <a:tabLst/>
              <a:defRPr/>
            </a:pPr>
            <a:r>
              <a:rPr kumimoji="0" lang="en-US" sz="1400" b="0" i="0" u="none" strike="noStrike" kern="1200" cap="none" spc="0" normalizeH="0" baseline="0" noProof="0">
                <a:ln>
                  <a:noFill/>
                </a:ln>
                <a:solidFill>
                  <a:srgbClr val="050505"/>
                </a:solidFill>
                <a:effectLst/>
                <a:uLnTx/>
                <a:uFillTx/>
                <a:latin typeface="Arial" panose="020B0604020202020204"/>
                <a:ea typeface="+mn-ea"/>
                <a:cs typeface="+mn-cs"/>
              </a:rPr>
              <a:t>OCM Coordinators and Super Users </a:t>
            </a:r>
            <a:r>
              <a:rPr kumimoji="0" lang="en-US" sz="1400" b="0" i="0" u="none" strike="noStrike" kern="1200" cap="none" spc="0" normalizeH="0" baseline="0" noProof="0">
                <a:ln>
                  <a:noFill/>
                </a:ln>
                <a:solidFill>
                  <a:srgbClr val="050505"/>
                </a:solidFill>
                <a:effectLst/>
                <a:uLnTx/>
                <a:uFillTx/>
                <a:latin typeface="Arial" panose="020B0604020202020204"/>
                <a:ea typeface="+mn-ea"/>
                <a:cs typeface="Calibri" panose="020F0502020204030204" pitchFamily="34" charset="0"/>
              </a:rPr>
              <a:t>should be willing and able representatives selected from across all levels of the impacted stakeholders and identified based on the below characteristics to maximize their effectiveness. </a:t>
            </a:r>
          </a:p>
        </p:txBody>
      </p:sp>
      <p:sp>
        <p:nvSpPr>
          <p:cNvPr id="4" name="Rectangle 3">
            <a:extLst>
              <a:ext uri="{FF2B5EF4-FFF2-40B4-BE49-F238E27FC236}">
                <a16:creationId xmlns:a16="http://schemas.microsoft.com/office/drawing/2014/main" id="{54C8EC89-9ACB-1D82-6EEB-DBEB780426E1}"/>
              </a:ext>
            </a:extLst>
          </p:cNvPr>
          <p:cNvSpPr/>
          <p:nvPr/>
        </p:nvSpPr>
        <p:spPr>
          <a:xfrm>
            <a:off x="2188639" y="2445789"/>
            <a:ext cx="7814721" cy="508592"/>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lIns="72813" tIns="72813" rIns="72813" bIns="72813"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Arial" panose="020B0604020202020204"/>
                <a:ea typeface="+mn-ea"/>
                <a:cs typeface="Calibri" panose="020F0502020204030204" pitchFamily="34" charset="0"/>
              </a:rPr>
              <a:t>OCM Coordinators and Super Users can be chosen from all levels of impacted stakeholder groups and should have the following characteristics:</a:t>
            </a:r>
          </a:p>
        </p:txBody>
      </p:sp>
      <p:sp>
        <p:nvSpPr>
          <p:cNvPr id="19" name="AutoShape 4">
            <a:extLst>
              <a:ext uri="{FF2B5EF4-FFF2-40B4-BE49-F238E27FC236}">
                <a16:creationId xmlns:a16="http://schemas.microsoft.com/office/drawing/2014/main" id="{48CD1146-E2CE-AB58-B9FF-A58AE4B57F8E}"/>
              </a:ext>
            </a:extLst>
          </p:cNvPr>
          <p:cNvSpPr>
            <a:spLocks noChangeArrowheads="1"/>
          </p:cNvSpPr>
          <p:nvPr/>
        </p:nvSpPr>
        <p:spPr bwMode="auto">
          <a:xfrm>
            <a:off x="954568" y="3195384"/>
            <a:ext cx="1622359" cy="564057"/>
          </a:xfrm>
          <a:prstGeom prst="rect">
            <a:avLst/>
          </a:prstGeom>
          <a:solidFill>
            <a:schemeClr val="accent2">
              <a:lumMod val="50000"/>
            </a:schemeClr>
          </a:solidFill>
          <a:ln w="19050">
            <a:solidFill>
              <a:schemeClr val="accent2">
                <a:lumMod val="50000"/>
              </a:schemeClr>
            </a:solidFill>
            <a:round/>
            <a:headEnd/>
            <a:tailEnd/>
          </a:ln>
          <a:effectLst/>
        </p:spPr>
        <p:txBody>
          <a:bodyPr lIns="60960" tIns="36576" rIns="60960" bIns="36576"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white"/>
                </a:solidFill>
                <a:effectLst/>
                <a:uLnTx/>
                <a:uFillTx/>
                <a:latin typeface="Arial" panose="020B0604020202020204"/>
                <a:ea typeface="+mn-ea"/>
                <a:cs typeface="Calibri" panose="020F0502020204030204" pitchFamily="34" charset="0"/>
              </a:rPr>
              <a:t>Influential </a:t>
            </a:r>
            <a:endParaRPr kumimoji="0" lang="en-GB" sz="1600" b="1" i="0" u="none" strike="noStrike" kern="1200" cap="none" spc="0" normalizeH="0" baseline="0" noProof="0">
              <a:ln>
                <a:noFill/>
              </a:ln>
              <a:solidFill>
                <a:prstClr val="white"/>
              </a:solidFill>
              <a:effectLst/>
              <a:uLnTx/>
              <a:uFillTx/>
              <a:latin typeface="Arial" panose="020B0604020202020204"/>
              <a:ea typeface="+mn-ea"/>
              <a:cs typeface="Calibri" panose="020F0502020204030204" pitchFamily="34" charset="0"/>
            </a:endParaRPr>
          </a:p>
        </p:txBody>
      </p:sp>
      <p:sp>
        <p:nvSpPr>
          <p:cNvPr id="20" name="AutoShape 4">
            <a:extLst>
              <a:ext uri="{FF2B5EF4-FFF2-40B4-BE49-F238E27FC236}">
                <a16:creationId xmlns:a16="http://schemas.microsoft.com/office/drawing/2014/main" id="{7C1874D0-16EA-28CD-1C9F-8A1388A271F6}"/>
              </a:ext>
            </a:extLst>
          </p:cNvPr>
          <p:cNvSpPr>
            <a:spLocks noChangeArrowheads="1"/>
          </p:cNvSpPr>
          <p:nvPr/>
        </p:nvSpPr>
        <p:spPr bwMode="auto">
          <a:xfrm>
            <a:off x="958171" y="3773281"/>
            <a:ext cx="1618756" cy="2055901"/>
          </a:xfrm>
          <a:prstGeom prst="rect">
            <a:avLst/>
          </a:prstGeom>
          <a:solidFill>
            <a:schemeClr val="bg1"/>
          </a:solidFill>
          <a:ln w="19050">
            <a:solidFill>
              <a:schemeClr val="accent2">
                <a:lumMod val="50000"/>
              </a:schemeClr>
            </a:solidFill>
            <a:round/>
            <a:headEnd/>
            <a:tailEnd/>
          </a:ln>
          <a:effectLst/>
        </p:spPr>
        <p:txBody>
          <a:bodyPr lIns="60960" tIns="36576" rIns="60960" bIns="36576" anchor="t"/>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71450" marR="0" lvl="2" indent="-171450" algn="l" defTabSz="1219170" rtl="0" eaLnBrk="1" fontAlgn="auto" latinLnBrk="0" hangingPunct="1">
              <a:lnSpc>
                <a:spcPct val="100000"/>
              </a:lnSpc>
              <a:spcBef>
                <a:spcPts val="0"/>
              </a:spcBef>
              <a:spcAft>
                <a:spcPts val="400"/>
              </a:spcAft>
              <a:buClrTx/>
              <a:buSzTx/>
              <a:buFont typeface="Wingdings" panose="05000000000000000000" pitchFamily="2" charset="2"/>
              <a:buChar char="§"/>
              <a:tabLst/>
              <a:defRPr/>
            </a:pPr>
            <a:r>
              <a:rPr kumimoji="0" lang="en-US" sz="1200" b="0" i="0" u="none" strike="noStrike" kern="1200" cap="none" spc="0" normalizeH="0" baseline="0" noProof="0">
                <a:ln>
                  <a:noFill/>
                </a:ln>
                <a:solidFill>
                  <a:srgbClr val="050505"/>
                </a:solidFill>
                <a:effectLst/>
                <a:uLnTx/>
                <a:uFillTx/>
                <a:latin typeface="Arial" panose="020B0604020202020204"/>
                <a:ea typeface="+mn-ea"/>
                <a:cs typeface="Calibri" panose="020F0502020204030204" pitchFamily="34" charset="0"/>
              </a:rPr>
              <a:t>Respected amongst peers</a:t>
            </a:r>
          </a:p>
          <a:p>
            <a:pPr marL="171450" marR="0" lvl="2" indent="-171450" algn="l" defTabSz="1219170" rtl="0" eaLnBrk="1" fontAlgn="auto" latinLnBrk="0" hangingPunct="1">
              <a:lnSpc>
                <a:spcPct val="100000"/>
              </a:lnSpc>
              <a:spcBef>
                <a:spcPts val="0"/>
              </a:spcBef>
              <a:spcAft>
                <a:spcPts val="400"/>
              </a:spcAft>
              <a:buClrTx/>
              <a:buSzTx/>
              <a:buFont typeface="Wingdings" panose="05000000000000000000" pitchFamily="2" charset="2"/>
              <a:buChar char="§"/>
              <a:tabLst/>
              <a:defRPr/>
            </a:pPr>
            <a:r>
              <a:rPr kumimoji="0" lang="en-US" sz="1200" b="0" i="0" u="none" strike="noStrike" kern="1200" cap="none" spc="0" normalizeH="0" baseline="0" noProof="0">
                <a:ln>
                  <a:noFill/>
                </a:ln>
                <a:solidFill>
                  <a:srgbClr val="050505"/>
                </a:solidFill>
                <a:effectLst/>
                <a:uLnTx/>
                <a:uFillTx/>
                <a:latin typeface="Arial" panose="020B0604020202020204"/>
                <a:ea typeface="+mn-ea"/>
                <a:cs typeface="Calibri" panose="020F0502020204030204" pitchFamily="34" charset="0"/>
              </a:rPr>
              <a:t>Has credibility</a:t>
            </a:r>
          </a:p>
          <a:p>
            <a:pPr marL="171450" marR="0" lvl="2" indent="-171450" algn="l" defTabSz="1219170" rtl="0" eaLnBrk="1" fontAlgn="auto" latinLnBrk="0" hangingPunct="1">
              <a:lnSpc>
                <a:spcPct val="100000"/>
              </a:lnSpc>
              <a:spcBef>
                <a:spcPts val="0"/>
              </a:spcBef>
              <a:spcAft>
                <a:spcPts val="400"/>
              </a:spcAft>
              <a:buClrTx/>
              <a:buSzTx/>
              <a:buFont typeface="Wingdings" panose="05000000000000000000" pitchFamily="2" charset="2"/>
              <a:buChar char="§"/>
              <a:tabLst/>
              <a:defRPr/>
            </a:pPr>
            <a:r>
              <a:rPr kumimoji="0" lang="en-US" sz="1200" b="0" i="0" u="none" strike="noStrike" kern="1200" cap="none" spc="0" normalizeH="0" baseline="0" noProof="0">
                <a:ln>
                  <a:noFill/>
                </a:ln>
                <a:solidFill>
                  <a:srgbClr val="050505"/>
                </a:solidFill>
                <a:effectLst/>
                <a:uLnTx/>
                <a:uFillTx/>
                <a:latin typeface="Arial" panose="020B0604020202020204"/>
                <a:ea typeface="+mn-ea"/>
                <a:cs typeface="Calibri" panose="020F0502020204030204" pitchFamily="34" charset="0"/>
              </a:rPr>
              <a:t>Understands the bigger picture</a:t>
            </a:r>
          </a:p>
          <a:p>
            <a:pPr marL="171450" marR="0" lvl="2" indent="-171450" algn="l" defTabSz="1219170" rtl="0" eaLnBrk="1" fontAlgn="auto" latinLnBrk="0" hangingPunct="1">
              <a:lnSpc>
                <a:spcPct val="100000"/>
              </a:lnSpc>
              <a:spcBef>
                <a:spcPts val="0"/>
              </a:spcBef>
              <a:spcAft>
                <a:spcPts val="400"/>
              </a:spcAft>
              <a:buClrTx/>
              <a:buSzTx/>
              <a:buFont typeface="Wingdings" panose="05000000000000000000" pitchFamily="2" charset="2"/>
              <a:buChar char="§"/>
              <a:tabLst/>
              <a:defRPr/>
            </a:pPr>
            <a:r>
              <a:rPr kumimoji="0" lang="en-US" sz="1200" b="0" i="0" u="none" strike="noStrike" kern="1200" cap="none" spc="0" normalizeH="0" baseline="0" noProof="0">
                <a:ln>
                  <a:noFill/>
                </a:ln>
                <a:solidFill>
                  <a:srgbClr val="050505"/>
                </a:solidFill>
                <a:effectLst/>
                <a:uLnTx/>
                <a:uFillTx/>
                <a:latin typeface="Arial" panose="020B0604020202020204"/>
                <a:ea typeface="+mn-ea"/>
                <a:cs typeface="Calibri" panose="020F0502020204030204" pitchFamily="34" charset="0"/>
              </a:rPr>
              <a:t>Not necessarily “the boss”</a:t>
            </a:r>
          </a:p>
        </p:txBody>
      </p:sp>
      <p:sp>
        <p:nvSpPr>
          <p:cNvPr id="11" name="AutoShape 4">
            <a:extLst>
              <a:ext uri="{FF2B5EF4-FFF2-40B4-BE49-F238E27FC236}">
                <a16:creationId xmlns:a16="http://schemas.microsoft.com/office/drawing/2014/main" id="{B4B97A84-7AEB-44F0-DE15-0C5CB72DD56A}"/>
              </a:ext>
            </a:extLst>
          </p:cNvPr>
          <p:cNvSpPr>
            <a:spLocks noChangeArrowheads="1"/>
          </p:cNvSpPr>
          <p:nvPr/>
        </p:nvSpPr>
        <p:spPr bwMode="auto">
          <a:xfrm>
            <a:off x="2706684" y="3195384"/>
            <a:ext cx="1935916" cy="564058"/>
          </a:xfrm>
          <a:prstGeom prst="rect">
            <a:avLst/>
          </a:prstGeom>
          <a:solidFill>
            <a:schemeClr val="accent1">
              <a:lumMod val="50000"/>
            </a:schemeClr>
          </a:solidFill>
          <a:ln w="19050">
            <a:solidFill>
              <a:schemeClr val="accent1">
                <a:lumMod val="50000"/>
              </a:schemeClr>
            </a:solidFill>
            <a:round/>
            <a:headEnd/>
            <a:tailEnd/>
          </a:ln>
          <a:effectLst/>
        </p:spPr>
        <p:txBody>
          <a:bodyPr lIns="60960" tIns="36576" rIns="60960" bIns="36576"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white"/>
                </a:solidFill>
                <a:effectLst/>
                <a:uLnTx/>
                <a:uFillTx/>
                <a:latin typeface="Arial" panose="020B0604020202020204"/>
                <a:ea typeface="+mn-ea"/>
                <a:cs typeface="Calibri" panose="020F0502020204030204" pitchFamily="34" charset="0"/>
              </a:rPr>
              <a:t>Supportive</a:t>
            </a:r>
            <a:endParaRPr kumimoji="0" lang="en-GB" sz="1600" b="1" i="0" u="none" strike="noStrike" kern="1200" cap="none" spc="0" normalizeH="0" baseline="0" noProof="0">
              <a:ln>
                <a:noFill/>
              </a:ln>
              <a:solidFill>
                <a:prstClr val="white"/>
              </a:solidFill>
              <a:effectLst/>
              <a:uLnTx/>
              <a:uFillTx/>
              <a:latin typeface="Arial" panose="020B0604020202020204"/>
              <a:ea typeface="+mn-ea"/>
              <a:cs typeface="Calibri" panose="020F0502020204030204" pitchFamily="34" charset="0"/>
            </a:endParaRPr>
          </a:p>
        </p:txBody>
      </p:sp>
      <p:sp>
        <p:nvSpPr>
          <p:cNvPr id="12" name="AutoShape 4">
            <a:extLst>
              <a:ext uri="{FF2B5EF4-FFF2-40B4-BE49-F238E27FC236}">
                <a16:creationId xmlns:a16="http://schemas.microsoft.com/office/drawing/2014/main" id="{646A126A-F107-0682-B6F1-1FBD8F2FC60A}"/>
              </a:ext>
            </a:extLst>
          </p:cNvPr>
          <p:cNvSpPr>
            <a:spLocks noChangeArrowheads="1"/>
          </p:cNvSpPr>
          <p:nvPr/>
        </p:nvSpPr>
        <p:spPr bwMode="auto">
          <a:xfrm>
            <a:off x="2712212" y="3751926"/>
            <a:ext cx="1924859" cy="2068490"/>
          </a:xfrm>
          <a:prstGeom prst="rect">
            <a:avLst/>
          </a:prstGeom>
          <a:solidFill>
            <a:schemeClr val="bg1"/>
          </a:solidFill>
          <a:ln w="19050">
            <a:solidFill>
              <a:schemeClr val="accent1">
                <a:lumMod val="50000"/>
              </a:schemeClr>
            </a:solidFill>
            <a:round/>
            <a:headEnd/>
            <a:tailEnd/>
          </a:ln>
          <a:effectLst/>
        </p:spPr>
        <p:txBody>
          <a:bodyPr lIns="60960" tIns="36576" rIns="60960" bIns="36576" anchor="t"/>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71450" marR="0" lvl="2" indent="-171450" algn="l" defTabSz="1219170" rtl="0" eaLnBrk="1" fontAlgn="auto" latinLnBrk="0" hangingPunct="1">
              <a:lnSpc>
                <a:spcPct val="100000"/>
              </a:lnSpc>
              <a:spcBef>
                <a:spcPts val="0"/>
              </a:spcBef>
              <a:spcAft>
                <a:spcPts val="400"/>
              </a:spcAft>
              <a:buClrTx/>
              <a:buSzTx/>
              <a:buFont typeface="Wingdings" panose="05000000000000000000" pitchFamily="2" charset="2"/>
              <a:buChar char="§"/>
              <a:tabLst/>
              <a:defRPr/>
            </a:pPr>
            <a:r>
              <a:rPr kumimoji="0" lang="en-US" sz="1200" b="0" i="0" u="none" strike="noStrike" kern="1200" cap="none" spc="0" normalizeH="0" baseline="0" noProof="0">
                <a:ln>
                  <a:noFill/>
                </a:ln>
                <a:solidFill>
                  <a:srgbClr val="050505"/>
                </a:solidFill>
                <a:effectLst/>
                <a:uLnTx/>
                <a:uFillTx/>
                <a:latin typeface="Arial" panose="020B0604020202020204"/>
                <a:ea typeface="+mn-ea"/>
                <a:cs typeface="Calibri" panose="020F0502020204030204" pitchFamily="34" charset="0"/>
              </a:rPr>
              <a:t>Personally supportive of change</a:t>
            </a:r>
          </a:p>
          <a:p>
            <a:pPr marL="171450" marR="0" lvl="2" indent="-171450" algn="l" defTabSz="1219170" rtl="0" eaLnBrk="1" fontAlgn="auto" latinLnBrk="0" hangingPunct="1">
              <a:lnSpc>
                <a:spcPct val="100000"/>
              </a:lnSpc>
              <a:spcBef>
                <a:spcPts val="0"/>
              </a:spcBef>
              <a:spcAft>
                <a:spcPts val="400"/>
              </a:spcAft>
              <a:buClrTx/>
              <a:buSzTx/>
              <a:buFont typeface="Wingdings" panose="05000000000000000000" pitchFamily="2" charset="2"/>
              <a:buChar char="§"/>
              <a:tabLst/>
              <a:defRPr/>
            </a:pPr>
            <a:r>
              <a:rPr kumimoji="0" lang="en-US" sz="1200" b="0" i="0" u="none" strike="noStrike" kern="1200" cap="none" spc="0" normalizeH="0" baseline="0" noProof="0">
                <a:ln>
                  <a:noFill/>
                </a:ln>
                <a:solidFill>
                  <a:srgbClr val="050505"/>
                </a:solidFill>
                <a:effectLst/>
                <a:uLnTx/>
                <a:uFillTx/>
                <a:latin typeface="Arial" panose="020B0604020202020204"/>
                <a:ea typeface="+mn-ea"/>
                <a:cs typeface="Calibri" panose="020F0502020204030204" pitchFamily="34" charset="0"/>
              </a:rPr>
              <a:t>Listens and learns</a:t>
            </a:r>
          </a:p>
          <a:p>
            <a:pPr marL="171450" marR="0" lvl="2" indent="-171450" algn="l" defTabSz="1219170" rtl="0" eaLnBrk="1" fontAlgn="auto" latinLnBrk="0" hangingPunct="1">
              <a:lnSpc>
                <a:spcPct val="100000"/>
              </a:lnSpc>
              <a:spcBef>
                <a:spcPts val="0"/>
              </a:spcBef>
              <a:spcAft>
                <a:spcPts val="400"/>
              </a:spcAft>
              <a:buClrTx/>
              <a:buSzTx/>
              <a:buFont typeface="Wingdings" panose="05000000000000000000" pitchFamily="2" charset="2"/>
              <a:buChar char="§"/>
              <a:tabLst/>
              <a:defRPr/>
            </a:pPr>
            <a:r>
              <a:rPr kumimoji="0" lang="en-US" sz="1200" b="0" i="0" u="none" strike="noStrike" kern="1200" cap="none" spc="0" normalizeH="0" baseline="0" noProof="0">
                <a:ln>
                  <a:noFill/>
                </a:ln>
                <a:solidFill>
                  <a:srgbClr val="050505"/>
                </a:solidFill>
                <a:effectLst/>
                <a:uLnTx/>
                <a:uFillTx/>
                <a:latin typeface="Arial" panose="020B0604020202020204"/>
                <a:ea typeface="+mn-ea"/>
                <a:cs typeface="Calibri" panose="020F0502020204030204" pitchFamily="34" charset="0"/>
              </a:rPr>
              <a:t>Respects differences</a:t>
            </a:r>
          </a:p>
          <a:p>
            <a:pPr marL="171450" marR="0" lvl="2" indent="-171450" algn="l" defTabSz="1219170" rtl="0" eaLnBrk="1" fontAlgn="auto" latinLnBrk="0" hangingPunct="1">
              <a:lnSpc>
                <a:spcPct val="100000"/>
              </a:lnSpc>
              <a:spcBef>
                <a:spcPts val="0"/>
              </a:spcBef>
              <a:spcAft>
                <a:spcPts val="400"/>
              </a:spcAft>
              <a:buClrTx/>
              <a:buSzTx/>
              <a:buFont typeface="Wingdings" panose="05000000000000000000" pitchFamily="2" charset="2"/>
              <a:buChar char="§"/>
              <a:tabLst/>
              <a:defRPr/>
            </a:pPr>
            <a:r>
              <a:rPr kumimoji="0" lang="en-US" sz="1200" b="0" i="0" u="none" strike="noStrike" kern="1200" cap="none" spc="0" normalizeH="0" baseline="0" noProof="0">
                <a:ln>
                  <a:noFill/>
                </a:ln>
                <a:solidFill>
                  <a:srgbClr val="050505"/>
                </a:solidFill>
                <a:effectLst/>
                <a:uLnTx/>
                <a:uFillTx/>
                <a:latin typeface="Arial" panose="020B0604020202020204"/>
                <a:ea typeface="+mn-ea"/>
                <a:cs typeface="Calibri" panose="020F0502020204030204" pitchFamily="34" charset="0"/>
              </a:rPr>
              <a:t>Builds genuine relationships</a:t>
            </a:r>
          </a:p>
          <a:p>
            <a:pPr marL="171450" marR="0" lvl="2" indent="-171450" algn="l" defTabSz="1219170" rtl="0" eaLnBrk="1" fontAlgn="auto" latinLnBrk="0" hangingPunct="1">
              <a:lnSpc>
                <a:spcPct val="100000"/>
              </a:lnSpc>
              <a:spcBef>
                <a:spcPts val="0"/>
              </a:spcBef>
              <a:spcAft>
                <a:spcPts val="400"/>
              </a:spcAft>
              <a:buClrTx/>
              <a:buSzTx/>
              <a:buFont typeface="Wingdings" panose="05000000000000000000" pitchFamily="2" charset="2"/>
              <a:buChar char="§"/>
              <a:tabLst/>
              <a:defRPr/>
            </a:pPr>
            <a:r>
              <a:rPr kumimoji="0" lang="en-US" sz="1200" b="0" i="0" u="none" strike="noStrike" kern="1200" cap="none" spc="0" normalizeH="0" baseline="0" noProof="0">
                <a:ln>
                  <a:noFill/>
                </a:ln>
                <a:solidFill>
                  <a:srgbClr val="050505"/>
                </a:solidFill>
                <a:effectLst/>
                <a:uLnTx/>
                <a:uFillTx/>
                <a:latin typeface="Arial" panose="020B0604020202020204"/>
                <a:ea typeface="+mn-ea"/>
                <a:cs typeface="Calibri" panose="020F0502020204030204" pitchFamily="34" charset="0"/>
              </a:rPr>
              <a:t>Follows through</a:t>
            </a:r>
          </a:p>
        </p:txBody>
      </p:sp>
      <p:sp>
        <p:nvSpPr>
          <p:cNvPr id="17" name="AutoShape 4">
            <a:extLst>
              <a:ext uri="{FF2B5EF4-FFF2-40B4-BE49-F238E27FC236}">
                <a16:creationId xmlns:a16="http://schemas.microsoft.com/office/drawing/2014/main" id="{457D2075-BB58-55FA-D481-C4744B74E71A}"/>
              </a:ext>
            </a:extLst>
          </p:cNvPr>
          <p:cNvSpPr>
            <a:spLocks noChangeArrowheads="1"/>
          </p:cNvSpPr>
          <p:nvPr/>
        </p:nvSpPr>
        <p:spPr bwMode="auto">
          <a:xfrm>
            <a:off x="4818308" y="3195383"/>
            <a:ext cx="2244495" cy="551123"/>
          </a:xfrm>
          <a:prstGeom prst="rect">
            <a:avLst/>
          </a:prstGeom>
          <a:solidFill>
            <a:schemeClr val="accent2">
              <a:lumMod val="75000"/>
            </a:schemeClr>
          </a:solidFill>
          <a:ln w="19050">
            <a:solidFill>
              <a:schemeClr val="accent2">
                <a:lumMod val="75000"/>
              </a:schemeClr>
            </a:solidFill>
            <a:round/>
            <a:headEnd/>
            <a:tailEnd/>
          </a:ln>
          <a:effectLst/>
        </p:spPr>
        <p:txBody>
          <a:bodyPr lIns="60960" tIns="36576" rIns="60960" bIns="36576"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white"/>
                </a:solidFill>
                <a:effectLst/>
                <a:uLnTx/>
                <a:uFillTx/>
                <a:latin typeface="Arial" panose="020B0604020202020204"/>
                <a:ea typeface="+mn-ea"/>
                <a:cs typeface="Calibri" panose="020F0502020204030204" pitchFamily="34" charset="0"/>
              </a:rPr>
              <a:t>Effective Communicator</a:t>
            </a:r>
            <a:endParaRPr kumimoji="0" lang="en-GB" sz="1600" b="1" i="0" u="none" strike="noStrike" kern="1200" cap="none" spc="0" normalizeH="0" baseline="0" noProof="0">
              <a:ln>
                <a:noFill/>
              </a:ln>
              <a:solidFill>
                <a:prstClr val="white"/>
              </a:solidFill>
              <a:effectLst/>
              <a:uLnTx/>
              <a:uFillTx/>
              <a:latin typeface="Arial" panose="020B0604020202020204"/>
              <a:ea typeface="+mn-ea"/>
              <a:cs typeface="Calibri" panose="020F0502020204030204" pitchFamily="34" charset="0"/>
            </a:endParaRPr>
          </a:p>
        </p:txBody>
      </p:sp>
      <p:sp>
        <p:nvSpPr>
          <p:cNvPr id="18" name="AutoShape 4">
            <a:extLst>
              <a:ext uri="{FF2B5EF4-FFF2-40B4-BE49-F238E27FC236}">
                <a16:creationId xmlns:a16="http://schemas.microsoft.com/office/drawing/2014/main" id="{55A8905C-51AF-63DC-F30F-A60B38550B75}"/>
              </a:ext>
            </a:extLst>
          </p:cNvPr>
          <p:cNvSpPr>
            <a:spLocks noChangeArrowheads="1"/>
          </p:cNvSpPr>
          <p:nvPr/>
        </p:nvSpPr>
        <p:spPr bwMode="auto">
          <a:xfrm>
            <a:off x="4821895" y="3746490"/>
            <a:ext cx="2240767" cy="2068490"/>
          </a:xfrm>
          <a:prstGeom prst="rect">
            <a:avLst/>
          </a:prstGeom>
          <a:solidFill>
            <a:schemeClr val="bg1"/>
          </a:solidFill>
          <a:ln w="19050">
            <a:solidFill>
              <a:schemeClr val="accent2">
                <a:lumMod val="75000"/>
              </a:schemeClr>
            </a:solidFill>
            <a:round/>
            <a:headEnd/>
            <a:tailEnd/>
          </a:ln>
          <a:effectLst/>
        </p:spPr>
        <p:txBody>
          <a:bodyPr lIns="60960" tIns="36576" rIns="60960" bIns="36576" anchor="t"/>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71450" marR="0" lvl="2" indent="-171450" algn="l" defTabSz="1219170" rtl="0" eaLnBrk="1" fontAlgn="auto" latinLnBrk="0" hangingPunct="1">
              <a:lnSpc>
                <a:spcPct val="100000"/>
              </a:lnSpc>
              <a:spcBef>
                <a:spcPts val="0"/>
              </a:spcBef>
              <a:spcAft>
                <a:spcPts val="400"/>
              </a:spcAft>
              <a:buClrTx/>
              <a:buSzTx/>
              <a:buFont typeface="Wingdings" panose="05000000000000000000" pitchFamily="2" charset="2"/>
              <a:buChar char="§"/>
              <a:tabLst/>
              <a:defRPr/>
            </a:pPr>
            <a:r>
              <a:rPr kumimoji="0" lang="en-US" sz="1200" b="0" i="0" u="none" strike="noStrike" kern="1200" cap="none" spc="0" normalizeH="0" baseline="0" noProof="0">
                <a:ln>
                  <a:noFill/>
                </a:ln>
                <a:solidFill>
                  <a:srgbClr val="050505"/>
                </a:solidFill>
                <a:effectLst/>
                <a:uLnTx/>
                <a:uFillTx/>
                <a:latin typeface="Arial" panose="020B0604020202020204"/>
                <a:ea typeface="+mn-ea"/>
                <a:cs typeface="Calibri" panose="020F0502020204030204" pitchFamily="34" charset="0"/>
              </a:rPr>
              <a:t>Able to clearly convey messages both written and verbal</a:t>
            </a:r>
          </a:p>
          <a:p>
            <a:pPr marL="171450" marR="0" lvl="2" indent="-171450" algn="l" defTabSz="1219170" rtl="0" eaLnBrk="1" fontAlgn="auto" latinLnBrk="0" hangingPunct="1">
              <a:lnSpc>
                <a:spcPct val="100000"/>
              </a:lnSpc>
              <a:spcBef>
                <a:spcPts val="0"/>
              </a:spcBef>
              <a:spcAft>
                <a:spcPts val="400"/>
              </a:spcAft>
              <a:buClrTx/>
              <a:buSzTx/>
              <a:buFont typeface="Wingdings" panose="05000000000000000000" pitchFamily="2" charset="2"/>
              <a:buChar char="§"/>
              <a:tabLst/>
              <a:defRPr/>
            </a:pPr>
            <a:r>
              <a:rPr kumimoji="0" lang="en-US" sz="1200" b="0" i="0" u="none" strike="noStrike" kern="1200" cap="none" spc="0" normalizeH="0" baseline="0" noProof="0">
                <a:ln>
                  <a:noFill/>
                </a:ln>
                <a:solidFill>
                  <a:srgbClr val="050505"/>
                </a:solidFill>
                <a:effectLst/>
                <a:uLnTx/>
                <a:uFillTx/>
                <a:latin typeface="Arial" panose="020B0604020202020204"/>
                <a:ea typeface="+mn-ea"/>
                <a:cs typeface="Calibri" panose="020F0502020204030204" pitchFamily="34" charset="0"/>
              </a:rPr>
              <a:t>Functions as a bridge between views</a:t>
            </a:r>
          </a:p>
          <a:p>
            <a:pPr marL="171450" marR="0" lvl="2" indent="-171450" algn="l" defTabSz="1219170" rtl="0" eaLnBrk="1" fontAlgn="auto" latinLnBrk="0" hangingPunct="1">
              <a:lnSpc>
                <a:spcPct val="100000"/>
              </a:lnSpc>
              <a:spcBef>
                <a:spcPts val="0"/>
              </a:spcBef>
              <a:spcAft>
                <a:spcPts val="400"/>
              </a:spcAft>
              <a:buClrTx/>
              <a:buSzTx/>
              <a:buFont typeface="Wingdings" panose="05000000000000000000" pitchFamily="2" charset="2"/>
              <a:buChar char="§"/>
              <a:tabLst/>
              <a:defRPr/>
            </a:pPr>
            <a:r>
              <a:rPr kumimoji="0" lang="en-US" sz="1200" b="0" i="0" u="none" strike="noStrike" kern="1200" cap="none" spc="0" normalizeH="0" baseline="0" noProof="0">
                <a:ln>
                  <a:noFill/>
                </a:ln>
                <a:solidFill>
                  <a:srgbClr val="050505"/>
                </a:solidFill>
                <a:effectLst/>
                <a:uLnTx/>
                <a:uFillTx/>
                <a:latin typeface="Arial" panose="020B0604020202020204"/>
                <a:ea typeface="+mn-ea"/>
                <a:cs typeface="Calibri" panose="020F0502020204030204" pitchFamily="34" charset="0"/>
              </a:rPr>
              <a:t>Perceptive qualities to monitor and provide feedback on areas of change resistance</a:t>
            </a:r>
            <a:endParaRPr kumimoji="0" lang="en-GB" sz="1200" b="0" i="0" u="none" strike="noStrike" kern="1200" cap="none" spc="0" normalizeH="0" baseline="0" noProof="0">
              <a:ln>
                <a:noFill/>
              </a:ln>
              <a:solidFill>
                <a:srgbClr val="050505"/>
              </a:solidFill>
              <a:effectLst/>
              <a:uLnTx/>
              <a:uFillTx/>
              <a:latin typeface="Arial" panose="020B0604020202020204"/>
              <a:ea typeface="+mn-ea"/>
              <a:cs typeface="Calibri" panose="020F0502020204030204" pitchFamily="34" charset="0"/>
            </a:endParaRPr>
          </a:p>
        </p:txBody>
      </p:sp>
      <p:sp>
        <p:nvSpPr>
          <p:cNvPr id="13" name="AutoShape 4">
            <a:extLst>
              <a:ext uri="{FF2B5EF4-FFF2-40B4-BE49-F238E27FC236}">
                <a16:creationId xmlns:a16="http://schemas.microsoft.com/office/drawing/2014/main" id="{5059C15E-1338-9588-4006-FFBCB4C15C44}"/>
              </a:ext>
            </a:extLst>
          </p:cNvPr>
          <p:cNvSpPr>
            <a:spLocks noChangeArrowheads="1"/>
          </p:cNvSpPr>
          <p:nvPr/>
        </p:nvSpPr>
        <p:spPr bwMode="auto">
          <a:xfrm>
            <a:off x="7220514" y="3195384"/>
            <a:ext cx="1747937" cy="584210"/>
          </a:xfrm>
          <a:prstGeom prst="rect">
            <a:avLst/>
          </a:prstGeom>
          <a:solidFill>
            <a:schemeClr val="tx2">
              <a:lumMod val="90000"/>
              <a:lumOff val="10000"/>
            </a:schemeClr>
          </a:solidFill>
          <a:ln w="19050">
            <a:solidFill>
              <a:schemeClr val="tx2">
                <a:lumMod val="90000"/>
                <a:lumOff val="10000"/>
              </a:schemeClr>
            </a:solidFill>
            <a:round/>
            <a:headEnd/>
            <a:tailEnd/>
          </a:ln>
          <a:effectLst/>
        </p:spPr>
        <p:txBody>
          <a:bodyPr lIns="60960" tIns="36576" rIns="60960" bIns="36576"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white"/>
                </a:solidFill>
                <a:effectLst/>
                <a:uLnTx/>
                <a:uFillTx/>
                <a:latin typeface="Arial" panose="020B0604020202020204"/>
                <a:ea typeface="+mn-ea"/>
                <a:cs typeface="Calibri" panose="020F0502020204030204" pitchFamily="34" charset="0"/>
              </a:rPr>
              <a:t>Realistic</a:t>
            </a:r>
            <a:endParaRPr kumimoji="0" lang="en-GB" sz="1600" b="1" i="0" u="none" strike="noStrike" kern="1200" cap="none" spc="0" normalizeH="0" baseline="0" noProof="0">
              <a:ln>
                <a:noFill/>
              </a:ln>
              <a:solidFill>
                <a:prstClr val="white"/>
              </a:solidFill>
              <a:effectLst/>
              <a:uLnTx/>
              <a:uFillTx/>
              <a:latin typeface="Arial" panose="020B0604020202020204"/>
              <a:ea typeface="+mn-ea"/>
              <a:cs typeface="Calibri" panose="020F0502020204030204" pitchFamily="34" charset="0"/>
            </a:endParaRPr>
          </a:p>
        </p:txBody>
      </p:sp>
      <p:sp>
        <p:nvSpPr>
          <p:cNvPr id="14" name="AutoShape 4">
            <a:extLst>
              <a:ext uri="{FF2B5EF4-FFF2-40B4-BE49-F238E27FC236}">
                <a16:creationId xmlns:a16="http://schemas.microsoft.com/office/drawing/2014/main" id="{1AC21CE9-1F0C-1BF6-640A-287BFC773D87}"/>
              </a:ext>
            </a:extLst>
          </p:cNvPr>
          <p:cNvSpPr>
            <a:spLocks noChangeArrowheads="1"/>
          </p:cNvSpPr>
          <p:nvPr/>
        </p:nvSpPr>
        <p:spPr bwMode="auto">
          <a:xfrm>
            <a:off x="7220514" y="3765753"/>
            <a:ext cx="1747937" cy="2068475"/>
          </a:xfrm>
          <a:prstGeom prst="rect">
            <a:avLst/>
          </a:prstGeom>
          <a:solidFill>
            <a:schemeClr val="bg1"/>
          </a:solidFill>
          <a:ln w="19050">
            <a:solidFill>
              <a:schemeClr val="tx2">
                <a:lumMod val="90000"/>
                <a:lumOff val="10000"/>
              </a:schemeClr>
            </a:solidFill>
            <a:round/>
            <a:headEnd/>
            <a:tailEnd/>
          </a:ln>
          <a:effectLst/>
        </p:spPr>
        <p:txBody>
          <a:bodyPr lIns="60960" tIns="36576" rIns="60960" bIns="36576" anchor="t"/>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71450" marR="0" lvl="2" indent="-171450" algn="l" defTabSz="1219170" rtl="0" eaLnBrk="1" fontAlgn="auto" latinLnBrk="0" hangingPunct="1">
              <a:lnSpc>
                <a:spcPct val="100000"/>
              </a:lnSpc>
              <a:spcBef>
                <a:spcPts val="0"/>
              </a:spcBef>
              <a:spcAft>
                <a:spcPts val="400"/>
              </a:spcAft>
              <a:buClrTx/>
              <a:buSzTx/>
              <a:buFont typeface="Wingdings" panose="05000000000000000000" pitchFamily="2" charset="2"/>
              <a:buChar char="§"/>
              <a:tabLst/>
              <a:defRPr/>
            </a:pPr>
            <a:r>
              <a:rPr kumimoji="0" lang="en-US" sz="1200" b="0" i="0" u="none" strike="noStrike" kern="1200" cap="none" spc="0" normalizeH="0" baseline="0" noProof="0">
                <a:ln>
                  <a:noFill/>
                </a:ln>
                <a:solidFill>
                  <a:srgbClr val="050505"/>
                </a:solidFill>
                <a:effectLst/>
                <a:uLnTx/>
                <a:uFillTx/>
                <a:latin typeface="Arial" panose="020B0604020202020204"/>
                <a:ea typeface="+mn-ea"/>
                <a:cs typeface="Calibri" panose="020F0502020204030204" pitchFamily="34" charset="0"/>
              </a:rPr>
              <a:t>Flexible</a:t>
            </a:r>
          </a:p>
          <a:p>
            <a:pPr marL="171450" marR="0" lvl="2" indent="-171450" algn="l" defTabSz="1219170" rtl="0" eaLnBrk="1" fontAlgn="auto" latinLnBrk="0" hangingPunct="1">
              <a:lnSpc>
                <a:spcPct val="100000"/>
              </a:lnSpc>
              <a:spcBef>
                <a:spcPts val="0"/>
              </a:spcBef>
              <a:spcAft>
                <a:spcPts val="400"/>
              </a:spcAft>
              <a:buClrTx/>
              <a:buSzTx/>
              <a:buFont typeface="Wingdings" panose="05000000000000000000" pitchFamily="2" charset="2"/>
              <a:buChar char="§"/>
              <a:tabLst/>
              <a:defRPr/>
            </a:pPr>
            <a:r>
              <a:rPr kumimoji="0" lang="en-US" sz="1200" b="0" i="0" u="none" strike="noStrike" kern="1200" cap="none" spc="0" normalizeH="0" baseline="0" noProof="0">
                <a:ln>
                  <a:noFill/>
                </a:ln>
                <a:solidFill>
                  <a:srgbClr val="050505"/>
                </a:solidFill>
                <a:effectLst/>
                <a:uLnTx/>
                <a:uFillTx/>
                <a:latin typeface="Arial" panose="020B0604020202020204"/>
                <a:ea typeface="+mn-ea"/>
                <a:cs typeface="Calibri" panose="020F0502020204030204" pitchFamily="34" charset="0"/>
              </a:rPr>
              <a:t>Good problem solver</a:t>
            </a:r>
          </a:p>
          <a:p>
            <a:pPr marL="171450" marR="0" lvl="2" indent="-171450" algn="l" defTabSz="1219170" rtl="0" eaLnBrk="1" fontAlgn="auto" latinLnBrk="0" hangingPunct="1">
              <a:lnSpc>
                <a:spcPct val="100000"/>
              </a:lnSpc>
              <a:spcBef>
                <a:spcPts val="0"/>
              </a:spcBef>
              <a:spcAft>
                <a:spcPts val="400"/>
              </a:spcAft>
              <a:buClrTx/>
              <a:buSzTx/>
              <a:buFont typeface="Wingdings" panose="05000000000000000000" pitchFamily="2" charset="2"/>
              <a:buChar char="§"/>
              <a:tabLst/>
              <a:defRPr/>
            </a:pPr>
            <a:r>
              <a:rPr kumimoji="0" lang="en-US" sz="1200" b="0" i="0" u="none" strike="noStrike" kern="1200" cap="none" spc="0" normalizeH="0" baseline="0" noProof="0">
                <a:ln>
                  <a:noFill/>
                </a:ln>
                <a:solidFill>
                  <a:srgbClr val="050505"/>
                </a:solidFill>
                <a:effectLst/>
                <a:uLnTx/>
                <a:uFillTx/>
                <a:latin typeface="Arial" panose="020B0604020202020204"/>
                <a:ea typeface="+mn-ea"/>
                <a:cs typeface="Calibri" panose="020F0502020204030204" pitchFamily="34" charset="0"/>
              </a:rPr>
              <a:t>Pragmatic and resourceful</a:t>
            </a:r>
          </a:p>
          <a:p>
            <a:pPr marL="171450" marR="0" lvl="2" indent="-171450" algn="l" defTabSz="1219170" rtl="0" eaLnBrk="1" fontAlgn="auto" latinLnBrk="0" hangingPunct="1">
              <a:lnSpc>
                <a:spcPct val="100000"/>
              </a:lnSpc>
              <a:spcBef>
                <a:spcPts val="0"/>
              </a:spcBef>
              <a:spcAft>
                <a:spcPts val="400"/>
              </a:spcAft>
              <a:buClrTx/>
              <a:buSzTx/>
              <a:buFont typeface="Wingdings" panose="05000000000000000000" pitchFamily="2" charset="2"/>
              <a:buChar char="§"/>
              <a:tabLst/>
              <a:defRPr/>
            </a:pPr>
            <a:r>
              <a:rPr kumimoji="0" lang="en-US" sz="1200" b="0" i="0" u="none" strike="noStrike" kern="1200" cap="none" spc="0" normalizeH="0" baseline="0" noProof="0">
                <a:ln>
                  <a:noFill/>
                </a:ln>
                <a:solidFill>
                  <a:srgbClr val="050505"/>
                </a:solidFill>
                <a:effectLst/>
                <a:uLnTx/>
                <a:uFillTx/>
                <a:latin typeface="Arial" panose="020B0604020202020204"/>
                <a:ea typeface="+mn-ea"/>
                <a:cs typeface="Calibri" panose="020F0502020204030204" pitchFamily="34" charset="0"/>
              </a:rPr>
              <a:t>Recognizes and addresses barriers</a:t>
            </a:r>
            <a:endParaRPr kumimoji="0" lang="en-GB" sz="1200" b="0" i="0" u="none" strike="noStrike" kern="1200" cap="none" spc="0" normalizeH="0" baseline="0" noProof="0">
              <a:ln>
                <a:noFill/>
              </a:ln>
              <a:solidFill>
                <a:srgbClr val="050505"/>
              </a:solidFill>
              <a:effectLst/>
              <a:uLnTx/>
              <a:uFillTx/>
              <a:latin typeface="Arial" panose="020B0604020202020204"/>
              <a:ea typeface="+mn-ea"/>
              <a:cs typeface="Calibri" panose="020F0502020204030204" pitchFamily="34" charset="0"/>
            </a:endParaRPr>
          </a:p>
        </p:txBody>
      </p:sp>
      <p:sp>
        <p:nvSpPr>
          <p:cNvPr id="15" name="AutoShape 4">
            <a:extLst>
              <a:ext uri="{FF2B5EF4-FFF2-40B4-BE49-F238E27FC236}">
                <a16:creationId xmlns:a16="http://schemas.microsoft.com/office/drawing/2014/main" id="{9B122C45-423A-C8EC-82D7-19209432E24B}"/>
              </a:ext>
            </a:extLst>
          </p:cNvPr>
          <p:cNvSpPr>
            <a:spLocks noChangeArrowheads="1"/>
          </p:cNvSpPr>
          <p:nvPr/>
        </p:nvSpPr>
        <p:spPr bwMode="auto">
          <a:xfrm>
            <a:off x="9141092" y="3195384"/>
            <a:ext cx="1815114" cy="584210"/>
          </a:xfrm>
          <a:prstGeom prst="rect">
            <a:avLst/>
          </a:prstGeom>
          <a:solidFill>
            <a:schemeClr val="accent2"/>
          </a:solidFill>
          <a:ln w="19050">
            <a:solidFill>
              <a:schemeClr val="accent2"/>
            </a:solidFill>
            <a:round/>
            <a:headEnd/>
            <a:tailEnd/>
          </a:ln>
          <a:effectLst/>
        </p:spPr>
        <p:txBody>
          <a:bodyPr lIns="60960" tIns="36576" rIns="60960" bIns="36576"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303030"/>
                </a:solidFill>
                <a:effectLst/>
                <a:uLnTx/>
                <a:uFillTx/>
                <a:latin typeface="Arial" panose="020B0604020202020204"/>
                <a:ea typeface="+mn-ea"/>
                <a:cs typeface="Calibri" panose="020F0502020204030204" pitchFamily="34" charset="0"/>
              </a:rPr>
              <a:t>Open and Positive</a:t>
            </a:r>
            <a:endParaRPr kumimoji="0" lang="en-GB" sz="1600" b="1" i="0" u="none" strike="noStrike" kern="1200" cap="none" spc="0" normalizeH="0" baseline="0" noProof="0">
              <a:ln>
                <a:noFill/>
              </a:ln>
              <a:solidFill>
                <a:srgbClr val="303030"/>
              </a:solidFill>
              <a:effectLst/>
              <a:uLnTx/>
              <a:uFillTx/>
              <a:latin typeface="Arial" panose="020B0604020202020204"/>
              <a:ea typeface="+mn-ea"/>
              <a:cs typeface="Calibri" panose="020F0502020204030204" pitchFamily="34" charset="0"/>
            </a:endParaRPr>
          </a:p>
        </p:txBody>
      </p:sp>
      <p:sp>
        <p:nvSpPr>
          <p:cNvPr id="16" name="AutoShape 4">
            <a:extLst>
              <a:ext uri="{FF2B5EF4-FFF2-40B4-BE49-F238E27FC236}">
                <a16:creationId xmlns:a16="http://schemas.microsoft.com/office/drawing/2014/main" id="{67228B85-5D40-5BC1-627D-8D2AC70A273F}"/>
              </a:ext>
            </a:extLst>
          </p:cNvPr>
          <p:cNvSpPr>
            <a:spLocks noChangeArrowheads="1"/>
          </p:cNvSpPr>
          <p:nvPr/>
        </p:nvSpPr>
        <p:spPr bwMode="auto">
          <a:xfrm>
            <a:off x="9137940" y="3738039"/>
            <a:ext cx="1815114" cy="2096187"/>
          </a:xfrm>
          <a:prstGeom prst="rect">
            <a:avLst/>
          </a:prstGeom>
          <a:solidFill>
            <a:schemeClr val="bg1"/>
          </a:solidFill>
          <a:ln w="19050">
            <a:solidFill>
              <a:schemeClr val="accent2"/>
            </a:solidFill>
            <a:round/>
            <a:headEnd/>
            <a:tailEnd/>
          </a:ln>
          <a:effectLst/>
        </p:spPr>
        <p:txBody>
          <a:bodyPr lIns="60960" tIns="36576" rIns="60960" bIns="36576" anchor="t"/>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71450" marR="0" lvl="2" indent="-171450" algn="l" defTabSz="1219170" rtl="0" eaLnBrk="1" fontAlgn="auto" latinLnBrk="0" hangingPunct="1">
              <a:lnSpc>
                <a:spcPct val="100000"/>
              </a:lnSpc>
              <a:spcBef>
                <a:spcPts val="0"/>
              </a:spcBef>
              <a:spcAft>
                <a:spcPts val="400"/>
              </a:spcAft>
              <a:buClrTx/>
              <a:buSzTx/>
              <a:buFont typeface="Wingdings" panose="05000000000000000000" pitchFamily="2" charset="2"/>
              <a:buChar char="§"/>
              <a:tabLst/>
              <a:defRPr/>
            </a:pPr>
            <a:r>
              <a:rPr kumimoji="0" lang="en-US" sz="1200" b="0" i="0" u="none" strike="noStrike" kern="1200" cap="none" spc="0" normalizeH="0" baseline="0" noProof="0">
                <a:ln>
                  <a:noFill/>
                </a:ln>
                <a:solidFill>
                  <a:srgbClr val="050505"/>
                </a:solidFill>
                <a:effectLst/>
                <a:uLnTx/>
                <a:uFillTx/>
                <a:latin typeface="Arial" panose="020B0604020202020204"/>
                <a:ea typeface="+mn-ea"/>
                <a:cs typeface="Calibri" panose="020F0502020204030204" pitchFamily="34" charset="0"/>
              </a:rPr>
              <a:t>Works to change attitudes</a:t>
            </a:r>
          </a:p>
          <a:p>
            <a:pPr marL="171450" marR="0" lvl="2" indent="-171450" algn="l" defTabSz="1219170" rtl="0" eaLnBrk="1" fontAlgn="auto" latinLnBrk="0" hangingPunct="1">
              <a:lnSpc>
                <a:spcPct val="100000"/>
              </a:lnSpc>
              <a:spcBef>
                <a:spcPts val="0"/>
              </a:spcBef>
              <a:spcAft>
                <a:spcPts val="400"/>
              </a:spcAft>
              <a:buClrTx/>
              <a:buSzTx/>
              <a:buFont typeface="Wingdings" panose="05000000000000000000" pitchFamily="2" charset="2"/>
              <a:buChar char="§"/>
              <a:tabLst/>
              <a:defRPr/>
            </a:pPr>
            <a:r>
              <a:rPr kumimoji="0" lang="en-US" sz="1200" b="0" i="0" u="none" strike="noStrike" kern="1200" cap="none" spc="0" normalizeH="0" baseline="0" noProof="0">
                <a:ln>
                  <a:noFill/>
                </a:ln>
                <a:solidFill>
                  <a:srgbClr val="050505"/>
                </a:solidFill>
                <a:effectLst/>
                <a:uLnTx/>
                <a:uFillTx/>
                <a:latin typeface="Arial" panose="020B0604020202020204"/>
                <a:ea typeface="+mn-ea"/>
                <a:cs typeface="Calibri" panose="020F0502020204030204" pitchFamily="34" charset="0"/>
              </a:rPr>
              <a:t>Provides a sense of possibility</a:t>
            </a:r>
          </a:p>
          <a:p>
            <a:pPr marL="171450" marR="0" lvl="2" indent="-171450" algn="l" defTabSz="1219170" rtl="0" eaLnBrk="1" fontAlgn="auto" latinLnBrk="0" hangingPunct="1">
              <a:lnSpc>
                <a:spcPct val="100000"/>
              </a:lnSpc>
              <a:spcBef>
                <a:spcPts val="0"/>
              </a:spcBef>
              <a:spcAft>
                <a:spcPts val="400"/>
              </a:spcAft>
              <a:buClrTx/>
              <a:buSzTx/>
              <a:buFont typeface="Wingdings" panose="05000000000000000000" pitchFamily="2" charset="2"/>
              <a:buChar char="§"/>
              <a:tabLst/>
              <a:defRPr/>
            </a:pPr>
            <a:r>
              <a:rPr kumimoji="0" lang="en-US" sz="1200" b="0" i="0" u="none" strike="noStrike" kern="1200" cap="none" spc="0" normalizeH="0" baseline="0" noProof="0">
                <a:ln>
                  <a:noFill/>
                </a:ln>
                <a:solidFill>
                  <a:srgbClr val="050505"/>
                </a:solidFill>
                <a:effectLst/>
                <a:uLnTx/>
                <a:uFillTx/>
                <a:latin typeface="Arial" panose="020B0604020202020204"/>
                <a:ea typeface="+mn-ea"/>
                <a:cs typeface="Calibri" panose="020F0502020204030204" pitchFamily="34" charset="0"/>
              </a:rPr>
              <a:t>Inclusive, accessible and engaged</a:t>
            </a:r>
          </a:p>
          <a:p>
            <a:pPr marL="171450" marR="0" lvl="2" indent="-171450" algn="l" defTabSz="1219170" rtl="0" eaLnBrk="1" fontAlgn="auto" latinLnBrk="0" hangingPunct="1">
              <a:lnSpc>
                <a:spcPct val="100000"/>
              </a:lnSpc>
              <a:spcBef>
                <a:spcPts val="0"/>
              </a:spcBef>
              <a:spcAft>
                <a:spcPts val="400"/>
              </a:spcAft>
              <a:buClrTx/>
              <a:buSzTx/>
              <a:buFont typeface="Wingdings" panose="05000000000000000000" pitchFamily="2" charset="2"/>
              <a:buChar char="§"/>
              <a:tabLst/>
              <a:defRPr/>
            </a:pPr>
            <a:r>
              <a:rPr kumimoji="0" lang="en-US" sz="1200" b="0" i="0" u="none" strike="noStrike" kern="1200" cap="none" spc="0" normalizeH="0" baseline="0" noProof="0">
                <a:ln>
                  <a:noFill/>
                </a:ln>
                <a:solidFill>
                  <a:srgbClr val="050505"/>
                </a:solidFill>
                <a:effectLst/>
                <a:uLnTx/>
                <a:uFillTx/>
                <a:latin typeface="Arial" panose="020B0604020202020204"/>
                <a:ea typeface="+mn-ea"/>
                <a:cs typeface="Calibri" panose="020F0502020204030204" pitchFamily="34" charset="0"/>
              </a:rPr>
              <a:t>Quickly adopts to rapidly changing circumstances</a:t>
            </a:r>
            <a:endParaRPr kumimoji="0" lang="en-GB" sz="1200" b="0" i="0" u="none" strike="noStrike" kern="1200" cap="none" spc="0" normalizeH="0" baseline="0" noProof="0">
              <a:ln>
                <a:noFill/>
              </a:ln>
              <a:solidFill>
                <a:srgbClr val="050505"/>
              </a:solidFill>
              <a:effectLst/>
              <a:uLnTx/>
              <a:uFillTx/>
              <a:latin typeface="Arial" panose="020B0604020202020204"/>
              <a:ea typeface="+mn-ea"/>
              <a:cs typeface="Calibri" panose="020F0502020204030204" pitchFamily="34" charset="0"/>
            </a:endParaRPr>
          </a:p>
        </p:txBody>
      </p:sp>
      <p:sp>
        <p:nvSpPr>
          <p:cNvPr id="3" name="Slide Number Placeholder 3">
            <a:extLst>
              <a:ext uri="{FF2B5EF4-FFF2-40B4-BE49-F238E27FC236}">
                <a16:creationId xmlns:a16="http://schemas.microsoft.com/office/drawing/2014/main" id="{4BB4638C-8B8D-F8E8-92FA-92157759858C}"/>
              </a:ext>
            </a:extLst>
          </p:cNvPr>
          <p:cNvSpPr txBox="1">
            <a:spLocks/>
          </p:cNvSpPr>
          <p:nvPr/>
        </p:nvSpPr>
        <p:spPr>
          <a:xfrm>
            <a:off x="8610600" y="6356350"/>
            <a:ext cx="2743200" cy="365125"/>
          </a:xfrm>
          <a:prstGeom prst="rect">
            <a:avLst/>
          </a:prstGeom>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 CWDS / </a:t>
            </a:r>
            <a:fld id="{3034EA56-25F9-154B-A508-1E08B5A9821D}" type="slidenum">
              <a:rPr kumimoji="0" lang="en-US" sz="1200" b="1" i="0" u="none" strike="noStrike" kern="1200" cap="none" spc="0" normalizeH="0" baseline="0" noProof="0" smtClean="0">
                <a:ln>
                  <a:noFill/>
                </a:ln>
                <a:solidFill>
                  <a:srgbClr val="050505"/>
                </a:solidFill>
                <a:effectLst/>
                <a:uLnTx/>
                <a:uFillTx/>
                <a:latin typeface="Arial" panose="020B0604020202020204" pitchFamily="34" charset="0"/>
                <a:ea typeface="Source Sans Pro" charset="0"/>
                <a:cs typeface="Arial" panose="020B0604020202020204" pitchFamily="34" charset="0"/>
              </a:rPr>
              <a:pPr marL="0" marR="0" lvl="0" indent="0" algn="r" defTabSz="1219170" rtl="0" eaLnBrk="1" fontAlgn="auto" latinLnBrk="0" hangingPunct="1">
                <a:lnSpc>
                  <a:spcPct val="100000"/>
                </a:lnSpc>
                <a:spcBef>
                  <a:spcPts val="0"/>
                </a:spcBef>
                <a:spcAft>
                  <a:spcPts val="0"/>
                </a:spcAft>
                <a:buClrTx/>
                <a:buSzTx/>
                <a:buFontTx/>
                <a:buNone/>
                <a:tabLst/>
                <a:defRPr/>
              </a:pPr>
              <a:t>14</a:t>
            </a:fld>
            <a:endPar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endParaRPr>
          </a:p>
        </p:txBody>
      </p:sp>
      <p:pic>
        <p:nvPicPr>
          <p:cNvPr id="27" name="Graphic 26">
            <a:extLst>
              <a:ext uri="{FF2B5EF4-FFF2-40B4-BE49-F238E27FC236}">
                <a16:creationId xmlns:a16="http://schemas.microsoft.com/office/drawing/2014/main" id="{8B33195D-1B27-5319-0648-8425C49146B1}"/>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308547" y="2242885"/>
            <a:ext cx="914400" cy="914400"/>
          </a:xfrm>
          <a:prstGeom prst="rect">
            <a:avLst/>
          </a:prstGeom>
        </p:spPr>
      </p:pic>
    </p:spTree>
    <p:extLst>
      <p:ext uri="{BB962C8B-B14F-4D97-AF65-F5344CB8AC3E}">
        <p14:creationId xmlns:p14="http://schemas.microsoft.com/office/powerpoint/2010/main" val="28125693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D9A4F88-1B16-0A47-11DF-5E309D260CBF}"/>
              </a:ext>
            </a:extLst>
          </p:cNvPr>
          <p:cNvSpPr>
            <a:spLocks noGrp="1"/>
          </p:cNvSpPr>
          <p:nvPr>
            <p:ph type="title"/>
          </p:nvPr>
        </p:nvSpPr>
        <p:spPr/>
        <p:txBody>
          <a:bodyPr/>
          <a:lstStyle/>
          <a:p>
            <a:r>
              <a:rPr lang="en-US"/>
              <a:t>Identifying OCM Coordinators and Super Users </a:t>
            </a:r>
          </a:p>
        </p:txBody>
      </p:sp>
      <p:sp>
        <p:nvSpPr>
          <p:cNvPr id="7" name="Slide Number Placeholder 3">
            <a:extLst>
              <a:ext uri="{FF2B5EF4-FFF2-40B4-BE49-F238E27FC236}">
                <a16:creationId xmlns:a16="http://schemas.microsoft.com/office/drawing/2014/main" id="{2AAC87E0-9E40-8558-08CF-29CC40A9340B}"/>
              </a:ext>
            </a:extLst>
          </p:cNvPr>
          <p:cNvSpPr txBox="1">
            <a:spLocks/>
          </p:cNvSpPr>
          <p:nvPr/>
        </p:nvSpPr>
        <p:spPr>
          <a:xfrm>
            <a:off x="8610600" y="6356350"/>
            <a:ext cx="2743200" cy="365125"/>
          </a:xfrm>
          <a:prstGeom prst="rect">
            <a:avLst/>
          </a:prstGeom>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 CWDS / </a:t>
            </a:r>
            <a:fld id="{3034EA56-25F9-154B-A508-1E08B5A9821D}" type="slidenum">
              <a:rPr kumimoji="0" lang="en-US" sz="1200" b="1" i="0" u="none" strike="noStrike" kern="1200" cap="none" spc="0" normalizeH="0" baseline="0" noProof="0" smtClean="0">
                <a:ln>
                  <a:noFill/>
                </a:ln>
                <a:solidFill>
                  <a:srgbClr val="050505"/>
                </a:solidFill>
                <a:effectLst/>
                <a:uLnTx/>
                <a:uFillTx/>
                <a:latin typeface="Arial" panose="020B0604020202020204" pitchFamily="34" charset="0"/>
                <a:ea typeface="Source Sans Pro" charset="0"/>
                <a:cs typeface="Arial" panose="020B0604020202020204" pitchFamily="34" charset="0"/>
              </a:rPr>
              <a:pPr marL="0" marR="0" lvl="0" indent="0" algn="r" defTabSz="1219170" rtl="0" eaLnBrk="1" fontAlgn="auto" latinLnBrk="0" hangingPunct="1">
                <a:lnSpc>
                  <a:spcPct val="100000"/>
                </a:lnSpc>
                <a:spcBef>
                  <a:spcPts val="0"/>
                </a:spcBef>
                <a:spcAft>
                  <a:spcPts val="0"/>
                </a:spcAft>
                <a:buClrTx/>
                <a:buSzTx/>
                <a:buFontTx/>
                <a:buNone/>
                <a:tabLst/>
                <a:defRPr/>
              </a:pPr>
              <a:t>15</a:t>
            </a:fld>
            <a:endPar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endParaRPr>
          </a:p>
        </p:txBody>
      </p:sp>
      <p:graphicFrame>
        <p:nvGraphicFramePr>
          <p:cNvPr id="9" name="Table 8">
            <a:extLst>
              <a:ext uri="{FF2B5EF4-FFF2-40B4-BE49-F238E27FC236}">
                <a16:creationId xmlns:a16="http://schemas.microsoft.com/office/drawing/2014/main" id="{4C246EB7-98C6-986D-E51A-502F0492F1C5}"/>
              </a:ext>
            </a:extLst>
          </p:cNvPr>
          <p:cNvGraphicFramePr>
            <a:graphicFrameLocks noGrp="1"/>
          </p:cNvGraphicFramePr>
          <p:nvPr/>
        </p:nvGraphicFramePr>
        <p:xfrm>
          <a:off x="742507" y="2275127"/>
          <a:ext cx="10859386" cy="2171686"/>
        </p:xfrm>
        <a:graphic>
          <a:graphicData uri="http://schemas.openxmlformats.org/drawingml/2006/table">
            <a:tbl>
              <a:tblPr firstRow="1"/>
              <a:tblGrid>
                <a:gridCol w="1822067">
                  <a:extLst>
                    <a:ext uri="{9D8B030D-6E8A-4147-A177-3AD203B41FA5}">
                      <a16:colId xmlns:a16="http://schemas.microsoft.com/office/drawing/2014/main" val="3094484693"/>
                    </a:ext>
                  </a:extLst>
                </a:gridCol>
                <a:gridCol w="1392143">
                  <a:extLst>
                    <a:ext uri="{9D8B030D-6E8A-4147-A177-3AD203B41FA5}">
                      <a16:colId xmlns:a16="http://schemas.microsoft.com/office/drawing/2014/main" val="1296120920"/>
                    </a:ext>
                  </a:extLst>
                </a:gridCol>
                <a:gridCol w="3380154">
                  <a:extLst>
                    <a:ext uri="{9D8B030D-6E8A-4147-A177-3AD203B41FA5}">
                      <a16:colId xmlns:a16="http://schemas.microsoft.com/office/drawing/2014/main" val="646413675"/>
                    </a:ext>
                  </a:extLst>
                </a:gridCol>
                <a:gridCol w="2205787">
                  <a:extLst>
                    <a:ext uri="{9D8B030D-6E8A-4147-A177-3AD203B41FA5}">
                      <a16:colId xmlns:a16="http://schemas.microsoft.com/office/drawing/2014/main" val="2928357812"/>
                    </a:ext>
                  </a:extLst>
                </a:gridCol>
                <a:gridCol w="2059235">
                  <a:extLst>
                    <a:ext uri="{9D8B030D-6E8A-4147-A177-3AD203B41FA5}">
                      <a16:colId xmlns:a16="http://schemas.microsoft.com/office/drawing/2014/main" val="2133369063"/>
                    </a:ext>
                  </a:extLst>
                </a:gridCol>
              </a:tblGrid>
              <a:tr h="518146">
                <a:tc>
                  <a:txBody>
                    <a:bodyPr/>
                    <a:lstStyle/>
                    <a:p>
                      <a:pPr algn="ctr" fontAlgn="t">
                        <a:spcBef>
                          <a:spcPts val="100"/>
                        </a:spcBef>
                        <a:buNone/>
                      </a:pPr>
                      <a:r>
                        <a:rPr lang="en-US" sz="1100" b="1" i="0" u="none" strike="noStrike">
                          <a:solidFill>
                            <a:schemeClr val="bg1"/>
                          </a:solidFill>
                          <a:effectLst/>
                          <a:latin typeface="+mn-lt"/>
                        </a:rPr>
                        <a:t>Organization Subgroup</a:t>
                      </a:r>
                    </a:p>
                  </a:txBody>
                  <a:tcPr marL="4855" marR="4855" marT="4855" marB="34958"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a:noFill/>
                    </a:lnT>
                    <a:lnB w="6350" cap="flat" cmpd="sng" algn="ctr">
                      <a:solidFill>
                        <a:srgbClr val="BFBFBF"/>
                      </a:solidFill>
                      <a:prstDash val="solid"/>
                      <a:round/>
                      <a:headEnd type="none" w="med" len="med"/>
                      <a:tailEnd type="none" w="med" len="med"/>
                    </a:lnB>
                    <a:solidFill>
                      <a:schemeClr val="tx2"/>
                    </a:solidFill>
                  </a:tcPr>
                </a:tc>
                <a:tc>
                  <a:txBody>
                    <a:bodyPr/>
                    <a:lstStyle/>
                    <a:p>
                      <a:pPr algn="ctr" fontAlgn="b">
                        <a:buNone/>
                      </a:pPr>
                      <a:r>
                        <a:rPr lang="en-US" sz="1200" b="1" i="0" u="none" strike="noStrike">
                          <a:solidFill>
                            <a:srgbClr val="FFFFFF"/>
                          </a:solidFill>
                          <a:effectLst/>
                          <a:latin typeface="+mn-lt"/>
                        </a:rPr>
                        <a:t>Headcount</a:t>
                      </a:r>
                    </a:p>
                  </a:txBody>
                  <a:tcPr marL="7620" marR="7620" marT="762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tx2"/>
                    </a:solidFill>
                  </a:tcPr>
                </a:tc>
                <a:tc>
                  <a:txBody>
                    <a:bodyPr/>
                    <a:lstStyle/>
                    <a:p>
                      <a:pPr algn="ctr" fontAlgn="b">
                        <a:buNone/>
                      </a:pPr>
                      <a:r>
                        <a:rPr lang="en-US" sz="1200" b="1" i="0" u="none" strike="noStrike">
                          <a:solidFill>
                            <a:srgbClr val="FFFFFF"/>
                          </a:solidFill>
                          <a:effectLst/>
                          <a:latin typeface="+mn-lt"/>
                        </a:rPr>
                        <a:t>OCM Coordinators and Super Users Identified </a:t>
                      </a:r>
                    </a:p>
                    <a:p>
                      <a:pPr algn="ctr" fontAlgn="b">
                        <a:buNone/>
                      </a:pPr>
                      <a:r>
                        <a:rPr lang="en-US" sz="1200" b="1" i="0" u="none" strike="noStrike">
                          <a:solidFill>
                            <a:srgbClr val="FFFFFF"/>
                          </a:solidFill>
                          <a:effectLst/>
                          <a:latin typeface="+mn-lt"/>
                        </a:rPr>
                        <a:t>(Yes or No)</a:t>
                      </a:r>
                    </a:p>
                  </a:txBody>
                  <a:tcPr marL="7620" marR="7620" marT="762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tx2"/>
                    </a:solidFill>
                  </a:tcPr>
                </a:tc>
                <a:tc>
                  <a:txBody>
                    <a:bodyPr/>
                    <a:lstStyle/>
                    <a:p>
                      <a:pPr algn="ctr" fontAlgn="b">
                        <a:buNone/>
                      </a:pPr>
                      <a:r>
                        <a:rPr lang="en-US" sz="1200" b="1" i="0" u="none" strike="noStrike">
                          <a:solidFill>
                            <a:srgbClr val="FFFFFF"/>
                          </a:solidFill>
                          <a:effectLst/>
                          <a:latin typeface="+mn-lt"/>
                        </a:rPr>
                        <a:t>Number of OCM Coordinators and Super Users Needed</a:t>
                      </a:r>
                    </a:p>
                  </a:txBody>
                  <a:tcPr marL="7620" marR="7620" marT="762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tx2"/>
                    </a:solidFill>
                  </a:tcPr>
                </a:tc>
                <a:tc>
                  <a:txBody>
                    <a:bodyPr/>
                    <a:lstStyle/>
                    <a:p>
                      <a:pPr algn="ctr" fontAlgn="b">
                        <a:buNone/>
                      </a:pPr>
                      <a:r>
                        <a:rPr lang="en-US" sz="1200" b="1" i="0" u="none" strike="noStrike">
                          <a:solidFill>
                            <a:srgbClr val="FFFFFF"/>
                          </a:solidFill>
                          <a:effectLst/>
                          <a:latin typeface="+mn-lt"/>
                        </a:rPr>
                        <a:t>Notes</a:t>
                      </a:r>
                    </a:p>
                  </a:txBody>
                  <a:tcPr marL="7620" marR="7620" marT="7620" marB="0" anchor="ctr">
                    <a:lnL w="6350" cap="flat" cmpd="sng" algn="ctr">
                      <a:solidFill>
                        <a:srgbClr val="BFBFBF"/>
                      </a:solidFill>
                      <a:prstDash val="solid"/>
                      <a:round/>
                      <a:headEnd type="none" w="med" len="med"/>
                      <a:tailEnd type="none" w="med" len="med"/>
                    </a:lnL>
                    <a:lnR>
                      <a:noFill/>
                    </a:lnR>
                    <a:lnT>
                      <a:noFill/>
                    </a:lnT>
                    <a:lnB w="6350" cap="flat" cmpd="sng" algn="ctr">
                      <a:solidFill>
                        <a:srgbClr val="BFBFBF"/>
                      </a:solidFill>
                      <a:prstDash val="solid"/>
                      <a:round/>
                      <a:headEnd type="none" w="med" len="med"/>
                      <a:tailEnd type="none" w="med" len="med"/>
                    </a:lnB>
                    <a:solidFill>
                      <a:schemeClr val="tx2"/>
                    </a:solidFill>
                  </a:tcPr>
                </a:tc>
                <a:extLst>
                  <a:ext uri="{0D108BD9-81ED-4DB2-BD59-A6C34878D82A}">
                    <a16:rowId xmlns:a16="http://schemas.microsoft.com/office/drawing/2014/main" val="2477433632"/>
                  </a:ext>
                </a:extLst>
              </a:tr>
              <a:tr h="1435683">
                <a:tc>
                  <a:txBody>
                    <a:bodyPr/>
                    <a:lstStyle/>
                    <a:p>
                      <a:pPr algn="l" fontAlgn="ctr">
                        <a:buNone/>
                      </a:pPr>
                      <a:r>
                        <a:rPr lang="en-US" sz="1200" b="0" i="0" u="none" strike="noStrike">
                          <a:solidFill>
                            <a:srgbClr val="000000"/>
                          </a:solidFill>
                          <a:effectLst/>
                          <a:latin typeface="+mn-lt"/>
                        </a:rPr>
                        <a:t>(Service areas, etc.)</a:t>
                      </a:r>
                    </a:p>
                  </a:txBody>
                  <a:tcPr marL="7620" marR="7620" marT="762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solidFill>
                  </a:tcPr>
                </a:tc>
                <a:tc>
                  <a:txBody>
                    <a:bodyPr/>
                    <a:lstStyle/>
                    <a:p>
                      <a:pPr algn="l" fontAlgn="ctr">
                        <a:buNone/>
                      </a:pPr>
                      <a:r>
                        <a:rPr lang="en-US" sz="1200" b="0" i="0" u="none" strike="noStrike">
                          <a:solidFill>
                            <a:srgbClr val="000000"/>
                          </a:solidFill>
                          <a:effectLst/>
                          <a:latin typeface="+mn-lt"/>
                        </a:rPr>
                        <a:t>Headcount of that subgroup</a:t>
                      </a:r>
                    </a:p>
                  </a:txBody>
                  <a:tcPr marL="7620" marR="7620" marT="762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solidFill>
                  </a:tcPr>
                </a:tc>
                <a:tc>
                  <a:txBody>
                    <a:bodyPr/>
                    <a:lstStyle/>
                    <a:p>
                      <a:pPr algn="l" fontAlgn="ctr">
                        <a:buNone/>
                      </a:pPr>
                      <a:r>
                        <a:rPr lang="en-US" sz="1200" b="0" i="0" u="none" strike="noStrike">
                          <a:solidFill>
                            <a:srgbClr val="000000"/>
                          </a:solidFill>
                          <a:effectLst/>
                          <a:latin typeface="+mn-lt"/>
                        </a:rPr>
                        <a:t>Is there a need or desire from this subgroup to participate? (Yes or No)</a:t>
                      </a:r>
                    </a:p>
                  </a:txBody>
                  <a:tcPr marL="7620" marR="7620" marT="762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solidFill>
                  </a:tcPr>
                </a:tc>
                <a:tc>
                  <a:txBody>
                    <a:bodyPr/>
                    <a:lstStyle/>
                    <a:p>
                      <a:pPr algn="l" fontAlgn="ctr">
                        <a:buNone/>
                      </a:pPr>
                      <a:r>
                        <a:rPr lang="en-US" sz="1200" b="0" i="0" u="none" strike="noStrike">
                          <a:solidFill>
                            <a:srgbClr val="000000"/>
                          </a:solidFill>
                          <a:effectLst/>
                          <a:latin typeface="+mn-lt"/>
                        </a:rPr>
                        <a:t>How many </a:t>
                      </a:r>
                      <a:r>
                        <a:rPr lang="en-US" sz="1200"/>
                        <a:t>OCM Coordinators and Super Users </a:t>
                      </a:r>
                      <a:r>
                        <a:rPr lang="en-US" sz="1200" b="0" i="0" u="none" strike="noStrike">
                          <a:solidFill>
                            <a:srgbClr val="000000"/>
                          </a:solidFill>
                          <a:effectLst/>
                          <a:latin typeface="+mn-lt"/>
                        </a:rPr>
                        <a:t>are needed from this subgroup?</a:t>
                      </a:r>
                      <a:br>
                        <a:rPr lang="en-US" sz="1200" b="0" i="0" u="none" strike="noStrike">
                          <a:solidFill>
                            <a:srgbClr val="000000"/>
                          </a:solidFill>
                          <a:effectLst/>
                          <a:latin typeface="+mn-lt"/>
                        </a:rPr>
                      </a:br>
                      <a:br>
                        <a:rPr lang="en-US" sz="1200" b="0" i="0" u="none" strike="noStrike">
                          <a:solidFill>
                            <a:srgbClr val="000000"/>
                          </a:solidFill>
                          <a:effectLst/>
                          <a:latin typeface="+mn-lt"/>
                        </a:rPr>
                      </a:br>
                      <a:r>
                        <a:rPr lang="en-US" sz="1200" b="1" i="0" u="none" strike="noStrike">
                          <a:solidFill>
                            <a:srgbClr val="000000"/>
                          </a:solidFill>
                          <a:effectLst/>
                          <a:latin typeface="+mn-lt"/>
                        </a:rPr>
                        <a:t>Note: </a:t>
                      </a:r>
                      <a:r>
                        <a:rPr lang="en-US" sz="1200" b="0" i="0" u="none" strike="noStrike">
                          <a:solidFill>
                            <a:srgbClr val="000000"/>
                          </a:solidFill>
                          <a:effectLst/>
                          <a:latin typeface="+mn-lt"/>
                        </a:rPr>
                        <a:t>Number of </a:t>
                      </a:r>
                      <a:r>
                        <a:rPr lang="en-US" sz="1200"/>
                        <a:t>OCM Coordinators and Super Users </a:t>
                      </a:r>
                      <a:r>
                        <a:rPr lang="en-US" sz="1200" b="0" i="0" u="none" strike="noStrike">
                          <a:solidFill>
                            <a:srgbClr val="000000"/>
                          </a:solidFill>
                          <a:effectLst/>
                          <a:latin typeface="+mn-lt"/>
                        </a:rPr>
                        <a:t>should be representative of Organization subgroup headcount</a:t>
                      </a:r>
                    </a:p>
                  </a:txBody>
                  <a:tcPr marL="7620" marR="7620" marT="762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solidFill>
                  </a:tcPr>
                </a:tc>
                <a:tc>
                  <a:txBody>
                    <a:bodyPr/>
                    <a:lstStyle/>
                    <a:p>
                      <a:pPr algn="ctr" fontAlgn="b">
                        <a:buNone/>
                      </a:pPr>
                      <a:r>
                        <a:rPr lang="en-US" sz="1200" b="0" i="0" u="none" strike="noStrike" dirty="0">
                          <a:solidFill>
                            <a:srgbClr val="000000"/>
                          </a:solidFill>
                          <a:effectLst/>
                          <a:latin typeface="+mn-lt"/>
                        </a:rPr>
                        <a:t>Any additional information about the subgroup (specific departments that have already expressed interest, notable stakeholders, etc.)</a:t>
                      </a:r>
                    </a:p>
                  </a:txBody>
                  <a:tcPr marL="7620" marR="7620" marT="762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chemeClr val="bg1"/>
                    </a:solidFill>
                  </a:tcPr>
                </a:tc>
                <a:extLst>
                  <a:ext uri="{0D108BD9-81ED-4DB2-BD59-A6C34878D82A}">
                    <a16:rowId xmlns:a16="http://schemas.microsoft.com/office/drawing/2014/main" val="887787612"/>
                  </a:ext>
                </a:extLst>
              </a:tr>
            </a:tbl>
          </a:graphicData>
        </a:graphic>
      </p:graphicFrame>
      <p:sp>
        <p:nvSpPr>
          <p:cNvPr id="3" name="Subtitle 2">
            <a:extLst>
              <a:ext uri="{FF2B5EF4-FFF2-40B4-BE49-F238E27FC236}">
                <a16:creationId xmlns:a16="http://schemas.microsoft.com/office/drawing/2014/main" id="{6374D6CB-7DF3-BBA9-F360-872E26B80886}"/>
              </a:ext>
            </a:extLst>
          </p:cNvPr>
          <p:cNvSpPr txBox="1">
            <a:spLocks/>
          </p:cNvSpPr>
          <p:nvPr/>
        </p:nvSpPr>
        <p:spPr>
          <a:xfrm>
            <a:off x="685799" y="1151587"/>
            <a:ext cx="10493227" cy="604143"/>
          </a:xfrm>
          <a:prstGeom prst="rect">
            <a:avLst/>
          </a:prstGeom>
          <a:noFill/>
        </p:spPr>
        <p:txBody>
          <a:bodyPr/>
          <a:lstStyle>
            <a:lvl1pPr marL="0" indent="0" algn="l" defTabSz="914400" rtl="0" eaLnBrk="1" latinLnBrk="0" hangingPunct="1">
              <a:lnSpc>
                <a:spcPct val="90000"/>
              </a:lnSpc>
              <a:spcBef>
                <a:spcPts val="1200"/>
              </a:spcBef>
              <a:buFont typeface="Arial" panose="020B0604020202020204" pitchFamily="34" charset="0"/>
              <a:buNone/>
              <a:defRPr sz="2400" b="1" kern="1200" spc="0" baseline="0">
                <a:solidFill>
                  <a:schemeClr val="accent2"/>
                </a:solidFill>
                <a:latin typeface="+mn-lt"/>
                <a:ea typeface="+mn-ea"/>
                <a:cs typeface="+mn-cs"/>
              </a:defRPr>
            </a:lvl1pPr>
            <a:lvl2pPr marL="0" indent="0" algn="l" defTabSz="914400" rtl="0" eaLnBrk="1" latinLnBrk="0" hangingPunct="1">
              <a:lnSpc>
                <a:spcPct val="90000"/>
              </a:lnSpc>
              <a:spcBef>
                <a:spcPts val="1200"/>
              </a:spcBef>
              <a:buClr>
                <a:schemeClr val="accent2"/>
              </a:buClr>
              <a:buFont typeface="Arial" panose="020B0604020202020204" pitchFamily="34" charset="0"/>
              <a:buNone/>
              <a:defRPr sz="2400" kern="1200" spc="0">
                <a:solidFill>
                  <a:schemeClr val="tx1"/>
                </a:solidFill>
                <a:latin typeface="+mn-lt"/>
                <a:ea typeface="+mn-ea"/>
                <a:cs typeface="+mn-cs"/>
              </a:defRPr>
            </a:lvl2pPr>
            <a:lvl3pPr marL="266700" indent="-266700" algn="l" defTabSz="914400" rtl="0" eaLnBrk="1" latinLnBrk="0" hangingPunct="1">
              <a:lnSpc>
                <a:spcPct val="90000"/>
              </a:lnSpc>
              <a:spcBef>
                <a:spcPts val="600"/>
              </a:spcBef>
              <a:buClr>
                <a:schemeClr val="accent2"/>
              </a:buClr>
              <a:buFont typeface="Arial" panose="020B0604020202020204" pitchFamily="34" charset="0"/>
              <a:buChar char="•"/>
              <a:defRPr sz="2400" kern="1200" spc="0">
                <a:solidFill>
                  <a:schemeClr val="tx1"/>
                </a:solidFill>
                <a:latin typeface="+mn-lt"/>
                <a:ea typeface="+mn-ea"/>
                <a:cs typeface="+mn-cs"/>
              </a:defRPr>
            </a:lvl3pPr>
            <a:lvl4pPr marL="538163" indent="-271463" algn="l" defTabSz="914400" rtl="0" eaLnBrk="1" latinLnBrk="0" hangingPunct="1">
              <a:lnSpc>
                <a:spcPct val="90000"/>
              </a:lnSpc>
              <a:spcBef>
                <a:spcPts val="400"/>
              </a:spcBef>
              <a:buClr>
                <a:schemeClr val="accent2"/>
              </a:buClr>
              <a:buFont typeface="Mars Centra" pitchFamily="2" charset="0"/>
              <a:buChar char="–"/>
              <a:defRPr sz="2000" kern="1200" spc="0">
                <a:solidFill>
                  <a:schemeClr val="tx1"/>
                </a:solidFill>
                <a:latin typeface="+mn-lt"/>
                <a:ea typeface="+mn-ea"/>
                <a:cs typeface="+mn-cs"/>
              </a:defRPr>
            </a:lvl4pPr>
            <a:lvl5pPr marL="719138" indent="-180975" algn="l" defTabSz="914400" rtl="0" eaLnBrk="1" latinLnBrk="0" hangingPunct="1">
              <a:lnSpc>
                <a:spcPct val="90000"/>
              </a:lnSpc>
              <a:spcBef>
                <a:spcPts val="200"/>
              </a:spcBef>
              <a:spcAft>
                <a:spcPts val="300"/>
              </a:spcAft>
              <a:buClr>
                <a:schemeClr val="tx2"/>
              </a:buClr>
              <a:buFont typeface="Arial" panose="020B0604020202020204" pitchFamily="34" charset="0"/>
              <a:buChar char="•"/>
              <a:defRPr sz="1800" kern="1200" spc="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1" indent="0" algn="l" defTabSz="914400" rtl="0" eaLnBrk="1" fontAlgn="auto" latinLnBrk="0" hangingPunct="1">
              <a:lnSpc>
                <a:spcPct val="90000"/>
              </a:lnSpc>
              <a:spcBef>
                <a:spcPts val="1200"/>
              </a:spcBef>
              <a:spcAft>
                <a:spcPts val="0"/>
              </a:spcAft>
              <a:buClr>
                <a:srgbClr val="004FA2"/>
              </a:buClr>
              <a:buSzTx/>
              <a:buFont typeface="Arial" panose="020B0604020202020204" pitchFamily="34" charset="0"/>
              <a:buNone/>
              <a:tabLst/>
              <a:defRPr/>
            </a:pPr>
            <a:r>
              <a:rPr kumimoji="0" lang="en-US" sz="1400" b="0" i="0" u="none" strike="noStrike" kern="1200" cap="none" spc="0" normalizeH="0" baseline="0" noProof="0" dirty="0">
                <a:ln>
                  <a:noFill/>
                </a:ln>
                <a:solidFill>
                  <a:srgbClr val="050505"/>
                </a:solidFill>
                <a:effectLst/>
                <a:uLnTx/>
                <a:uFillTx/>
                <a:latin typeface="Arial" panose="020B0604020202020204"/>
                <a:ea typeface="+mn-ea"/>
                <a:cs typeface="Calibri" panose="020F0502020204030204" pitchFamily="34" charset="0"/>
              </a:rPr>
              <a:t>We can consider gaining champion representation from different Organization Subgroups. The worker permission validation conducted by Organization OCM Teams helps inform the analysis for identifying </a:t>
            </a:r>
            <a:r>
              <a:rPr kumimoji="0" lang="en-US" sz="1400" b="0" i="0" u="none" strike="noStrike" kern="1200" cap="none" spc="0" normalizeH="0" baseline="0" noProof="0" dirty="0">
                <a:ln>
                  <a:noFill/>
                </a:ln>
                <a:solidFill>
                  <a:srgbClr val="050505"/>
                </a:solidFill>
                <a:effectLst/>
                <a:uLnTx/>
                <a:uFillTx/>
                <a:latin typeface="Arial" panose="020B0604020202020204"/>
                <a:ea typeface="+mn-ea"/>
                <a:cs typeface="+mn-cs"/>
              </a:rPr>
              <a:t>OCM Coordinators and Super Users </a:t>
            </a:r>
            <a:r>
              <a:rPr kumimoji="0" lang="en-US" sz="1400" b="0" i="0" u="none" strike="noStrike" kern="1200" cap="none" spc="0" normalizeH="0" baseline="0" noProof="0" dirty="0">
                <a:ln>
                  <a:noFill/>
                </a:ln>
                <a:solidFill>
                  <a:srgbClr val="050505"/>
                </a:solidFill>
                <a:effectLst/>
                <a:uLnTx/>
                <a:uFillTx/>
                <a:latin typeface="Arial" panose="020B0604020202020204"/>
                <a:ea typeface="+mn-ea"/>
                <a:cs typeface="Calibri" panose="020F0502020204030204" pitchFamily="34" charset="0"/>
              </a:rPr>
              <a:t>to ensure</a:t>
            </a:r>
            <a:r>
              <a:rPr kumimoji="0" lang="en-US" sz="1400" b="0" i="0" u="none" strike="noStrike" kern="1200" cap="none" spc="0" normalizeH="0" baseline="0" noProof="0" dirty="0">
                <a:ln>
                  <a:noFill/>
                </a:ln>
                <a:solidFill>
                  <a:srgbClr val="FF0000"/>
                </a:solidFill>
                <a:effectLst/>
                <a:uLnTx/>
                <a:uFillTx/>
                <a:latin typeface="Arial" panose="020B0604020202020204"/>
                <a:ea typeface="+mn-ea"/>
                <a:cs typeface="Calibri" panose="020F0502020204030204" pitchFamily="34" charset="0"/>
              </a:rPr>
              <a:t> </a:t>
            </a:r>
            <a:r>
              <a:rPr kumimoji="0" lang="en-US" sz="1400" b="0" i="0" u="none" strike="noStrike" kern="1200" cap="none" spc="0" normalizeH="0" baseline="0" noProof="0" dirty="0">
                <a:ln>
                  <a:noFill/>
                </a:ln>
                <a:solidFill>
                  <a:srgbClr val="050505"/>
                </a:solidFill>
                <a:effectLst/>
                <a:uLnTx/>
                <a:uFillTx/>
                <a:latin typeface="Arial" panose="020B0604020202020204"/>
                <a:ea typeface="+mn-ea"/>
                <a:cs typeface="Calibri" panose="020F0502020204030204" pitchFamily="34" charset="0"/>
              </a:rPr>
              <a:t>a holistic representation.</a:t>
            </a:r>
          </a:p>
        </p:txBody>
      </p:sp>
    </p:spTree>
    <p:extLst>
      <p:ext uri="{BB962C8B-B14F-4D97-AF65-F5344CB8AC3E}">
        <p14:creationId xmlns:p14="http://schemas.microsoft.com/office/powerpoint/2010/main" val="16083246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05551-0043-6AD4-9524-2880B6BE9214}"/>
              </a:ext>
            </a:extLst>
          </p:cNvPr>
          <p:cNvSpPr>
            <a:spLocks noGrp="1"/>
          </p:cNvSpPr>
          <p:nvPr>
            <p:ph type="title"/>
          </p:nvPr>
        </p:nvSpPr>
        <p:spPr/>
        <p:txBody>
          <a:bodyPr/>
          <a:lstStyle/>
          <a:p>
            <a:r>
              <a:rPr lang="en-US"/>
              <a:t>OCM Coordinators and Super Users Engagement Timeline</a:t>
            </a:r>
          </a:p>
        </p:txBody>
      </p:sp>
      <p:sp>
        <p:nvSpPr>
          <p:cNvPr id="3" name="Content Placeholder 2">
            <a:extLst>
              <a:ext uri="{FF2B5EF4-FFF2-40B4-BE49-F238E27FC236}">
                <a16:creationId xmlns:a16="http://schemas.microsoft.com/office/drawing/2014/main" id="{559DA621-001B-D2C8-7E6A-A7160A3A9E00}"/>
              </a:ext>
            </a:extLst>
          </p:cNvPr>
          <p:cNvSpPr txBox="1">
            <a:spLocks/>
          </p:cNvSpPr>
          <p:nvPr/>
        </p:nvSpPr>
        <p:spPr>
          <a:xfrm>
            <a:off x="685800" y="1047557"/>
            <a:ext cx="9612192" cy="46654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Medium"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ontserrat Medium"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ontserrat Medium"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ontserrat Medium"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ontserrat Medium"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0"/>
              </a:spcBef>
              <a:spcAft>
                <a:spcPts val="600"/>
              </a:spcAft>
              <a:buClr>
                <a:srgbClr val="1F497D"/>
              </a:buClr>
              <a:buSzTx/>
              <a:buFont typeface="Arial" panose="020B0604020202020204" pitchFamily="34" charset="0"/>
              <a:buNone/>
              <a:tabLst>
                <a:tab pos="183515" algn="l"/>
              </a:tabLst>
              <a:defRPr/>
            </a:pPr>
            <a:r>
              <a:rPr kumimoji="0" lang="en-US" sz="1400" b="0" i="0" u="none" strike="noStrike" kern="1200" cap="none" spc="-5" normalizeH="0" baseline="0" noProof="0">
                <a:ln>
                  <a:noFill/>
                </a:ln>
                <a:solidFill>
                  <a:srgbClr val="050505"/>
                </a:solidFill>
                <a:effectLst/>
                <a:uLnTx/>
                <a:uFillTx/>
                <a:latin typeface="Arial" panose="020B0604020202020204"/>
                <a:ea typeface="Open Sans Semibold" panose="020B0606030504020204" pitchFamily="34" charset="0"/>
                <a:cs typeface="Arial"/>
              </a:rPr>
              <a:t>The timeline below illustrates potential OCM Coordinator and Super User activities and notional timeframes.</a:t>
            </a:r>
          </a:p>
        </p:txBody>
      </p:sp>
      <p:grpSp>
        <p:nvGrpSpPr>
          <p:cNvPr id="5" name="Group 4" descr="The image shows a horizontal timeline with five sequential phases, each labeled with a “T‑Minus” or “T‑Plus” timeframe related to CWS‑CARES V1 Go‑Live. Under each phase heading is a list of activities associated with OCM Coordinators and Super Users. At the bottom of the image is a continuous arrow displaying an overarching expectation.&#10;Phase 1: Identify (T‑Minus 180 Days)&#10;Activities:&#10;• Identify OCM Coordinators and Super Users.&#10;• Confirm OCM Coordinator and Super User nominations.&#10;• Distribute Welcome Message.&#10;Phase 2: Initiate (T‑Minus 90 Days)&#10;Activities:&#10;• Attend OCM Coordinators and Super Users Kick‑Off Session.&#10;• Attend OCM Coordinators and Super Users spotlight.&#10;• Participate in OCM Coordinator and Super User feedback opportunities.&#10;• Perform exercises requested by the Organization Implementation teams.&#10;Phase 3: Inform (T‑Minus 60 Days)&#10;Activities:&#10;• Participate in regular OCM Coordinator and Super User sessions.&#10;• Cascade organization communication items.&#10;• Proactively advocate for upcoming activities.&#10;• Conduct Start/Stop/Continue activities.&#10;• Support understanding of cutover activities.&#10;Phase 4: Go‑Live (T‑Minus 0 Days)&#10;Activities:&#10;• Host “office‑hour” sessions as needed.&#10;• Answer basic impromptu support questions.&#10;• Direct individuals to additional resources.&#10;• Provide live feedback to the Organization Implementation team.&#10;Phase 5: Post Go‑Live (T‑Plus 60 Days)&#10;Activities:&#10;• Continued support.&#10;• Document post‑go‑live questions, concerns, and issues in a tracker.&#10;• Participate in feedback calls with the implementation support teams (Organization Implementation team, State Implementation team, and Implementation team).&#10;Footer Message&#10;A large arrow at the bottom contains the statement:&#10;“Cascade Communications, stay up to date with CWS‑CARES V1 progress, and escalate readiness risks to the Organization Implementation team.”">
            <a:extLst>
              <a:ext uri="{FF2B5EF4-FFF2-40B4-BE49-F238E27FC236}">
                <a16:creationId xmlns:a16="http://schemas.microsoft.com/office/drawing/2014/main" id="{31D7D217-BDF2-45D8-3C28-53C459F97350}"/>
              </a:ext>
            </a:extLst>
          </p:cNvPr>
          <p:cNvGrpSpPr/>
          <p:nvPr/>
        </p:nvGrpSpPr>
        <p:grpSpPr>
          <a:xfrm>
            <a:off x="598222" y="1587041"/>
            <a:ext cx="10995555" cy="4769307"/>
            <a:chOff x="663044" y="2132949"/>
            <a:chExt cx="10526880" cy="3727278"/>
          </a:xfrm>
        </p:grpSpPr>
        <p:sp>
          <p:nvSpPr>
            <p:cNvPr id="6" name="Freeform 20">
              <a:extLst>
                <a:ext uri="{FF2B5EF4-FFF2-40B4-BE49-F238E27FC236}">
                  <a16:creationId xmlns:a16="http://schemas.microsoft.com/office/drawing/2014/main" id="{CE36B439-97AA-FD3E-1458-53F474B7C1F3}"/>
                </a:ext>
              </a:extLst>
            </p:cNvPr>
            <p:cNvSpPr/>
            <p:nvPr/>
          </p:nvSpPr>
          <p:spPr>
            <a:xfrm>
              <a:off x="663045" y="2132949"/>
              <a:ext cx="2284336" cy="406398"/>
            </a:xfrm>
            <a:custGeom>
              <a:avLst/>
              <a:gdLst>
                <a:gd name="connsiteX0" fmla="*/ 0 w 1818413"/>
                <a:gd name="connsiteY0" fmla="*/ 0 h 406398"/>
                <a:gd name="connsiteX1" fmla="*/ 1615214 w 1818413"/>
                <a:gd name="connsiteY1" fmla="*/ 0 h 406398"/>
                <a:gd name="connsiteX2" fmla="*/ 1818413 w 1818413"/>
                <a:gd name="connsiteY2" fmla="*/ 203199 h 406398"/>
                <a:gd name="connsiteX3" fmla="*/ 1615214 w 1818413"/>
                <a:gd name="connsiteY3" fmla="*/ 406398 h 406398"/>
                <a:gd name="connsiteX4" fmla="*/ 0 w 1818413"/>
                <a:gd name="connsiteY4" fmla="*/ 406398 h 406398"/>
                <a:gd name="connsiteX5" fmla="*/ 0 w 1818413"/>
                <a:gd name="connsiteY5" fmla="*/ 0 h 406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18413" h="406398">
                  <a:moveTo>
                    <a:pt x="0" y="0"/>
                  </a:moveTo>
                  <a:lnTo>
                    <a:pt x="1615214" y="0"/>
                  </a:lnTo>
                  <a:lnTo>
                    <a:pt x="1818413" y="203199"/>
                  </a:lnTo>
                  <a:lnTo>
                    <a:pt x="1615214" y="406398"/>
                  </a:lnTo>
                  <a:lnTo>
                    <a:pt x="0" y="406398"/>
                  </a:lnTo>
                  <a:lnTo>
                    <a:pt x="0" y="0"/>
                  </a:lnTo>
                  <a:close/>
                </a:path>
              </a:pathLst>
            </a:custGeom>
            <a:solidFill>
              <a:schemeClr val="tx2"/>
            </a:solid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344" tIns="42672" rIns="122935" bIns="42672"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200" b="1" i="0" u="none" strike="noStrike" kern="1200" cap="none" spc="-5" normalizeH="0" baseline="0" noProof="0">
                  <a:ln>
                    <a:noFill/>
                  </a:ln>
                  <a:solidFill>
                    <a:srgbClr val="FFFFFF"/>
                  </a:solidFill>
                  <a:effectLst/>
                  <a:uLnTx/>
                  <a:uFillTx/>
                  <a:latin typeface="Arial" panose="020B0604020202020204"/>
                  <a:ea typeface="Open Sans Semibold"/>
                  <a:cs typeface="Arial"/>
                </a:rPr>
                <a:t>Identify (T-Minus 180 Days)</a:t>
              </a:r>
            </a:p>
          </p:txBody>
        </p:sp>
        <p:sp>
          <p:nvSpPr>
            <p:cNvPr id="7" name="Freeform 21">
              <a:extLst>
                <a:ext uri="{FF2B5EF4-FFF2-40B4-BE49-F238E27FC236}">
                  <a16:creationId xmlns:a16="http://schemas.microsoft.com/office/drawing/2014/main" id="{FAC92CA7-C4ED-215D-403F-03D786A8B19B}"/>
                </a:ext>
              </a:extLst>
            </p:cNvPr>
            <p:cNvSpPr/>
            <p:nvPr/>
          </p:nvSpPr>
          <p:spPr>
            <a:xfrm>
              <a:off x="2723681" y="2132949"/>
              <a:ext cx="2284336" cy="406398"/>
            </a:xfrm>
            <a:custGeom>
              <a:avLst/>
              <a:gdLst>
                <a:gd name="connsiteX0" fmla="*/ 0 w 1818413"/>
                <a:gd name="connsiteY0" fmla="*/ 0 h 406398"/>
                <a:gd name="connsiteX1" fmla="*/ 1615214 w 1818413"/>
                <a:gd name="connsiteY1" fmla="*/ 0 h 406398"/>
                <a:gd name="connsiteX2" fmla="*/ 1818413 w 1818413"/>
                <a:gd name="connsiteY2" fmla="*/ 203199 h 406398"/>
                <a:gd name="connsiteX3" fmla="*/ 1615214 w 1818413"/>
                <a:gd name="connsiteY3" fmla="*/ 406398 h 406398"/>
                <a:gd name="connsiteX4" fmla="*/ 0 w 1818413"/>
                <a:gd name="connsiteY4" fmla="*/ 406398 h 406398"/>
                <a:gd name="connsiteX5" fmla="*/ 203199 w 1818413"/>
                <a:gd name="connsiteY5" fmla="*/ 203199 h 406398"/>
                <a:gd name="connsiteX6" fmla="*/ 0 w 1818413"/>
                <a:gd name="connsiteY6" fmla="*/ 0 h 406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18413" h="406398">
                  <a:moveTo>
                    <a:pt x="0" y="0"/>
                  </a:moveTo>
                  <a:lnTo>
                    <a:pt x="1615214" y="0"/>
                  </a:lnTo>
                  <a:lnTo>
                    <a:pt x="1818413" y="203199"/>
                  </a:lnTo>
                  <a:lnTo>
                    <a:pt x="1615214" y="406398"/>
                  </a:lnTo>
                  <a:lnTo>
                    <a:pt x="0" y="406398"/>
                  </a:lnTo>
                  <a:lnTo>
                    <a:pt x="203199" y="203199"/>
                  </a:lnTo>
                  <a:lnTo>
                    <a:pt x="0" y="0"/>
                  </a:lnTo>
                  <a:close/>
                </a:path>
              </a:pathLst>
            </a:custGeom>
            <a:solidFill>
              <a:schemeClr val="tx2">
                <a:lumMod val="90000"/>
                <a:lumOff val="10000"/>
              </a:schemeClr>
            </a:solid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67207" tIns="42672" rIns="224535" bIns="42672"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200" b="1" i="0" u="none" strike="noStrike" kern="1200" cap="none" spc="-5" normalizeH="0" baseline="0" noProof="0">
                  <a:ln>
                    <a:noFill/>
                  </a:ln>
                  <a:solidFill>
                    <a:srgbClr val="FFFFFF"/>
                  </a:solidFill>
                  <a:effectLst/>
                  <a:uLnTx/>
                  <a:uFillTx/>
                  <a:latin typeface="Arial" panose="020B0604020202020204"/>
                  <a:ea typeface="Open Sans Semibold"/>
                  <a:cs typeface="Arial"/>
                </a:rPr>
                <a:t>Initiate (T-Minus 90 Days)</a:t>
              </a:r>
            </a:p>
          </p:txBody>
        </p:sp>
        <p:sp>
          <p:nvSpPr>
            <p:cNvPr id="8" name="Freeform 22">
              <a:extLst>
                <a:ext uri="{FF2B5EF4-FFF2-40B4-BE49-F238E27FC236}">
                  <a16:creationId xmlns:a16="http://schemas.microsoft.com/office/drawing/2014/main" id="{FBCBC4F7-13B3-B36F-2AD4-568FC0A3F421}"/>
                </a:ext>
              </a:extLst>
            </p:cNvPr>
            <p:cNvSpPr/>
            <p:nvPr/>
          </p:nvSpPr>
          <p:spPr>
            <a:xfrm>
              <a:off x="4784317" y="2132949"/>
              <a:ext cx="2284336" cy="406398"/>
            </a:xfrm>
            <a:custGeom>
              <a:avLst/>
              <a:gdLst>
                <a:gd name="connsiteX0" fmla="*/ 0 w 1818413"/>
                <a:gd name="connsiteY0" fmla="*/ 0 h 406398"/>
                <a:gd name="connsiteX1" fmla="*/ 1615214 w 1818413"/>
                <a:gd name="connsiteY1" fmla="*/ 0 h 406398"/>
                <a:gd name="connsiteX2" fmla="*/ 1818413 w 1818413"/>
                <a:gd name="connsiteY2" fmla="*/ 203199 h 406398"/>
                <a:gd name="connsiteX3" fmla="*/ 1615214 w 1818413"/>
                <a:gd name="connsiteY3" fmla="*/ 406398 h 406398"/>
                <a:gd name="connsiteX4" fmla="*/ 0 w 1818413"/>
                <a:gd name="connsiteY4" fmla="*/ 406398 h 406398"/>
                <a:gd name="connsiteX5" fmla="*/ 203199 w 1818413"/>
                <a:gd name="connsiteY5" fmla="*/ 203199 h 406398"/>
                <a:gd name="connsiteX6" fmla="*/ 0 w 1818413"/>
                <a:gd name="connsiteY6" fmla="*/ 0 h 406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18413" h="406398">
                  <a:moveTo>
                    <a:pt x="0" y="0"/>
                  </a:moveTo>
                  <a:lnTo>
                    <a:pt x="1615214" y="0"/>
                  </a:lnTo>
                  <a:lnTo>
                    <a:pt x="1818413" y="203199"/>
                  </a:lnTo>
                  <a:lnTo>
                    <a:pt x="1615214" y="406398"/>
                  </a:lnTo>
                  <a:lnTo>
                    <a:pt x="0" y="406398"/>
                  </a:lnTo>
                  <a:lnTo>
                    <a:pt x="203199" y="203199"/>
                  </a:lnTo>
                  <a:lnTo>
                    <a:pt x="0" y="0"/>
                  </a:lnTo>
                  <a:close/>
                </a:path>
              </a:pathLst>
            </a:custGeom>
            <a:solidFill>
              <a:schemeClr val="tx2">
                <a:lumMod val="75000"/>
                <a:lumOff val="25000"/>
              </a:schemeClr>
            </a:solid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67207" tIns="42672" rIns="224535" bIns="42672"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200" b="1" i="0" u="none" strike="noStrike" kern="1200" cap="none" spc="-5" normalizeH="0" baseline="0" noProof="0">
                  <a:ln>
                    <a:noFill/>
                  </a:ln>
                  <a:solidFill>
                    <a:srgbClr val="050505"/>
                  </a:solidFill>
                  <a:effectLst/>
                  <a:uLnTx/>
                  <a:uFillTx/>
                  <a:latin typeface="Arial" panose="020B0604020202020204"/>
                  <a:ea typeface="Open Sans Semibold"/>
                  <a:cs typeface="Arial"/>
                </a:rPr>
                <a:t>Inform (T-Minus 60 Days)</a:t>
              </a:r>
            </a:p>
          </p:txBody>
        </p:sp>
        <p:sp>
          <p:nvSpPr>
            <p:cNvPr id="9" name="Freeform 23">
              <a:extLst>
                <a:ext uri="{FF2B5EF4-FFF2-40B4-BE49-F238E27FC236}">
                  <a16:creationId xmlns:a16="http://schemas.microsoft.com/office/drawing/2014/main" id="{93C4C8D1-48CE-A2B0-6DD4-211EB98D1A82}"/>
                </a:ext>
              </a:extLst>
            </p:cNvPr>
            <p:cNvSpPr/>
            <p:nvPr/>
          </p:nvSpPr>
          <p:spPr>
            <a:xfrm>
              <a:off x="6844953" y="2132949"/>
              <a:ext cx="2284336" cy="406398"/>
            </a:xfrm>
            <a:custGeom>
              <a:avLst/>
              <a:gdLst>
                <a:gd name="connsiteX0" fmla="*/ 0 w 1818413"/>
                <a:gd name="connsiteY0" fmla="*/ 0 h 406398"/>
                <a:gd name="connsiteX1" fmla="*/ 1615214 w 1818413"/>
                <a:gd name="connsiteY1" fmla="*/ 0 h 406398"/>
                <a:gd name="connsiteX2" fmla="*/ 1818413 w 1818413"/>
                <a:gd name="connsiteY2" fmla="*/ 203199 h 406398"/>
                <a:gd name="connsiteX3" fmla="*/ 1615214 w 1818413"/>
                <a:gd name="connsiteY3" fmla="*/ 406398 h 406398"/>
                <a:gd name="connsiteX4" fmla="*/ 0 w 1818413"/>
                <a:gd name="connsiteY4" fmla="*/ 406398 h 406398"/>
                <a:gd name="connsiteX5" fmla="*/ 203199 w 1818413"/>
                <a:gd name="connsiteY5" fmla="*/ 203199 h 406398"/>
                <a:gd name="connsiteX6" fmla="*/ 0 w 1818413"/>
                <a:gd name="connsiteY6" fmla="*/ 0 h 406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18413" h="406398">
                  <a:moveTo>
                    <a:pt x="0" y="0"/>
                  </a:moveTo>
                  <a:lnTo>
                    <a:pt x="1615214" y="0"/>
                  </a:lnTo>
                  <a:lnTo>
                    <a:pt x="1818413" y="203199"/>
                  </a:lnTo>
                  <a:lnTo>
                    <a:pt x="1615214" y="406398"/>
                  </a:lnTo>
                  <a:lnTo>
                    <a:pt x="0" y="406398"/>
                  </a:lnTo>
                  <a:lnTo>
                    <a:pt x="203199" y="203199"/>
                  </a:lnTo>
                  <a:lnTo>
                    <a:pt x="0" y="0"/>
                  </a:lnTo>
                  <a:close/>
                </a:path>
              </a:pathLst>
            </a:custGeom>
            <a:solidFill>
              <a:schemeClr val="tx2">
                <a:lumMod val="50000"/>
                <a:lumOff val="50000"/>
              </a:schemeClr>
            </a:solid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67207" tIns="42672" rIns="224535" bIns="42672"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200" b="1" i="0" u="none" strike="noStrike" kern="1200" cap="none" spc="-5" normalizeH="0" baseline="0" noProof="0">
                  <a:ln>
                    <a:noFill/>
                  </a:ln>
                  <a:solidFill>
                    <a:sysClr val="windowText" lastClr="000000"/>
                  </a:solidFill>
                  <a:effectLst/>
                  <a:uLnTx/>
                  <a:uFillTx/>
                  <a:latin typeface="Arial" panose="020B0604020202020204"/>
                  <a:ea typeface="Open Sans Semibold"/>
                  <a:cs typeface="Arial"/>
                </a:rPr>
                <a:t>Go-Live (T-Minus 0 Days)</a:t>
              </a:r>
            </a:p>
          </p:txBody>
        </p:sp>
        <p:sp>
          <p:nvSpPr>
            <p:cNvPr id="10" name="Freeform 24">
              <a:extLst>
                <a:ext uri="{FF2B5EF4-FFF2-40B4-BE49-F238E27FC236}">
                  <a16:creationId xmlns:a16="http://schemas.microsoft.com/office/drawing/2014/main" id="{B8AD207E-52CC-DCC7-8064-32D8515EDAB1}"/>
                </a:ext>
              </a:extLst>
            </p:cNvPr>
            <p:cNvSpPr/>
            <p:nvPr/>
          </p:nvSpPr>
          <p:spPr>
            <a:xfrm>
              <a:off x="8905588" y="2132949"/>
              <a:ext cx="2284336" cy="406398"/>
            </a:xfrm>
            <a:custGeom>
              <a:avLst/>
              <a:gdLst>
                <a:gd name="connsiteX0" fmla="*/ 0 w 1818413"/>
                <a:gd name="connsiteY0" fmla="*/ 0 h 406398"/>
                <a:gd name="connsiteX1" fmla="*/ 1615214 w 1818413"/>
                <a:gd name="connsiteY1" fmla="*/ 0 h 406398"/>
                <a:gd name="connsiteX2" fmla="*/ 1818413 w 1818413"/>
                <a:gd name="connsiteY2" fmla="*/ 203199 h 406398"/>
                <a:gd name="connsiteX3" fmla="*/ 1615214 w 1818413"/>
                <a:gd name="connsiteY3" fmla="*/ 406398 h 406398"/>
                <a:gd name="connsiteX4" fmla="*/ 0 w 1818413"/>
                <a:gd name="connsiteY4" fmla="*/ 406398 h 406398"/>
                <a:gd name="connsiteX5" fmla="*/ 203199 w 1818413"/>
                <a:gd name="connsiteY5" fmla="*/ 203199 h 406398"/>
                <a:gd name="connsiteX6" fmla="*/ 0 w 1818413"/>
                <a:gd name="connsiteY6" fmla="*/ 0 h 406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18413" h="406398">
                  <a:moveTo>
                    <a:pt x="0" y="0"/>
                  </a:moveTo>
                  <a:lnTo>
                    <a:pt x="1615214" y="0"/>
                  </a:lnTo>
                  <a:lnTo>
                    <a:pt x="1818413" y="203199"/>
                  </a:lnTo>
                  <a:lnTo>
                    <a:pt x="1615214" y="406398"/>
                  </a:lnTo>
                  <a:lnTo>
                    <a:pt x="0" y="406398"/>
                  </a:lnTo>
                  <a:lnTo>
                    <a:pt x="203199" y="203199"/>
                  </a:lnTo>
                  <a:lnTo>
                    <a:pt x="0" y="0"/>
                  </a:lnTo>
                  <a:close/>
                </a:path>
              </a:pathLst>
            </a:custGeom>
            <a:solidFill>
              <a:schemeClr val="tx2">
                <a:lumMod val="25000"/>
                <a:lumOff val="75000"/>
              </a:schemeClr>
            </a:solid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67207" tIns="42672" rIns="224535" bIns="42672"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200" b="1" i="0" u="none" strike="noStrike" kern="1200" cap="none" spc="-5" normalizeH="0" baseline="0" noProof="0">
                  <a:ln>
                    <a:noFill/>
                  </a:ln>
                  <a:solidFill>
                    <a:sysClr val="windowText" lastClr="000000"/>
                  </a:solidFill>
                  <a:effectLst/>
                  <a:uLnTx/>
                  <a:uFillTx/>
                  <a:latin typeface="Arial" panose="020B0604020202020204"/>
                  <a:ea typeface="Open Sans Semibold"/>
                  <a:cs typeface="Arial"/>
                </a:rPr>
                <a:t>Post Go-live (T+60 Days)</a:t>
              </a:r>
            </a:p>
          </p:txBody>
        </p:sp>
        <p:sp>
          <p:nvSpPr>
            <p:cNvPr id="11" name="Rectangle 10">
              <a:extLst>
                <a:ext uri="{FF2B5EF4-FFF2-40B4-BE49-F238E27FC236}">
                  <a16:creationId xmlns:a16="http://schemas.microsoft.com/office/drawing/2014/main" id="{EF482A8F-7FC3-54FD-9F00-90DEA6778551}"/>
                </a:ext>
              </a:extLst>
            </p:cNvPr>
            <p:cNvSpPr/>
            <p:nvPr/>
          </p:nvSpPr>
          <p:spPr>
            <a:xfrm>
              <a:off x="858048" y="2628266"/>
              <a:ext cx="1894332" cy="2702830"/>
            </a:xfrm>
            <a:prstGeom prst="rect">
              <a:avLst/>
            </a:prstGeom>
            <a:no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91440" tIns="0" rIns="91440" bIns="0" numCol="1" spcCol="1270" anchor="t" anchorCtr="0">
              <a:noAutofit/>
            </a:bodyPr>
            <a:lstStyle/>
            <a:p>
              <a:pPr marL="171450" marR="0" lvl="2" indent="-171450" algn="l" defTabSz="1219170" rtl="0" eaLnBrk="1" fontAlgn="auto" latinLnBrk="0" hangingPunct="1">
                <a:lnSpc>
                  <a:spcPct val="100000"/>
                </a:lnSpc>
                <a:spcBef>
                  <a:spcPts val="0"/>
                </a:spcBef>
                <a:spcAft>
                  <a:spcPts val="300"/>
                </a:spcAft>
                <a:buClr>
                  <a:srgbClr val="215E82"/>
                </a:buClr>
                <a:buSzTx/>
                <a:buFont typeface="Arial" panose="020B0604020202020204" pitchFamily="34" charset="0"/>
                <a:buChar char="•"/>
                <a:tabLst/>
                <a:defRPr/>
              </a:pPr>
              <a:r>
                <a:rPr kumimoji="0" lang="en-US" sz="1350" b="0" i="0" u="none" strike="noStrike" kern="1200" cap="none" spc="-5" normalizeH="0" baseline="0" noProof="0">
                  <a:ln>
                    <a:noFill/>
                  </a:ln>
                  <a:solidFill>
                    <a:srgbClr val="050505"/>
                  </a:solidFill>
                  <a:effectLst/>
                  <a:uLnTx/>
                  <a:uFillTx/>
                  <a:latin typeface="Arial" panose="020B0604020202020204"/>
                  <a:ea typeface="Open Sans Semibold" panose="020B0606030504020204" pitchFamily="34" charset="0"/>
                  <a:cs typeface="Arial"/>
                </a:rPr>
                <a:t>Identify OCM Coordinators and Super Users </a:t>
              </a:r>
            </a:p>
            <a:p>
              <a:pPr marL="171450" marR="0" lvl="2" indent="-171450" algn="l" defTabSz="1219170" rtl="0" eaLnBrk="1" fontAlgn="auto" latinLnBrk="0" hangingPunct="1">
                <a:lnSpc>
                  <a:spcPct val="100000"/>
                </a:lnSpc>
                <a:spcBef>
                  <a:spcPts val="0"/>
                </a:spcBef>
                <a:spcAft>
                  <a:spcPts val="300"/>
                </a:spcAft>
                <a:buClr>
                  <a:srgbClr val="215E82"/>
                </a:buClr>
                <a:buSzTx/>
                <a:buFont typeface="Arial" panose="020B0604020202020204" pitchFamily="34" charset="0"/>
                <a:buChar char="•"/>
                <a:tabLst/>
                <a:defRPr/>
              </a:pPr>
              <a:r>
                <a:rPr kumimoji="0" lang="en-US" sz="1350" b="0" i="0" u="none" strike="noStrike" kern="1200" cap="none" spc="-5" normalizeH="0" baseline="0" noProof="0">
                  <a:ln>
                    <a:noFill/>
                  </a:ln>
                  <a:solidFill>
                    <a:srgbClr val="050505"/>
                  </a:solidFill>
                  <a:effectLst/>
                  <a:uLnTx/>
                  <a:uFillTx/>
                  <a:latin typeface="Arial" panose="020B0604020202020204"/>
                  <a:ea typeface="Open Sans Semibold" panose="020B0606030504020204" pitchFamily="34" charset="0"/>
                  <a:cs typeface="Arial"/>
                </a:rPr>
                <a:t>Confirm OCM Coordinators and Super Users nominations</a:t>
              </a:r>
            </a:p>
            <a:p>
              <a:pPr marL="171450" marR="0" lvl="2" indent="-171450" algn="l" defTabSz="1219170" rtl="0" eaLnBrk="1" fontAlgn="auto" latinLnBrk="0" hangingPunct="1">
                <a:lnSpc>
                  <a:spcPct val="100000"/>
                </a:lnSpc>
                <a:spcBef>
                  <a:spcPts val="0"/>
                </a:spcBef>
                <a:spcAft>
                  <a:spcPts val="300"/>
                </a:spcAft>
                <a:buClr>
                  <a:srgbClr val="215E82"/>
                </a:buClr>
                <a:buSzTx/>
                <a:buFont typeface="Arial" panose="020B0604020202020204" pitchFamily="34" charset="0"/>
                <a:buChar char="•"/>
                <a:tabLst/>
                <a:defRPr/>
              </a:pPr>
              <a:r>
                <a:rPr kumimoji="0" lang="en-US" sz="1350" b="0" i="0" u="none" strike="noStrike" kern="1200" cap="none" spc="-5" normalizeH="0" baseline="0" noProof="0">
                  <a:ln>
                    <a:noFill/>
                  </a:ln>
                  <a:solidFill>
                    <a:srgbClr val="050505"/>
                  </a:solidFill>
                  <a:effectLst/>
                  <a:uLnTx/>
                  <a:uFillTx/>
                  <a:latin typeface="Arial" panose="020B0604020202020204"/>
                  <a:ea typeface="Open Sans Semibold" panose="020B0606030504020204" pitchFamily="34" charset="0"/>
                  <a:cs typeface="Arial"/>
                </a:rPr>
                <a:t>Distribute Welcome Message</a:t>
              </a:r>
            </a:p>
          </p:txBody>
        </p:sp>
        <p:sp>
          <p:nvSpPr>
            <p:cNvPr id="12" name="Rectangle 11">
              <a:extLst>
                <a:ext uri="{FF2B5EF4-FFF2-40B4-BE49-F238E27FC236}">
                  <a16:creationId xmlns:a16="http://schemas.microsoft.com/office/drawing/2014/main" id="{98A0E8E0-CCAD-0A6C-21C1-F4DE8A6E3CA5}"/>
                </a:ext>
              </a:extLst>
            </p:cNvPr>
            <p:cNvSpPr/>
            <p:nvPr/>
          </p:nvSpPr>
          <p:spPr>
            <a:xfrm>
              <a:off x="2840592" y="2641072"/>
              <a:ext cx="2050513" cy="2702830"/>
            </a:xfrm>
            <a:prstGeom prst="rect">
              <a:avLst/>
            </a:prstGeom>
            <a:no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91440" tIns="0" rIns="91440" bIns="0" numCol="1" spcCol="1270" anchor="t" anchorCtr="0">
              <a:noAutofit/>
            </a:bodyPr>
            <a:lstStyle/>
            <a:p>
              <a:pPr marL="171450" marR="0" lvl="2" indent="-171450" algn="l" defTabSz="1219170" rtl="0" eaLnBrk="1" fontAlgn="auto" latinLnBrk="0" hangingPunct="1">
                <a:lnSpc>
                  <a:spcPct val="100000"/>
                </a:lnSpc>
                <a:spcBef>
                  <a:spcPts val="0"/>
                </a:spcBef>
                <a:spcAft>
                  <a:spcPts val="300"/>
                </a:spcAft>
                <a:buClr>
                  <a:srgbClr val="215E82"/>
                </a:buClr>
                <a:buSzTx/>
                <a:buFont typeface="Arial" panose="020B0604020202020204" pitchFamily="34" charset="0"/>
                <a:buChar char="•"/>
                <a:tabLst/>
                <a:defRPr/>
              </a:pPr>
              <a:r>
                <a:rPr kumimoji="0" lang="en-US" sz="1350" b="0" i="0" u="none" strike="noStrike" kern="1200" cap="none" spc="-5" normalizeH="0" baseline="0" noProof="0">
                  <a:ln>
                    <a:noFill/>
                  </a:ln>
                  <a:solidFill>
                    <a:srgbClr val="050505"/>
                  </a:solidFill>
                  <a:effectLst/>
                  <a:uLnTx/>
                  <a:uFillTx/>
                  <a:latin typeface="Arial" panose="020B0604020202020204"/>
                  <a:ea typeface="Open Sans Semibold" panose="020B0606030504020204" pitchFamily="34" charset="0"/>
                  <a:cs typeface="Arial"/>
                </a:rPr>
                <a:t>Attend OCM Coordinators and Super Users Kick Off Session</a:t>
              </a:r>
            </a:p>
            <a:p>
              <a:pPr marL="171450" marR="0" lvl="2" indent="-171450" algn="l" defTabSz="1219170" rtl="0" eaLnBrk="1" fontAlgn="auto" latinLnBrk="0" hangingPunct="1">
                <a:lnSpc>
                  <a:spcPct val="100000"/>
                </a:lnSpc>
                <a:spcBef>
                  <a:spcPts val="0"/>
                </a:spcBef>
                <a:spcAft>
                  <a:spcPts val="300"/>
                </a:spcAft>
                <a:buClr>
                  <a:srgbClr val="215E82"/>
                </a:buClr>
                <a:buSzTx/>
                <a:buFont typeface="Arial" panose="020B0604020202020204" pitchFamily="34" charset="0"/>
                <a:buChar char="•"/>
                <a:tabLst/>
                <a:defRPr/>
              </a:pPr>
              <a:r>
                <a:rPr kumimoji="0" lang="en-US" sz="1350" b="0" i="0" u="none" strike="noStrike" kern="1200" cap="none" spc="-5" normalizeH="0" baseline="0" noProof="0">
                  <a:ln>
                    <a:noFill/>
                  </a:ln>
                  <a:solidFill>
                    <a:srgbClr val="050505"/>
                  </a:solidFill>
                  <a:effectLst/>
                  <a:uLnTx/>
                  <a:uFillTx/>
                  <a:latin typeface="Arial" panose="020B0604020202020204"/>
                  <a:ea typeface="Open Sans Semibold" panose="020B0606030504020204" pitchFamily="34" charset="0"/>
                  <a:cs typeface="Arial"/>
                </a:rPr>
                <a:t>Attend OCM Coordinators and Super Users spotlight</a:t>
              </a:r>
            </a:p>
            <a:p>
              <a:pPr marL="171450" marR="0" lvl="2" indent="-171450" algn="l" defTabSz="1219170" rtl="0" eaLnBrk="1" fontAlgn="auto" latinLnBrk="0" hangingPunct="1">
                <a:lnSpc>
                  <a:spcPct val="100000"/>
                </a:lnSpc>
                <a:spcBef>
                  <a:spcPts val="0"/>
                </a:spcBef>
                <a:spcAft>
                  <a:spcPts val="300"/>
                </a:spcAft>
                <a:buClr>
                  <a:srgbClr val="215E82"/>
                </a:buClr>
                <a:buSzTx/>
                <a:buFont typeface="Arial" panose="020B0604020202020204" pitchFamily="34" charset="0"/>
                <a:buChar char="•"/>
                <a:tabLst/>
                <a:defRPr/>
              </a:pPr>
              <a:r>
                <a:rPr kumimoji="0" lang="en-US" sz="1350" b="0" i="0" u="none" strike="noStrike" kern="1200" cap="none" spc="-5" normalizeH="0" baseline="0" noProof="0">
                  <a:ln>
                    <a:noFill/>
                  </a:ln>
                  <a:solidFill>
                    <a:srgbClr val="050505"/>
                  </a:solidFill>
                  <a:effectLst/>
                  <a:uLnTx/>
                  <a:uFillTx/>
                  <a:latin typeface="Arial" panose="020B0604020202020204"/>
                  <a:ea typeface="Open Sans Semibold" panose="020B0606030504020204" pitchFamily="34" charset="0"/>
                  <a:cs typeface="Arial"/>
                </a:rPr>
                <a:t>Participate in OCM Coordinators and Super Users feedback opportunities</a:t>
              </a:r>
            </a:p>
            <a:p>
              <a:pPr marL="171450" marR="0" lvl="2" indent="-171450" algn="l" defTabSz="1219170" rtl="0" eaLnBrk="1" fontAlgn="auto" latinLnBrk="0" hangingPunct="1">
                <a:lnSpc>
                  <a:spcPct val="100000"/>
                </a:lnSpc>
                <a:spcBef>
                  <a:spcPts val="0"/>
                </a:spcBef>
                <a:spcAft>
                  <a:spcPts val="300"/>
                </a:spcAft>
                <a:buClr>
                  <a:srgbClr val="215E82"/>
                </a:buClr>
                <a:buSzTx/>
                <a:buFont typeface="Arial" panose="020B0604020202020204" pitchFamily="34" charset="0"/>
                <a:buChar char="•"/>
                <a:tabLst/>
                <a:defRPr/>
              </a:pPr>
              <a:r>
                <a:rPr kumimoji="0" lang="en-US" sz="1350" b="0" i="0" u="none" strike="noStrike" kern="1200" cap="none" spc="-5" normalizeH="0" baseline="0" noProof="0">
                  <a:ln>
                    <a:noFill/>
                  </a:ln>
                  <a:solidFill>
                    <a:srgbClr val="050505"/>
                  </a:solidFill>
                  <a:effectLst/>
                  <a:uLnTx/>
                  <a:uFillTx/>
                  <a:latin typeface="Arial" panose="020B0604020202020204"/>
                  <a:ea typeface="Open Sans Semibold" panose="020B0606030504020204" pitchFamily="34" charset="0"/>
                  <a:cs typeface="Arial"/>
                </a:rPr>
                <a:t>Perform exercises requested by Organization Implementation teams</a:t>
              </a:r>
            </a:p>
            <a:p>
              <a:pPr marL="0" marR="0" lvl="2" indent="0" algn="l" defTabSz="1219170" rtl="0" eaLnBrk="1" fontAlgn="auto" latinLnBrk="0" hangingPunct="1">
                <a:lnSpc>
                  <a:spcPct val="100000"/>
                </a:lnSpc>
                <a:spcBef>
                  <a:spcPts val="0"/>
                </a:spcBef>
                <a:spcAft>
                  <a:spcPts val="300"/>
                </a:spcAft>
                <a:buClr>
                  <a:srgbClr val="215E82"/>
                </a:buClr>
                <a:buSzTx/>
                <a:buFontTx/>
                <a:buNone/>
                <a:tabLst/>
                <a:defRPr/>
              </a:pPr>
              <a:endParaRPr kumimoji="0" lang="en-US" sz="1350" b="0" i="0" u="none" strike="noStrike" kern="1200" cap="none" spc="-5" normalizeH="0" baseline="0" noProof="0">
                <a:ln>
                  <a:noFill/>
                </a:ln>
                <a:solidFill>
                  <a:srgbClr val="050505"/>
                </a:solidFill>
                <a:effectLst/>
                <a:uLnTx/>
                <a:uFillTx/>
                <a:latin typeface="Arial" panose="020B0604020202020204"/>
                <a:ea typeface="Open Sans Semibold" panose="020B0606030504020204" pitchFamily="34" charset="0"/>
                <a:cs typeface="Arial"/>
              </a:endParaRPr>
            </a:p>
            <a:p>
              <a:pPr marL="171450" marR="0" lvl="2" indent="-171450" algn="l" defTabSz="1219170" rtl="0" eaLnBrk="1" fontAlgn="auto" latinLnBrk="0" hangingPunct="1">
                <a:lnSpc>
                  <a:spcPct val="100000"/>
                </a:lnSpc>
                <a:spcBef>
                  <a:spcPts val="0"/>
                </a:spcBef>
                <a:spcAft>
                  <a:spcPts val="300"/>
                </a:spcAft>
                <a:buClr>
                  <a:srgbClr val="215E82"/>
                </a:buClr>
                <a:buSzTx/>
                <a:buFont typeface="Arial" panose="020B0604020202020204" pitchFamily="34" charset="0"/>
                <a:buChar char="•"/>
                <a:tabLst/>
                <a:defRPr/>
              </a:pPr>
              <a:endParaRPr kumimoji="0" lang="en-US" sz="1350" b="0" i="0" u="none" strike="noStrike" kern="1200" cap="none" spc="0" normalizeH="0" baseline="0" noProof="0">
                <a:ln>
                  <a:noFill/>
                </a:ln>
                <a:solidFill>
                  <a:srgbClr val="215E82"/>
                </a:solidFill>
                <a:effectLst/>
                <a:uLnTx/>
                <a:uFillTx/>
                <a:latin typeface="Arial" panose="020B0604020202020204"/>
                <a:ea typeface="+mn-ea"/>
                <a:cs typeface="+mn-cs"/>
              </a:endParaRPr>
            </a:p>
          </p:txBody>
        </p:sp>
        <p:sp>
          <p:nvSpPr>
            <p:cNvPr id="13" name="Rectangle 12">
              <a:extLst>
                <a:ext uri="{FF2B5EF4-FFF2-40B4-BE49-F238E27FC236}">
                  <a16:creationId xmlns:a16="http://schemas.microsoft.com/office/drawing/2014/main" id="{0CECE3C2-D7B5-A41B-77A3-55E63C9D1D17}"/>
                </a:ext>
              </a:extLst>
            </p:cNvPr>
            <p:cNvSpPr/>
            <p:nvPr/>
          </p:nvSpPr>
          <p:spPr>
            <a:xfrm>
              <a:off x="4901230" y="2641072"/>
              <a:ext cx="2050513" cy="2120000"/>
            </a:xfrm>
            <a:prstGeom prst="rect">
              <a:avLst/>
            </a:prstGeom>
            <a:no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91440" tIns="0" rIns="91440" bIns="0" numCol="1" spcCol="1270" anchor="t" anchorCtr="0">
              <a:noAutofit/>
            </a:bodyPr>
            <a:lstStyle/>
            <a:p>
              <a:pPr marL="171450" marR="0" lvl="2" indent="-171450" algn="l" defTabSz="1219170" rtl="0" eaLnBrk="1" fontAlgn="auto" latinLnBrk="0" hangingPunct="1">
                <a:lnSpc>
                  <a:spcPct val="100000"/>
                </a:lnSpc>
                <a:spcBef>
                  <a:spcPts val="0"/>
                </a:spcBef>
                <a:spcAft>
                  <a:spcPts val="300"/>
                </a:spcAft>
                <a:buClr>
                  <a:srgbClr val="215E82"/>
                </a:buClr>
                <a:buSzTx/>
                <a:buFont typeface="Arial" panose="020B0604020202020204" pitchFamily="34" charset="0"/>
                <a:buChar char="•"/>
                <a:tabLst/>
                <a:defRPr/>
              </a:pPr>
              <a:r>
                <a:rPr kumimoji="0" lang="en-US" sz="1350" b="0" i="0" u="none" strike="noStrike" kern="1200" cap="none" spc="-5" normalizeH="0" baseline="0" noProof="0">
                  <a:ln>
                    <a:noFill/>
                  </a:ln>
                  <a:solidFill>
                    <a:srgbClr val="050505"/>
                  </a:solidFill>
                  <a:effectLst/>
                  <a:uLnTx/>
                  <a:uFillTx/>
                  <a:latin typeface="Arial" panose="020B0604020202020204"/>
                  <a:ea typeface="Open Sans Semibold" panose="020B0606030504020204" pitchFamily="34" charset="0"/>
                  <a:cs typeface="Arial"/>
                </a:rPr>
                <a:t>Participate in regular OCM Coordinator and Super User sessions</a:t>
              </a:r>
            </a:p>
            <a:p>
              <a:pPr marL="171450" marR="0" lvl="2" indent="-171450" algn="l" defTabSz="1219170" rtl="0" eaLnBrk="1" fontAlgn="auto" latinLnBrk="0" hangingPunct="1">
                <a:lnSpc>
                  <a:spcPct val="100000"/>
                </a:lnSpc>
                <a:spcBef>
                  <a:spcPts val="0"/>
                </a:spcBef>
                <a:spcAft>
                  <a:spcPts val="300"/>
                </a:spcAft>
                <a:buClr>
                  <a:srgbClr val="215E82"/>
                </a:buClr>
                <a:buSzTx/>
                <a:buFont typeface="Arial" panose="020B0604020202020204" pitchFamily="34" charset="0"/>
                <a:buChar char="•"/>
                <a:tabLst/>
                <a:defRPr/>
              </a:pPr>
              <a:r>
                <a:rPr kumimoji="0" lang="en-US" sz="1350" b="0" i="0" u="none" strike="noStrike" kern="1200" cap="none" spc="-5" normalizeH="0" baseline="0" noProof="0">
                  <a:ln>
                    <a:noFill/>
                  </a:ln>
                  <a:solidFill>
                    <a:srgbClr val="050505"/>
                  </a:solidFill>
                  <a:effectLst/>
                  <a:uLnTx/>
                  <a:uFillTx/>
                  <a:latin typeface="Arial" panose="020B0604020202020204"/>
                  <a:ea typeface="Open Sans Semibold" panose="020B0606030504020204" pitchFamily="34" charset="0"/>
                  <a:cs typeface="Arial"/>
                </a:rPr>
                <a:t>Cascade Organization communication items</a:t>
              </a:r>
            </a:p>
            <a:p>
              <a:pPr marL="171450" marR="0" lvl="2" indent="-171450" algn="l" defTabSz="1219170" rtl="0" eaLnBrk="1" fontAlgn="auto" latinLnBrk="0" hangingPunct="1">
                <a:lnSpc>
                  <a:spcPct val="100000"/>
                </a:lnSpc>
                <a:spcBef>
                  <a:spcPts val="0"/>
                </a:spcBef>
                <a:spcAft>
                  <a:spcPts val="300"/>
                </a:spcAft>
                <a:buClr>
                  <a:srgbClr val="215E82"/>
                </a:buClr>
                <a:buSzTx/>
                <a:buFont typeface="Arial" panose="020B0604020202020204" pitchFamily="34" charset="0"/>
                <a:buChar char="•"/>
                <a:tabLst/>
                <a:defRPr/>
              </a:pPr>
              <a:r>
                <a:rPr kumimoji="0" lang="en-US" sz="1350" b="0" i="0" u="none" strike="noStrike" kern="1200" cap="none" spc="-5" normalizeH="0" baseline="0" noProof="0">
                  <a:ln>
                    <a:noFill/>
                  </a:ln>
                  <a:solidFill>
                    <a:srgbClr val="050505"/>
                  </a:solidFill>
                  <a:effectLst/>
                  <a:uLnTx/>
                  <a:uFillTx/>
                  <a:latin typeface="Arial" panose="020B0604020202020204"/>
                  <a:ea typeface="Open Sans Semibold" panose="020B0606030504020204" pitchFamily="34" charset="0"/>
                  <a:cs typeface="Arial"/>
                </a:rPr>
                <a:t>Proactive advocate for upcoming activities</a:t>
              </a:r>
            </a:p>
            <a:p>
              <a:pPr marL="171450" marR="0" lvl="2" indent="-171450" algn="l" defTabSz="1219170" rtl="0" eaLnBrk="1" fontAlgn="auto" latinLnBrk="0" hangingPunct="1">
                <a:lnSpc>
                  <a:spcPct val="100000"/>
                </a:lnSpc>
                <a:spcBef>
                  <a:spcPts val="0"/>
                </a:spcBef>
                <a:spcAft>
                  <a:spcPts val="300"/>
                </a:spcAft>
                <a:buClr>
                  <a:srgbClr val="215E82"/>
                </a:buClr>
                <a:buSzTx/>
                <a:buFont typeface="Arial" panose="020B0604020202020204" pitchFamily="34" charset="0"/>
                <a:buChar char="•"/>
                <a:tabLst/>
                <a:defRPr/>
              </a:pPr>
              <a:r>
                <a:rPr kumimoji="0" lang="en-US" sz="1350" b="0" i="0" u="none" strike="noStrike" kern="1200" cap="none" spc="-5" normalizeH="0" baseline="0" noProof="0">
                  <a:ln>
                    <a:noFill/>
                  </a:ln>
                  <a:solidFill>
                    <a:srgbClr val="050505"/>
                  </a:solidFill>
                  <a:effectLst/>
                  <a:uLnTx/>
                  <a:uFillTx/>
                  <a:latin typeface="Arial" panose="020B0604020202020204"/>
                  <a:ea typeface="Open Sans Semibold" panose="020B0606030504020204" pitchFamily="34" charset="0"/>
                  <a:cs typeface="Arial"/>
                </a:rPr>
                <a:t>Start/Stop/Continue activities</a:t>
              </a:r>
            </a:p>
            <a:p>
              <a:pPr marL="171450" marR="0" lvl="2" indent="-171450" algn="l" defTabSz="1219170" rtl="0" eaLnBrk="1" fontAlgn="auto" latinLnBrk="0" hangingPunct="1">
                <a:lnSpc>
                  <a:spcPct val="100000"/>
                </a:lnSpc>
                <a:spcBef>
                  <a:spcPts val="0"/>
                </a:spcBef>
                <a:spcAft>
                  <a:spcPts val="300"/>
                </a:spcAft>
                <a:buClr>
                  <a:srgbClr val="215E82"/>
                </a:buClr>
                <a:buSzTx/>
                <a:buFont typeface="Arial" panose="020B0604020202020204" pitchFamily="34" charset="0"/>
                <a:buChar char="•"/>
                <a:tabLst/>
                <a:defRPr/>
              </a:pPr>
              <a:r>
                <a:rPr kumimoji="0" lang="en-US" sz="1350" b="0" i="0" u="none" strike="noStrike" kern="1200" cap="none" spc="-5" normalizeH="0" baseline="0" noProof="0">
                  <a:ln>
                    <a:noFill/>
                  </a:ln>
                  <a:solidFill>
                    <a:srgbClr val="050505"/>
                  </a:solidFill>
                  <a:effectLst/>
                  <a:uLnTx/>
                  <a:uFillTx/>
                  <a:latin typeface="Arial" panose="020B0604020202020204"/>
                  <a:ea typeface="Open Sans Semibold" panose="020B0606030504020204" pitchFamily="34" charset="0"/>
                  <a:cs typeface="Arial"/>
                </a:rPr>
                <a:t>Support the understanding of cut over activities</a:t>
              </a:r>
            </a:p>
            <a:p>
              <a:pPr marL="171450" marR="0" lvl="2" indent="-171450" algn="l" defTabSz="1219170" rtl="0" eaLnBrk="1" fontAlgn="auto" latinLnBrk="0" hangingPunct="1">
                <a:lnSpc>
                  <a:spcPct val="100000"/>
                </a:lnSpc>
                <a:spcBef>
                  <a:spcPts val="0"/>
                </a:spcBef>
                <a:spcAft>
                  <a:spcPts val="300"/>
                </a:spcAft>
                <a:buClr>
                  <a:srgbClr val="215E82"/>
                </a:buClr>
                <a:buSzTx/>
                <a:buFont typeface="Arial" panose="020B0604020202020204" pitchFamily="34" charset="0"/>
                <a:buChar char="•"/>
                <a:tabLst/>
                <a:defRPr/>
              </a:pPr>
              <a:endParaRPr kumimoji="0" lang="en-US" sz="1350" b="0" i="0" u="none" strike="noStrike" kern="1200" cap="none" spc="-5" normalizeH="0" baseline="0" noProof="0">
                <a:ln>
                  <a:noFill/>
                </a:ln>
                <a:solidFill>
                  <a:srgbClr val="050505"/>
                </a:solidFill>
                <a:effectLst/>
                <a:uLnTx/>
                <a:uFillTx/>
                <a:latin typeface="Arial" panose="020B0604020202020204"/>
                <a:ea typeface="Open Sans Semibold" panose="020B0606030504020204" pitchFamily="34" charset="0"/>
                <a:cs typeface="Arial"/>
              </a:endParaRPr>
            </a:p>
            <a:p>
              <a:pPr marL="171450" marR="0" lvl="2" indent="-171450" algn="l" defTabSz="1219170" rtl="0" eaLnBrk="1" fontAlgn="auto" latinLnBrk="0" hangingPunct="1">
                <a:lnSpc>
                  <a:spcPct val="100000"/>
                </a:lnSpc>
                <a:spcBef>
                  <a:spcPts val="0"/>
                </a:spcBef>
                <a:spcAft>
                  <a:spcPts val="300"/>
                </a:spcAft>
                <a:buClr>
                  <a:srgbClr val="215E82"/>
                </a:buClr>
                <a:buSzTx/>
                <a:buFont typeface="Arial" panose="020B0604020202020204" pitchFamily="34" charset="0"/>
                <a:buChar char="•"/>
                <a:tabLst/>
                <a:defRPr/>
              </a:pPr>
              <a:endParaRPr kumimoji="0" lang="en-US" sz="1350" b="0" i="0" u="none" strike="noStrike" kern="1200" cap="none" spc="-5" normalizeH="0" baseline="0" noProof="0">
                <a:ln>
                  <a:noFill/>
                </a:ln>
                <a:solidFill>
                  <a:srgbClr val="050505"/>
                </a:solidFill>
                <a:effectLst/>
                <a:uLnTx/>
                <a:uFillTx/>
                <a:latin typeface="Arial" panose="020B0604020202020204"/>
                <a:ea typeface="Open Sans Semibold" panose="020B0606030504020204" pitchFamily="34" charset="0"/>
                <a:cs typeface="Arial"/>
              </a:endParaRPr>
            </a:p>
          </p:txBody>
        </p:sp>
        <p:sp>
          <p:nvSpPr>
            <p:cNvPr id="14" name="Rectangle 13">
              <a:extLst>
                <a:ext uri="{FF2B5EF4-FFF2-40B4-BE49-F238E27FC236}">
                  <a16:creationId xmlns:a16="http://schemas.microsoft.com/office/drawing/2014/main" id="{53B410B1-63AB-89DC-FB3F-0F4624D89F71}"/>
                </a:ext>
              </a:extLst>
            </p:cNvPr>
            <p:cNvSpPr/>
            <p:nvPr/>
          </p:nvSpPr>
          <p:spPr>
            <a:xfrm>
              <a:off x="6895752" y="2623026"/>
              <a:ext cx="2182738" cy="2702830"/>
            </a:xfrm>
            <a:prstGeom prst="rect">
              <a:avLst/>
            </a:prstGeom>
            <a:no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91440" tIns="0" rIns="91440" bIns="0" numCol="1" spcCol="1270" anchor="t" anchorCtr="0">
              <a:noAutofit/>
            </a:bodyPr>
            <a:lstStyle/>
            <a:p>
              <a:pPr marL="171450" marR="0" lvl="2" indent="-171450" algn="l" defTabSz="1219170" rtl="0" eaLnBrk="1" fontAlgn="auto" latinLnBrk="0" hangingPunct="1">
                <a:lnSpc>
                  <a:spcPct val="100000"/>
                </a:lnSpc>
                <a:spcBef>
                  <a:spcPts val="0"/>
                </a:spcBef>
                <a:spcAft>
                  <a:spcPts val="300"/>
                </a:spcAft>
                <a:buClr>
                  <a:srgbClr val="215E82"/>
                </a:buClr>
                <a:buSzTx/>
                <a:buFont typeface="Arial" panose="020B0604020202020204" pitchFamily="34" charset="0"/>
                <a:buChar char="•"/>
                <a:tabLst/>
                <a:defRPr/>
              </a:pPr>
              <a:r>
                <a:rPr kumimoji="0" lang="en-US" sz="1350" b="0" i="0" u="none" strike="noStrike" kern="1200" cap="none" spc="-5" normalizeH="0" baseline="0" noProof="0">
                  <a:ln>
                    <a:noFill/>
                  </a:ln>
                  <a:solidFill>
                    <a:srgbClr val="050505"/>
                  </a:solidFill>
                  <a:effectLst/>
                  <a:uLnTx/>
                  <a:uFillTx/>
                  <a:latin typeface="Arial" panose="020B0604020202020204"/>
                  <a:ea typeface="Open Sans Semibold" panose="020B0606030504020204" pitchFamily="34" charset="0"/>
                  <a:cs typeface="Arial"/>
                </a:rPr>
                <a:t>Host “office-hour” sessions as needed</a:t>
              </a:r>
            </a:p>
            <a:p>
              <a:pPr marL="171450" marR="0" lvl="2" indent="-171450" algn="l" defTabSz="1219170" rtl="0" eaLnBrk="1" fontAlgn="auto" latinLnBrk="0" hangingPunct="1">
                <a:lnSpc>
                  <a:spcPct val="100000"/>
                </a:lnSpc>
                <a:spcBef>
                  <a:spcPts val="0"/>
                </a:spcBef>
                <a:spcAft>
                  <a:spcPts val="300"/>
                </a:spcAft>
                <a:buClr>
                  <a:srgbClr val="215E82"/>
                </a:buClr>
                <a:buSzTx/>
                <a:buFont typeface="Arial" panose="020B0604020202020204" pitchFamily="34" charset="0"/>
                <a:buChar char="•"/>
                <a:tabLst/>
                <a:defRPr/>
              </a:pPr>
              <a:r>
                <a:rPr kumimoji="0" lang="en-US" sz="1350" b="0" i="0" u="none" strike="noStrike" kern="1200" cap="none" spc="-5" normalizeH="0" baseline="0" noProof="0">
                  <a:ln>
                    <a:noFill/>
                  </a:ln>
                  <a:solidFill>
                    <a:srgbClr val="050505"/>
                  </a:solidFill>
                  <a:effectLst/>
                  <a:uLnTx/>
                  <a:uFillTx/>
                  <a:latin typeface="Arial" panose="020B0604020202020204"/>
                  <a:ea typeface="Open Sans Semibold" panose="020B0606030504020204" pitchFamily="34" charset="0"/>
                  <a:cs typeface="Arial"/>
                </a:rPr>
                <a:t>Answer basic impromptu support questions</a:t>
              </a:r>
            </a:p>
            <a:p>
              <a:pPr marL="171450" marR="0" lvl="2" indent="-171450" algn="l" defTabSz="1219170" rtl="0" eaLnBrk="1" fontAlgn="auto" latinLnBrk="0" hangingPunct="1">
                <a:lnSpc>
                  <a:spcPct val="100000"/>
                </a:lnSpc>
                <a:spcBef>
                  <a:spcPts val="0"/>
                </a:spcBef>
                <a:spcAft>
                  <a:spcPts val="300"/>
                </a:spcAft>
                <a:buClr>
                  <a:srgbClr val="215E82"/>
                </a:buClr>
                <a:buSzTx/>
                <a:buFont typeface="Arial" panose="020B0604020202020204" pitchFamily="34" charset="0"/>
                <a:buChar char="•"/>
                <a:tabLst/>
                <a:defRPr/>
              </a:pPr>
              <a:r>
                <a:rPr kumimoji="0" lang="en-US" sz="1350" b="0" i="0" u="none" strike="noStrike" kern="1200" cap="none" spc="-5" normalizeH="0" baseline="0" noProof="0">
                  <a:ln>
                    <a:noFill/>
                  </a:ln>
                  <a:solidFill>
                    <a:srgbClr val="050505"/>
                  </a:solidFill>
                  <a:effectLst/>
                  <a:uLnTx/>
                  <a:uFillTx/>
                  <a:latin typeface="Arial" panose="020B0604020202020204"/>
                  <a:ea typeface="Open Sans Semibold" panose="020B0606030504020204" pitchFamily="34" charset="0"/>
                  <a:cs typeface="Arial"/>
                </a:rPr>
                <a:t>Direct individuals to additional resources</a:t>
              </a:r>
            </a:p>
            <a:p>
              <a:pPr marL="171450" marR="0" lvl="2" indent="-171450" algn="l" defTabSz="1219170" rtl="0" eaLnBrk="1" fontAlgn="auto" latinLnBrk="0" hangingPunct="1">
                <a:lnSpc>
                  <a:spcPct val="100000"/>
                </a:lnSpc>
                <a:spcBef>
                  <a:spcPts val="0"/>
                </a:spcBef>
                <a:spcAft>
                  <a:spcPts val="300"/>
                </a:spcAft>
                <a:buClr>
                  <a:srgbClr val="215E82"/>
                </a:buClr>
                <a:buSzTx/>
                <a:buFont typeface="Arial" panose="020B0604020202020204" pitchFamily="34" charset="0"/>
                <a:buChar char="•"/>
                <a:tabLst/>
                <a:defRPr/>
              </a:pPr>
              <a:r>
                <a:rPr kumimoji="0" lang="en-US" sz="1350" b="0" i="0" u="none" strike="noStrike" kern="1200" cap="none" spc="-5" normalizeH="0" baseline="0" noProof="0">
                  <a:ln>
                    <a:noFill/>
                  </a:ln>
                  <a:solidFill>
                    <a:srgbClr val="050505"/>
                  </a:solidFill>
                  <a:effectLst/>
                  <a:uLnTx/>
                  <a:uFillTx/>
                  <a:latin typeface="Arial" panose="020B0604020202020204"/>
                  <a:ea typeface="Open Sans Semibold" panose="020B0606030504020204" pitchFamily="34" charset="0"/>
                  <a:cs typeface="Arial"/>
                </a:rPr>
                <a:t>Provide live feedback to the Organization Implementation team</a:t>
              </a:r>
            </a:p>
          </p:txBody>
        </p:sp>
        <p:sp>
          <p:nvSpPr>
            <p:cNvPr id="15" name="Rectangle 14">
              <a:extLst>
                <a:ext uri="{FF2B5EF4-FFF2-40B4-BE49-F238E27FC236}">
                  <a16:creationId xmlns:a16="http://schemas.microsoft.com/office/drawing/2014/main" id="{BBCBF952-744F-DFAD-2EC7-765D21BCB7FF}"/>
                </a:ext>
              </a:extLst>
            </p:cNvPr>
            <p:cNvSpPr/>
            <p:nvPr/>
          </p:nvSpPr>
          <p:spPr>
            <a:xfrm>
              <a:off x="9022499" y="2621120"/>
              <a:ext cx="2050513" cy="2702830"/>
            </a:xfrm>
            <a:prstGeom prst="rect">
              <a:avLst/>
            </a:prstGeom>
            <a:no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91440" tIns="0" rIns="91440" bIns="0" numCol="1" spcCol="1270" anchor="t" anchorCtr="0">
              <a:noAutofit/>
            </a:bodyPr>
            <a:lstStyle/>
            <a:p>
              <a:pPr marL="171450" marR="0" lvl="2" indent="-171450" algn="l" defTabSz="1219170" rtl="0" eaLnBrk="1" fontAlgn="auto" latinLnBrk="0" hangingPunct="1">
                <a:lnSpc>
                  <a:spcPct val="100000"/>
                </a:lnSpc>
                <a:spcBef>
                  <a:spcPts val="0"/>
                </a:spcBef>
                <a:spcAft>
                  <a:spcPts val="300"/>
                </a:spcAft>
                <a:buClr>
                  <a:srgbClr val="215E82"/>
                </a:buClr>
                <a:buSzTx/>
                <a:buFont typeface="Arial" panose="020B0604020202020204" pitchFamily="34" charset="0"/>
                <a:buChar char="•"/>
                <a:tabLst/>
                <a:defRPr/>
              </a:pPr>
              <a:r>
                <a:rPr kumimoji="0" lang="en-US" sz="1350" b="0" i="0" u="none" strike="noStrike" kern="1200" cap="none" spc="-5" normalizeH="0" baseline="0" noProof="0" dirty="0">
                  <a:ln>
                    <a:noFill/>
                  </a:ln>
                  <a:solidFill>
                    <a:srgbClr val="050505"/>
                  </a:solidFill>
                  <a:effectLst/>
                  <a:uLnTx/>
                  <a:uFillTx/>
                  <a:latin typeface="Arial" panose="020B0604020202020204"/>
                  <a:ea typeface="Open Sans Semibold" panose="020B0606030504020204" pitchFamily="34" charset="0"/>
                  <a:cs typeface="Arial"/>
                </a:rPr>
                <a:t>Continued support</a:t>
              </a:r>
            </a:p>
            <a:p>
              <a:pPr marL="171450" marR="0" lvl="2" indent="-171450" algn="l" defTabSz="1219170" rtl="0" eaLnBrk="1" fontAlgn="auto" latinLnBrk="0" hangingPunct="1">
                <a:lnSpc>
                  <a:spcPct val="100000"/>
                </a:lnSpc>
                <a:spcBef>
                  <a:spcPts val="0"/>
                </a:spcBef>
                <a:spcAft>
                  <a:spcPts val="300"/>
                </a:spcAft>
                <a:buClr>
                  <a:srgbClr val="215E82"/>
                </a:buClr>
                <a:buSzTx/>
                <a:buFont typeface="Arial" panose="020B0604020202020204" pitchFamily="34" charset="0"/>
                <a:buChar char="•"/>
                <a:tabLst/>
                <a:defRPr/>
              </a:pPr>
              <a:r>
                <a:rPr kumimoji="0" lang="en-US" sz="1350" b="0" i="0" u="none" strike="noStrike" kern="1200" cap="none" spc="-5" normalizeH="0" baseline="0" noProof="0" dirty="0">
                  <a:ln>
                    <a:noFill/>
                  </a:ln>
                  <a:solidFill>
                    <a:srgbClr val="050505"/>
                  </a:solidFill>
                  <a:effectLst/>
                  <a:uLnTx/>
                  <a:uFillTx/>
                  <a:latin typeface="Arial" panose="020B0604020202020204"/>
                  <a:ea typeface="Open Sans Semibold" panose="020B0606030504020204" pitchFamily="34" charset="0"/>
                  <a:cs typeface="Arial"/>
                </a:rPr>
                <a:t>Document post-go live questions / concerns / issues in a tracker</a:t>
              </a:r>
            </a:p>
            <a:p>
              <a:pPr marL="171450" marR="0" lvl="2" indent="-171450" algn="l" defTabSz="1219170" rtl="0" eaLnBrk="1" fontAlgn="auto" latinLnBrk="0" hangingPunct="1">
                <a:lnSpc>
                  <a:spcPct val="100000"/>
                </a:lnSpc>
                <a:spcBef>
                  <a:spcPts val="0"/>
                </a:spcBef>
                <a:spcAft>
                  <a:spcPts val="300"/>
                </a:spcAft>
                <a:buClr>
                  <a:srgbClr val="215E82"/>
                </a:buClr>
                <a:buSzTx/>
                <a:buFont typeface="Arial" panose="020B0604020202020204" pitchFamily="34" charset="0"/>
                <a:buChar char="•"/>
                <a:tabLst/>
                <a:defRPr/>
              </a:pPr>
              <a:r>
                <a:rPr kumimoji="0" lang="en-US" sz="1350" b="0" i="0" u="none" strike="noStrike" kern="1200" cap="none" spc="-5" normalizeH="0" baseline="0" noProof="0" dirty="0">
                  <a:ln>
                    <a:noFill/>
                  </a:ln>
                  <a:solidFill>
                    <a:srgbClr val="050505"/>
                  </a:solidFill>
                  <a:effectLst/>
                  <a:uLnTx/>
                  <a:uFillTx/>
                  <a:latin typeface="Arial" panose="020B0604020202020204"/>
                  <a:ea typeface="Open Sans Semibold" panose="020B0606030504020204" pitchFamily="34" charset="0"/>
                  <a:cs typeface="Arial"/>
                </a:rPr>
                <a:t>Feedback calls with the Implementation support team (Organization Implementation team, State Implementation team, Implementation team)</a:t>
              </a:r>
            </a:p>
          </p:txBody>
        </p:sp>
        <p:sp>
          <p:nvSpPr>
            <p:cNvPr id="16" name="Left-Right Arrow 30">
              <a:extLst>
                <a:ext uri="{FF2B5EF4-FFF2-40B4-BE49-F238E27FC236}">
                  <a16:creationId xmlns:a16="http://schemas.microsoft.com/office/drawing/2014/main" id="{044B3C04-5D54-589B-D9C6-A0CAAF7D2E79}"/>
                </a:ext>
              </a:extLst>
            </p:cNvPr>
            <p:cNvSpPr/>
            <p:nvPr/>
          </p:nvSpPr>
          <p:spPr>
            <a:xfrm>
              <a:off x="663044" y="5115975"/>
              <a:ext cx="10526880" cy="744252"/>
            </a:xfrm>
            <a:prstGeom prst="rightArrow">
              <a:avLst/>
            </a:prstGeom>
            <a:solidFill>
              <a:schemeClr val="accent5"/>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5" normalizeH="0" baseline="0" noProof="0">
                  <a:ln>
                    <a:noFill/>
                  </a:ln>
                  <a:solidFill>
                    <a:srgbClr val="FFFFFF"/>
                  </a:solidFill>
                  <a:effectLst/>
                  <a:uLnTx/>
                  <a:uFillTx/>
                  <a:latin typeface="Arial" panose="020B0604020202020204"/>
                  <a:ea typeface="Open Sans Semibold" panose="020B0606030504020204" pitchFamily="34" charset="0"/>
                  <a:cs typeface="Arial"/>
                  <a:sym typeface="Wingdings" panose="05000000000000000000" pitchFamily="2" charset="2"/>
                </a:rPr>
                <a:t>Cascade </a:t>
              </a:r>
              <a:r>
                <a:rPr kumimoji="0" lang="en-US" sz="1400" b="1" i="0" u="none" strike="noStrike" kern="1200" cap="none" spc="-5" normalizeH="0" baseline="0" noProof="0">
                  <a:ln>
                    <a:noFill/>
                  </a:ln>
                  <a:solidFill>
                    <a:srgbClr val="FFFFFF"/>
                  </a:solidFill>
                  <a:effectLst/>
                  <a:uLnTx/>
                  <a:uFillTx/>
                  <a:latin typeface="Arial" panose="020B0604020202020204"/>
                  <a:ea typeface="Open Sans Semibold" panose="020B0606030504020204" pitchFamily="34" charset="0"/>
                  <a:cs typeface="Arial"/>
                </a:rPr>
                <a:t>Communications, Stay up to date with CWS-CARES V1 progress, and Escalate readiness risks to Organization Implementation team</a:t>
              </a:r>
            </a:p>
          </p:txBody>
        </p:sp>
      </p:grpSp>
      <p:sp>
        <p:nvSpPr>
          <p:cNvPr id="4" name="Slide Number Placeholder 3">
            <a:extLst>
              <a:ext uri="{FF2B5EF4-FFF2-40B4-BE49-F238E27FC236}">
                <a16:creationId xmlns:a16="http://schemas.microsoft.com/office/drawing/2014/main" id="{64953601-E07D-0F24-8698-100C7EF8F653}"/>
              </a:ext>
            </a:extLst>
          </p:cNvPr>
          <p:cNvSpPr txBox="1">
            <a:spLocks/>
          </p:cNvSpPr>
          <p:nvPr/>
        </p:nvSpPr>
        <p:spPr>
          <a:xfrm>
            <a:off x="8610600" y="6356350"/>
            <a:ext cx="2743200" cy="365125"/>
          </a:xfrm>
          <a:prstGeom prst="rect">
            <a:avLst/>
          </a:prstGeom>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 CWDS / </a:t>
            </a:r>
            <a:fld id="{3034EA56-25F9-154B-A508-1E08B5A9821D}" type="slidenum">
              <a:rPr kumimoji="0" lang="en-US" sz="1200" b="1" i="0" u="none" strike="noStrike" kern="1200" cap="none" spc="0" normalizeH="0" baseline="0" noProof="0" smtClean="0">
                <a:ln>
                  <a:noFill/>
                </a:ln>
                <a:solidFill>
                  <a:srgbClr val="050505"/>
                </a:solidFill>
                <a:effectLst/>
                <a:uLnTx/>
                <a:uFillTx/>
                <a:latin typeface="Arial" panose="020B0604020202020204" pitchFamily="34" charset="0"/>
                <a:ea typeface="Source Sans Pro" charset="0"/>
                <a:cs typeface="Arial" panose="020B0604020202020204" pitchFamily="34" charset="0"/>
              </a:rPr>
              <a:pPr marL="0" marR="0" lvl="0" indent="0" algn="r" defTabSz="1219170" rtl="0" eaLnBrk="1" fontAlgn="auto" latinLnBrk="0" hangingPunct="1">
                <a:lnSpc>
                  <a:spcPct val="100000"/>
                </a:lnSpc>
                <a:spcBef>
                  <a:spcPts val="0"/>
                </a:spcBef>
                <a:spcAft>
                  <a:spcPts val="0"/>
                </a:spcAft>
                <a:buClrTx/>
                <a:buSzTx/>
                <a:buFontTx/>
                <a:buNone/>
                <a:tabLst/>
                <a:defRPr/>
              </a:pPr>
              <a:t>16</a:t>
            </a:fld>
            <a:endPar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endParaRPr>
          </a:p>
        </p:txBody>
      </p:sp>
    </p:spTree>
    <p:extLst>
      <p:ext uri="{BB962C8B-B14F-4D97-AF65-F5344CB8AC3E}">
        <p14:creationId xmlns:p14="http://schemas.microsoft.com/office/powerpoint/2010/main" val="10328330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014A640-14A8-0DDA-E26D-A84CD818BC7F}"/>
              </a:ext>
            </a:extLst>
          </p:cNvPr>
          <p:cNvSpPr>
            <a:spLocks noGrp="1"/>
          </p:cNvSpPr>
          <p:nvPr>
            <p:ph type="title"/>
          </p:nvPr>
        </p:nvSpPr>
        <p:spPr/>
        <p:txBody>
          <a:bodyPr/>
          <a:lstStyle/>
          <a:p>
            <a:r>
              <a:rPr lang="en-US"/>
              <a:t>Sample OCM Coordinator Meeting Cadence and Topics</a:t>
            </a:r>
          </a:p>
        </p:txBody>
      </p:sp>
      <p:sp>
        <p:nvSpPr>
          <p:cNvPr id="5" name="Subtitle 2">
            <a:extLst>
              <a:ext uri="{FF2B5EF4-FFF2-40B4-BE49-F238E27FC236}">
                <a16:creationId xmlns:a16="http://schemas.microsoft.com/office/drawing/2014/main" id="{B6C80E81-605A-B629-2498-E7EA5B28DD78}"/>
              </a:ext>
            </a:extLst>
          </p:cNvPr>
          <p:cNvSpPr txBox="1">
            <a:spLocks/>
          </p:cNvSpPr>
          <p:nvPr/>
        </p:nvSpPr>
        <p:spPr>
          <a:xfrm>
            <a:off x="592666" y="987830"/>
            <a:ext cx="11197896" cy="604143"/>
          </a:xfrm>
          <a:prstGeom prst="rect">
            <a:avLst/>
          </a:prstGeom>
          <a:noFill/>
        </p:spPr>
        <p:txBody>
          <a:bodyPr/>
          <a:lstStyle>
            <a:lvl1pPr marL="0" indent="0" algn="l" defTabSz="914400" rtl="0" eaLnBrk="1" latinLnBrk="0" hangingPunct="1">
              <a:lnSpc>
                <a:spcPct val="90000"/>
              </a:lnSpc>
              <a:spcBef>
                <a:spcPts val="1200"/>
              </a:spcBef>
              <a:buFont typeface="Arial" panose="020B0604020202020204" pitchFamily="34" charset="0"/>
              <a:buNone/>
              <a:defRPr sz="2400" b="1" kern="1200" spc="0" baseline="0">
                <a:solidFill>
                  <a:schemeClr val="accent2"/>
                </a:solidFill>
                <a:latin typeface="+mn-lt"/>
                <a:ea typeface="+mn-ea"/>
                <a:cs typeface="+mn-cs"/>
              </a:defRPr>
            </a:lvl1pPr>
            <a:lvl2pPr marL="0" indent="0" algn="l" defTabSz="914400" rtl="0" eaLnBrk="1" latinLnBrk="0" hangingPunct="1">
              <a:lnSpc>
                <a:spcPct val="90000"/>
              </a:lnSpc>
              <a:spcBef>
                <a:spcPts val="1200"/>
              </a:spcBef>
              <a:buClr>
                <a:schemeClr val="accent2"/>
              </a:buClr>
              <a:buFont typeface="Arial" panose="020B0604020202020204" pitchFamily="34" charset="0"/>
              <a:buNone/>
              <a:defRPr sz="2400" kern="1200" spc="0">
                <a:solidFill>
                  <a:schemeClr val="tx1"/>
                </a:solidFill>
                <a:latin typeface="+mn-lt"/>
                <a:ea typeface="+mn-ea"/>
                <a:cs typeface="+mn-cs"/>
              </a:defRPr>
            </a:lvl2pPr>
            <a:lvl3pPr marL="266700" indent="-266700" algn="l" defTabSz="914400" rtl="0" eaLnBrk="1" latinLnBrk="0" hangingPunct="1">
              <a:lnSpc>
                <a:spcPct val="90000"/>
              </a:lnSpc>
              <a:spcBef>
                <a:spcPts val="600"/>
              </a:spcBef>
              <a:buClr>
                <a:schemeClr val="accent2"/>
              </a:buClr>
              <a:buFont typeface="Arial" panose="020B0604020202020204" pitchFamily="34" charset="0"/>
              <a:buChar char="•"/>
              <a:defRPr sz="2400" kern="1200" spc="0">
                <a:solidFill>
                  <a:schemeClr val="tx1"/>
                </a:solidFill>
                <a:latin typeface="+mn-lt"/>
                <a:ea typeface="+mn-ea"/>
                <a:cs typeface="+mn-cs"/>
              </a:defRPr>
            </a:lvl3pPr>
            <a:lvl4pPr marL="538163" indent="-271463" algn="l" defTabSz="914400" rtl="0" eaLnBrk="1" latinLnBrk="0" hangingPunct="1">
              <a:lnSpc>
                <a:spcPct val="90000"/>
              </a:lnSpc>
              <a:spcBef>
                <a:spcPts val="400"/>
              </a:spcBef>
              <a:buClr>
                <a:schemeClr val="accent2"/>
              </a:buClr>
              <a:buFont typeface="Mars Centra" pitchFamily="2" charset="0"/>
              <a:buChar char="–"/>
              <a:defRPr sz="2000" kern="1200" spc="0">
                <a:solidFill>
                  <a:schemeClr val="tx1"/>
                </a:solidFill>
                <a:latin typeface="+mn-lt"/>
                <a:ea typeface="+mn-ea"/>
                <a:cs typeface="+mn-cs"/>
              </a:defRPr>
            </a:lvl4pPr>
            <a:lvl5pPr marL="719138" indent="-180975" algn="l" defTabSz="914400" rtl="0" eaLnBrk="1" latinLnBrk="0" hangingPunct="1">
              <a:lnSpc>
                <a:spcPct val="90000"/>
              </a:lnSpc>
              <a:spcBef>
                <a:spcPts val="200"/>
              </a:spcBef>
              <a:spcAft>
                <a:spcPts val="300"/>
              </a:spcAft>
              <a:buClr>
                <a:schemeClr val="tx2"/>
              </a:buClr>
              <a:buFont typeface="Arial" panose="020B0604020202020204" pitchFamily="34" charset="0"/>
              <a:buChar char="•"/>
              <a:defRPr sz="1800" kern="1200" spc="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1" indent="0" algn="l" defTabSz="914400" rtl="0" eaLnBrk="1" fontAlgn="auto" latinLnBrk="0" hangingPunct="1">
              <a:lnSpc>
                <a:spcPct val="90000"/>
              </a:lnSpc>
              <a:spcBef>
                <a:spcPts val="1200"/>
              </a:spcBef>
              <a:spcAft>
                <a:spcPts val="0"/>
              </a:spcAft>
              <a:buClr>
                <a:srgbClr val="004FA2"/>
              </a:buClr>
              <a:buSzTx/>
              <a:buFont typeface="Arial" panose="020B0604020202020204" pitchFamily="34" charset="0"/>
              <a:buNone/>
              <a:tabLst/>
              <a:defRPr/>
            </a:pPr>
            <a:r>
              <a:rPr kumimoji="0" lang="en-US" sz="1400" b="0" i="0" u="none" strike="noStrike" kern="1200" cap="none" spc="0" normalizeH="0" baseline="0" noProof="0">
                <a:ln>
                  <a:noFill/>
                </a:ln>
                <a:solidFill>
                  <a:srgbClr val="050505"/>
                </a:solidFill>
                <a:effectLst/>
                <a:uLnTx/>
                <a:uFillTx/>
                <a:latin typeface="Arial" panose="020B0604020202020204"/>
                <a:ea typeface="+mn-ea"/>
                <a:cs typeface="Calibri" panose="020F0502020204030204" pitchFamily="34" charset="0"/>
              </a:rPr>
              <a:t>The table below outlines the recommended meeting cadence, topics, and actions that OCM Coordinators can engage in to support adoption. </a:t>
            </a:r>
          </a:p>
        </p:txBody>
      </p:sp>
      <p:graphicFrame>
        <p:nvGraphicFramePr>
          <p:cNvPr id="2" name="Table 10">
            <a:extLst>
              <a:ext uri="{FF2B5EF4-FFF2-40B4-BE49-F238E27FC236}">
                <a16:creationId xmlns:a16="http://schemas.microsoft.com/office/drawing/2014/main" id="{E43B8EF0-C0AF-B956-8F80-FF5782D5B62B}"/>
              </a:ext>
            </a:extLst>
          </p:cNvPr>
          <p:cNvGraphicFramePr>
            <a:graphicFrameLocks noGrp="1"/>
          </p:cNvGraphicFramePr>
          <p:nvPr/>
        </p:nvGraphicFramePr>
        <p:xfrm>
          <a:off x="401437" y="1443059"/>
          <a:ext cx="11389125" cy="4913291"/>
        </p:xfrm>
        <a:graphic>
          <a:graphicData uri="http://schemas.openxmlformats.org/drawingml/2006/table">
            <a:tbl>
              <a:tblPr firstRow="1" firstCol="1" bandRow="1">
                <a:tableStyleId>{00A15C55-8517-42AA-B614-E9B94910E393}</a:tableStyleId>
              </a:tblPr>
              <a:tblGrid>
                <a:gridCol w="608656">
                  <a:extLst>
                    <a:ext uri="{9D8B030D-6E8A-4147-A177-3AD203B41FA5}">
                      <a16:colId xmlns:a16="http://schemas.microsoft.com/office/drawing/2014/main" val="1882406470"/>
                    </a:ext>
                  </a:extLst>
                </a:gridCol>
                <a:gridCol w="2285504">
                  <a:extLst>
                    <a:ext uri="{9D8B030D-6E8A-4147-A177-3AD203B41FA5}">
                      <a16:colId xmlns:a16="http://schemas.microsoft.com/office/drawing/2014/main" val="3158813827"/>
                    </a:ext>
                  </a:extLst>
                </a:gridCol>
                <a:gridCol w="1061871">
                  <a:extLst>
                    <a:ext uri="{9D8B030D-6E8A-4147-A177-3AD203B41FA5}">
                      <a16:colId xmlns:a16="http://schemas.microsoft.com/office/drawing/2014/main" val="182370668"/>
                    </a:ext>
                  </a:extLst>
                </a:gridCol>
                <a:gridCol w="1061871">
                  <a:extLst>
                    <a:ext uri="{9D8B030D-6E8A-4147-A177-3AD203B41FA5}">
                      <a16:colId xmlns:a16="http://schemas.microsoft.com/office/drawing/2014/main" val="177852714"/>
                    </a:ext>
                  </a:extLst>
                </a:gridCol>
                <a:gridCol w="2123741">
                  <a:extLst>
                    <a:ext uri="{9D8B030D-6E8A-4147-A177-3AD203B41FA5}">
                      <a16:colId xmlns:a16="http://schemas.microsoft.com/office/drawing/2014/main" val="4066379147"/>
                    </a:ext>
                  </a:extLst>
                </a:gridCol>
                <a:gridCol w="2123741">
                  <a:extLst>
                    <a:ext uri="{9D8B030D-6E8A-4147-A177-3AD203B41FA5}">
                      <a16:colId xmlns:a16="http://schemas.microsoft.com/office/drawing/2014/main" val="248198138"/>
                    </a:ext>
                  </a:extLst>
                </a:gridCol>
                <a:gridCol w="2123741">
                  <a:extLst>
                    <a:ext uri="{9D8B030D-6E8A-4147-A177-3AD203B41FA5}">
                      <a16:colId xmlns:a16="http://schemas.microsoft.com/office/drawing/2014/main" val="958468466"/>
                    </a:ext>
                  </a:extLst>
                </a:gridCol>
              </a:tblGrid>
              <a:tr h="260683">
                <a:tc rowSpan="2">
                  <a:txBody>
                    <a:bodyPr/>
                    <a:lstStyle/>
                    <a:p>
                      <a:pPr algn="ctr"/>
                      <a:endParaRPr lang="en-US" sz="800">
                        <a:solidFill>
                          <a:schemeClr val="bg2"/>
                        </a:solidFill>
                        <a:latin typeface="+mn-lt"/>
                        <a:cs typeface="Arial" panose="020B0604020202020204" pitchFamily="34" charset="0"/>
                      </a:endParaRPr>
                    </a:p>
                  </a:txBody>
                  <a:tcPr vert="vert270" anchor="ctr"/>
                </a:tc>
                <a:tc>
                  <a:txBody>
                    <a:bodyPr/>
                    <a:lstStyle/>
                    <a:p>
                      <a:pPr algn="ctr"/>
                      <a:r>
                        <a:rPr lang="en-US" sz="1200">
                          <a:solidFill>
                            <a:schemeClr val="tx1"/>
                          </a:solidFill>
                        </a:rPr>
                        <a:t>JUNE</a:t>
                      </a:r>
                      <a:endParaRPr lang="en-US" sz="1200">
                        <a:solidFill>
                          <a:schemeClr val="tx1"/>
                        </a:solidFill>
                        <a:latin typeface="+mn-lt"/>
                        <a:cs typeface="Arial" panose="020B0604020202020204" pitchFamily="34" charset="0"/>
                      </a:endParaRPr>
                    </a:p>
                  </a:txBody>
                  <a:tcPr anchor="ctr"/>
                </a:tc>
                <a:tc gridSpan="2">
                  <a:txBody>
                    <a:bodyPr/>
                    <a:lstStyle/>
                    <a:p>
                      <a:pPr algn="ctr"/>
                      <a:r>
                        <a:rPr lang="en-US" sz="1200">
                          <a:solidFill>
                            <a:schemeClr val="tx1"/>
                          </a:solidFill>
                        </a:rPr>
                        <a:t>JULY</a:t>
                      </a:r>
                      <a:endParaRPr lang="en-US" sz="1200">
                        <a:solidFill>
                          <a:schemeClr val="tx1"/>
                        </a:solidFill>
                        <a:latin typeface="+mn-lt"/>
                        <a:cs typeface="Arial" panose="020B0604020202020204" pitchFamily="34" charset="0"/>
                      </a:endParaRPr>
                    </a:p>
                  </a:txBody>
                  <a:tcPr anchor="ctr"/>
                </a:tc>
                <a:tc hMerge="1">
                  <a:txBody>
                    <a:bodyPr/>
                    <a:lstStyle/>
                    <a:p>
                      <a:endParaRPr lang="en-US"/>
                    </a:p>
                  </a:txBody>
                  <a:tcPr/>
                </a:tc>
                <a:tc>
                  <a:txBody>
                    <a:bodyPr/>
                    <a:lstStyle/>
                    <a:p>
                      <a:pPr algn="ctr"/>
                      <a:r>
                        <a:rPr lang="en-US" sz="1200">
                          <a:solidFill>
                            <a:schemeClr val="tx1"/>
                          </a:solidFill>
                        </a:rPr>
                        <a:t>AUGUST</a:t>
                      </a:r>
                      <a:endParaRPr lang="en-US" sz="1200">
                        <a:solidFill>
                          <a:schemeClr val="tx1"/>
                        </a:solidFill>
                        <a:latin typeface="+mn-lt"/>
                        <a:cs typeface="Arial" panose="020B0604020202020204" pitchFamily="34" charset="0"/>
                      </a:endParaRPr>
                    </a:p>
                  </a:txBody>
                  <a:tcPr anchor="ctr"/>
                </a:tc>
                <a:tc>
                  <a:txBody>
                    <a:bodyPr/>
                    <a:lstStyle/>
                    <a:p>
                      <a:pPr algn="ctr"/>
                      <a:r>
                        <a:rPr lang="en-US" sz="1200">
                          <a:solidFill>
                            <a:schemeClr val="tx1"/>
                          </a:solidFill>
                        </a:rPr>
                        <a:t>SEPTEMBER</a:t>
                      </a:r>
                      <a:endParaRPr lang="en-US" sz="1200">
                        <a:solidFill>
                          <a:schemeClr val="tx1"/>
                        </a:solidFill>
                        <a:latin typeface="+mn-lt"/>
                        <a:cs typeface="Arial" panose="020B0604020202020204" pitchFamily="34" charset="0"/>
                      </a:endParaRPr>
                    </a:p>
                  </a:txBody>
                  <a:tcPr anchor="ctr"/>
                </a:tc>
                <a:tc>
                  <a:txBody>
                    <a:bodyPr/>
                    <a:lstStyle/>
                    <a:p>
                      <a:pPr algn="ctr"/>
                      <a:r>
                        <a:rPr lang="en-US" sz="1200" b="1" kern="1200">
                          <a:solidFill>
                            <a:schemeClr val="tx1"/>
                          </a:solidFill>
                        </a:rPr>
                        <a:t>OCTOBER</a:t>
                      </a:r>
                      <a:endParaRPr lang="en-US" sz="1200" b="1" kern="1200">
                        <a:solidFill>
                          <a:schemeClr val="tx1"/>
                        </a:solidFill>
                        <a:latin typeface="+mn-lt"/>
                        <a:ea typeface="+mn-ea"/>
                        <a:cs typeface="Arial" panose="020B0604020202020204" pitchFamily="34" charset="0"/>
                      </a:endParaRPr>
                    </a:p>
                  </a:txBody>
                  <a:tcPr anchor="ctr"/>
                </a:tc>
                <a:extLst>
                  <a:ext uri="{0D108BD9-81ED-4DB2-BD59-A6C34878D82A}">
                    <a16:rowId xmlns:a16="http://schemas.microsoft.com/office/drawing/2014/main" val="2261562735"/>
                  </a:ext>
                </a:extLst>
              </a:tr>
              <a:tr h="260683">
                <a:tc vMerge="1">
                  <a:txBody>
                    <a:bodyPr/>
                    <a:lstStyle/>
                    <a:p>
                      <a:pPr algn="ctr"/>
                      <a:endParaRPr lang="en-US" sz="1100">
                        <a:solidFill>
                          <a:schemeClr val="bg1"/>
                        </a:solidFill>
                        <a:latin typeface="Arial" panose="020B0604020202020204" pitchFamily="34" charset="0"/>
                        <a:cs typeface="Arial" panose="020B0604020202020204" pitchFamily="34" charset="0"/>
                      </a:endParaRPr>
                    </a:p>
                  </a:txBody>
                  <a:tcPr vert="vert270" anchor="ctr">
                    <a:lnL w="12700" cap="flat" cmpd="sng" algn="ctr">
                      <a:solidFill>
                        <a:schemeClr val="bg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3"/>
                    </a:solidFill>
                  </a:tcPr>
                </a:tc>
                <a:tc gridSpan="2">
                  <a:txBody>
                    <a:bodyPr/>
                    <a:lstStyle/>
                    <a:p>
                      <a:pPr algn="ctr"/>
                      <a:r>
                        <a:rPr lang="en-US" sz="1200" b="1">
                          <a:solidFill>
                            <a:schemeClr val="bg1"/>
                          </a:solidFill>
                        </a:rPr>
                        <a:t>Envision</a:t>
                      </a:r>
                      <a:endParaRPr lang="en-US" sz="1200" b="1">
                        <a:solidFill>
                          <a:schemeClr val="bg1"/>
                        </a:solidFill>
                        <a:latin typeface="+mn-lt"/>
                      </a:endParaRPr>
                    </a:p>
                  </a:txBody>
                  <a:tcPr>
                    <a:solidFill>
                      <a:schemeClr val="tx2"/>
                    </a:solidFill>
                  </a:tcPr>
                </a:tc>
                <a:tc hMerge="1">
                  <a:txBody>
                    <a:bodyPr/>
                    <a:lstStyle/>
                    <a:p>
                      <a:endParaRPr lang="en-US" sz="1100"/>
                    </a:p>
                  </a:txBody>
                  <a:tcPr/>
                </a:tc>
                <a:tc gridSpan="3">
                  <a:txBody>
                    <a:bodyPr/>
                    <a:lstStyle/>
                    <a:p>
                      <a:pPr algn="ctr"/>
                      <a:r>
                        <a:rPr lang="en-US" sz="1200" b="1">
                          <a:solidFill>
                            <a:schemeClr val="tx1"/>
                          </a:solidFill>
                        </a:rPr>
                        <a:t>Activate</a:t>
                      </a:r>
                      <a:endParaRPr lang="en-US" sz="1200" b="1">
                        <a:solidFill>
                          <a:schemeClr val="tx1"/>
                        </a:solidFill>
                        <a:latin typeface="+mn-lt"/>
                        <a:cs typeface="Arial" panose="020B0604020202020204" pitchFamily="34" charset="0"/>
                      </a:endParaRPr>
                    </a:p>
                  </a:txBody>
                  <a:tcPr anchor="ctr">
                    <a:solidFill>
                      <a:schemeClr val="accent2">
                        <a:lumMod val="75000"/>
                      </a:schemeClr>
                    </a:solidFill>
                  </a:tcPr>
                </a:tc>
                <a:tc hMerge="1">
                  <a:txBody>
                    <a:bodyPr/>
                    <a:lstStyle/>
                    <a:p>
                      <a:endParaRPr lang="en-US" sz="1100"/>
                    </a:p>
                  </a:txBody>
                  <a:tcPr/>
                </a:tc>
                <a:tc hMerge="1">
                  <a:txBody>
                    <a:bodyPr/>
                    <a:lstStyle/>
                    <a:p>
                      <a:endParaRPr lang="en-US" sz="1100"/>
                    </a:p>
                  </a:txBody>
                  <a:tcPr/>
                </a:tc>
                <a:tc>
                  <a:txBody>
                    <a:bodyPr/>
                    <a:lstStyle/>
                    <a:p>
                      <a:pPr algn="ctr"/>
                      <a:r>
                        <a:rPr lang="en-US" sz="1200" b="1">
                          <a:solidFill>
                            <a:schemeClr val="bg1"/>
                          </a:solidFill>
                        </a:rPr>
                        <a:t>Realize</a:t>
                      </a:r>
                      <a:endParaRPr lang="en-US" sz="1200" b="1">
                        <a:solidFill>
                          <a:schemeClr val="bg1"/>
                        </a:solidFill>
                        <a:latin typeface="+mn-lt"/>
                        <a:cs typeface="Arial" panose="020B0604020202020204" pitchFamily="34" charset="0"/>
                      </a:endParaRPr>
                    </a:p>
                  </a:txBody>
                  <a:tcPr anchor="ctr">
                    <a:solidFill>
                      <a:schemeClr val="accent5"/>
                    </a:solidFill>
                  </a:tcPr>
                </a:tc>
                <a:extLst>
                  <a:ext uri="{0D108BD9-81ED-4DB2-BD59-A6C34878D82A}">
                    <a16:rowId xmlns:a16="http://schemas.microsoft.com/office/drawing/2014/main" val="2529420799"/>
                  </a:ext>
                </a:extLst>
              </a:tr>
              <a:tr h="742611">
                <a:tc>
                  <a:txBody>
                    <a:bodyPr/>
                    <a:lstStyle/>
                    <a:p>
                      <a:pPr algn="ctr"/>
                      <a:r>
                        <a:rPr lang="en-US" sz="1100" b="1" kern="1200">
                          <a:solidFill>
                            <a:schemeClr val="tx1"/>
                          </a:solidFill>
                        </a:rPr>
                        <a:t>Cadence</a:t>
                      </a:r>
                      <a:endParaRPr lang="en-US" sz="1100" b="1" kern="1200">
                        <a:solidFill>
                          <a:schemeClr val="tx1"/>
                        </a:solidFill>
                        <a:latin typeface="+mn-lt"/>
                        <a:ea typeface="+mn-ea"/>
                        <a:cs typeface="+mn-cs"/>
                      </a:endParaRPr>
                    </a:p>
                  </a:txBody>
                  <a:tcPr vert="vert270" anchor="ctr"/>
                </a:tc>
                <a:tc gridSpan="3">
                  <a:txBody>
                    <a:bodyPr/>
                    <a:lstStyle/>
                    <a:p>
                      <a:pPr marL="0" marR="0" lvl="0" indent="0" algn="ctr" defTabSz="1218072" rtl="0" eaLnBrk="1" fontAlgn="auto" latinLnBrk="0" hangingPunct="1">
                        <a:lnSpc>
                          <a:spcPct val="100000"/>
                        </a:lnSpc>
                        <a:spcBef>
                          <a:spcPts val="0"/>
                        </a:spcBef>
                        <a:spcAft>
                          <a:spcPts val="0"/>
                        </a:spcAft>
                        <a:buClrTx/>
                        <a:buSzTx/>
                        <a:buFontTx/>
                        <a:buNone/>
                        <a:tabLst/>
                        <a:defRPr/>
                      </a:pPr>
                      <a:r>
                        <a:rPr lang="en-US" sz="1100" b="0" kern="1200">
                          <a:solidFill>
                            <a:schemeClr val="tx1"/>
                          </a:solidFill>
                        </a:rPr>
                        <a:t>1x / month (1 hour)</a:t>
                      </a:r>
                      <a:endParaRPr lang="en-US" sz="1100" b="0" kern="1200">
                        <a:solidFill>
                          <a:schemeClr val="tx1"/>
                        </a:solidFill>
                        <a:latin typeface="+mn-lt"/>
                        <a:ea typeface="+mn-ea"/>
                        <a:cs typeface="+mn-cs"/>
                      </a:endParaRPr>
                    </a:p>
                  </a:txBody>
                  <a:tcPr anchor="ctr"/>
                </a:tc>
                <a:tc hMerge="1">
                  <a:txBody>
                    <a:bodyPr/>
                    <a:lstStyle/>
                    <a:p>
                      <a:pPr algn="ctr"/>
                      <a:endParaRPr lang="en-US" sz="1100"/>
                    </a:p>
                  </a:txBody>
                  <a:tcPr anchor="ctr"/>
                </a:tc>
                <a:tc hMerge="1">
                  <a:txBody>
                    <a:bodyPr/>
                    <a:lstStyle/>
                    <a:p>
                      <a:endParaRPr lang="en-US"/>
                    </a:p>
                  </a:txBody>
                  <a:tcPr/>
                </a:tc>
                <a:tc>
                  <a:txBody>
                    <a:bodyPr/>
                    <a:lstStyle/>
                    <a:p>
                      <a:pPr marL="0" marR="0" lvl="0" indent="0" algn="ctr" defTabSz="1218072" rtl="0" eaLnBrk="1" fontAlgn="auto" latinLnBrk="0" hangingPunct="1">
                        <a:lnSpc>
                          <a:spcPct val="100000"/>
                        </a:lnSpc>
                        <a:spcBef>
                          <a:spcPts val="0"/>
                        </a:spcBef>
                        <a:spcAft>
                          <a:spcPts val="0"/>
                        </a:spcAft>
                        <a:buClrTx/>
                        <a:buSzTx/>
                        <a:buFontTx/>
                        <a:buNone/>
                        <a:tabLst/>
                        <a:defRPr/>
                      </a:pPr>
                      <a:r>
                        <a:rPr lang="en-US" sz="1100" b="0" kern="1200">
                          <a:solidFill>
                            <a:schemeClr val="tx1"/>
                          </a:solidFill>
                        </a:rPr>
                        <a:t>1x / month (1 hour)</a:t>
                      </a:r>
                      <a:endParaRPr lang="en-US" sz="1100" b="0" kern="1200">
                        <a:solidFill>
                          <a:schemeClr val="tx1"/>
                        </a:solidFill>
                        <a:latin typeface="+mn-lt"/>
                        <a:ea typeface="+mn-ea"/>
                        <a:cs typeface="+mn-cs"/>
                      </a:endParaRPr>
                    </a:p>
                  </a:txBody>
                  <a:tcPr anchor="ctr"/>
                </a:tc>
                <a:tc>
                  <a:txBody>
                    <a:bodyPr/>
                    <a:lstStyle/>
                    <a:p>
                      <a:pPr marL="0" marR="0" lvl="0" indent="0" algn="ctr" defTabSz="1218072" rtl="0" eaLnBrk="1" fontAlgn="auto" latinLnBrk="0" hangingPunct="1">
                        <a:lnSpc>
                          <a:spcPct val="100000"/>
                        </a:lnSpc>
                        <a:spcBef>
                          <a:spcPts val="0"/>
                        </a:spcBef>
                        <a:spcAft>
                          <a:spcPts val="0"/>
                        </a:spcAft>
                        <a:buClrTx/>
                        <a:buSzTx/>
                        <a:buFontTx/>
                        <a:buNone/>
                        <a:tabLst/>
                        <a:defRPr/>
                      </a:pPr>
                      <a:r>
                        <a:rPr lang="en-US" sz="1100" b="0" kern="1200" dirty="0">
                          <a:solidFill>
                            <a:schemeClr val="tx1"/>
                          </a:solidFill>
                        </a:rPr>
                        <a:t>2x / month (1 hour)</a:t>
                      </a:r>
                      <a:endParaRPr lang="en-US" sz="1100" b="0" kern="1200" dirty="0">
                        <a:solidFill>
                          <a:schemeClr val="tx1"/>
                        </a:solidFill>
                        <a:latin typeface="+mn-lt"/>
                        <a:ea typeface="+mn-ea"/>
                        <a:cs typeface="+mn-cs"/>
                      </a:endParaRPr>
                    </a:p>
                  </a:txBody>
                  <a:tcPr anchor="ctr"/>
                </a:tc>
                <a:tc>
                  <a:txBody>
                    <a:bodyPr/>
                    <a:lstStyle/>
                    <a:p>
                      <a:pPr marL="0" marR="0" lvl="0" indent="0" algn="ctr" defTabSz="1218072" rtl="0" eaLnBrk="1" fontAlgn="auto" latinLnBrk="0" hangingPunct="1">
                        <a:lnSpc>
                          <a:spcPct val="100000"/>
                        </a:lnSpc>
                        <a:spcBef>
                          <a:spcPts val="0"/>
                        </a:spcBef>
                        <a:spcAft>
                          <a:spcPts val="0"/>
                        </a:spcAft>
                        <a:buClrTx/>
                        <a:buSzTx/>
                        <a:buFontTx/>
                        <a:buNone/>
                        <a:tabLst/>
                        <a:defRPr/>
                      </a:pPr>
                      <a:r>
                        <a:rPr lang="en-US" sz="1100" b="0" kern="1200">
                          <a:solidFill>
                            <a:schemeClr val="tx1"/>
                          </a:solidFill>
                        </a:rPr>
                        <a:t>2x / month (1 hour)</a:t>
                      </a:r>
                      <a:endParaRPr lang="en-US" sz="1100" b="0" kern="1200">
                        <a:solidFill>
                          <a:schemeClr val="tx1"/>
                        </a:solidFill>
                        <a:latin typeface="+mn-lt"/>
                        <a:ea typeface="+mn-ea"/>
                        <a:cs typeface="+mn-cs"/>
                      </a:endParaRPr>
                    </a:p>
                  </a:txBody>
                  <a:tcPr anchor="ctr"/>
                </a:tc>
                <a:extLst>
                  <a:ext uri="{0D108BD9-81ED-4DB2-BD59-A6C34878D82A}">
                    <a16:rowId xmlns:a16="http://schemas.microsoft.com/office/drawing/2014/main" val="612284589"/>
                  </a:ext>
                </a:extLst>
              </a:tr>
              <a:tr h="1539961">
                <a:tc>
                  <a:txBody>
                    <a:bodyPr/>
                    <a:lstStyle/>
                    <a:p>
                      <a:pPr algn="ctr"/>
                      <a:r>
                        <a:rPr lang="en-US" sz="1100" b="1" kern="1200">
                          <a:solidFill>
                            <a:schemeClr val="tx1"/>
                          </a:solidFill>
                        </a:rPr>
                        <a:t>Meeting Topics</a:t>
                      </a:r>
                      <a:endParaRPr lang="en-US" sz="1100" b="1" kern="1200">
                        <a:solidFill>
                          <a:schemeClr val="tx1"/>
                        </a:solidFill>
                        <a:latin typeface="+mn-lt"/>
                        <a:ea typeface="+mn-ea"/>
                        <a:cs typeface="+mn-cs"/>
                      </a:endParaRPr>
                    </a:p>
                  </a:txBody>
                  <a:tcPr vert="vert270" anchor="ctr"/>
                </a:tc>
                <a:tc gridSpan="3">
                  <a:txBody>
                    <a:bodyPr/>
                    <a:lstStyle/>
                    <a:p>
                      <a:pPr marL="290513" marR="0" lvl="2" indent="-290513" algn="l" defTabSz="914400" rtl="0" eaLnBrk="1" fontAlgn="ctr" latinLnBrk="0" hangingPunct="1">
                        <a:lnSpc>
                          <a:spcPct val="100000"/>
                        </a:lnSpc>
                        <a:spcBef>
                          <a:spcPts val="0"/>
                        </a:spcBef>
                        <a:spcAft>
                          <a:spcPts val="100"/>
                        </a:spcAft>
                        <a:buClr>
                          <a:schemeClr val="tx1"/>
                        </a:buClr>
                        <a:buSzTx/>
                        <a:buFont typeface="Arial" panose="020B0604020202020204" pitchFamily="34" charset="0"/>
                        <a:buChar char="—"/>
                        <a:tabLst/>
                        <a:defRPr/>
                      </a:pPr>
                      <a:r>
                        <a:rPr lang="en-US" sz="1100" b="0" kern="1200">
                          <a:solidFill>
                            <a:schemeClr val="tx1"/>
                          </a:solidFill>
                        </a:rPr>
                        <a:t>Kick-Off Meeting</a:t>
                      </a:r>
                    </a:p>
                    <a:p>
                      <a:pPr marL="290513" marR="0" lvl="2" indent="-290513" algn="l" defTabSz="914400" rtl="0" eaLnBrk="1" fontAlgn="ctr" latinLnBrk="0" hangingPunct="1">
                        <a:lnSpc>
                          <a:spcPct val="100000"/>
                        </a:lnSpc>
                        <a:spcBef>
                          <a:spcPts val="0"/>
                        </a:spcBef>
                        <a:spcAft>
                          <a:spcPts val="100"/>
                        </a:spcAft>
                        <a:buClr>
                          <a:schemeClr val="tx1"/>
                        </a:buClr>
                        <a:buSzTx/>
                        <a:buFont typeface="Arial" panose="020B0604020202020204" pitchFamily="34" charset="0"/>
                        <a:buChar char="—"/>
                        <a:tabLst/>
                        <a:defRPr/>
                      </a:pPr>
                      <a:r>
                        <a:rPr lang="en-US" sz="1100" b="0" kern="1200">
                          <a:solidFill>
                            <a:schemeClr val="tx1"/>
                          </a:solidFill>
                        </a:rPr>
                        <a:t>Discuss OCM Coordinator role and responsibilities</a:t>
                      </a:r>
                    </a:p>
                    <a:p>
                      <a:pPr marL="290513" marR="0" lvl="2" indent="-290513" algn="l" defTabSz="914400" rtl="0" eaLnBrk="1" fontAlgn="ctr" latinLnBrk="0" hangingPunct="1">
                        <a:lnSpc>
                          <a:spcPct val="100000"/>
                        </a:lnSpc>
                        <a:spcBef>
                          <a:spcPts val="0"/>
                        </a:spcBef>
                        <a:spcAft>
                          <a:spcPts val="100"/>
                        </a:spcAft>
                        <a:buClr>
                          <a:schemeClr val="tx1"/>
                        </a:buClr>
                        <a:buSzTx/>
                        <a:buFont typeface="Arial" panose="020B0604020202020204" pitchFamily="34" charset="0"/>
                        <a:buChar char="—"/>
                        <a:tabLst/>
                        <a:defRPr/>
                      </a:pPr>
                      <a:r>
                        <a:rPr lang="en-US" sz="1100" b="0" kern="1200">
                          <a:solidFill>
                            <a:schemeClr val="tx1"/>
                          </a:solidFill>
                        </a:rPr>
                        <a:t>Answer initial questions</a:t>
                      </a:r>
                    </a:p>
                    <a:p>
                      <a:pPr marL="290513" marR="0" lvl="2" indent="-290513" algn="l" defTabSz="914400" rtl="0" eaLnBrk="1" fontAlgn="ctr" latinLnBrk="0" hangingPunct="1">
                        <a:lnSpc>
                          <a:spcPct val="100000"/>
                        </a:lnSpc>
                        <a:spcBef>
                          <a:spcPts val="0"/>
                        </a:spcBef>
                        <a:spcAft>
                          <a:spcPts val="100"/>
                        </a:spcAft>
                        <a:buClr>
                          <a:schemeClr val="tx1"/>
                        </a:buClr>
                        <a:buSzTx/>
                        <a:buFont typeface="Arial" panose="020B0604020202020204" pitchFamily="34" charset="0"/>
                        <a:buChar char="—"/>
                        <a:tabLst/>
                        <a:defRPr/>
                      </a:pPr>
                      <a:r>
                        <a:rPr lang="en-US" sz="1100" b="0" kern="1200">
                          <a:solidFill>
                            <a:schemeClr val="tx1"/>
                          </a:solidFill>
                        </a:rPr>
                        <a:t>Collect updates and feedback from OCM Coordinators on what they are hearing from their teams</a:t>
                      </a:r>
                    </a:p>
                    <a:p>
                      <a:pPr marL="290513" marR="0" lvl="2" indent="-290513" algn="l" defTabSz="914400" rtl="0" eaLnBrk="1" fontAlgn="ctr" latinLnBrk="0" hangingPunct="1">
                        <a:lnSpc>
                          <a:spcPct val="100000"/>
                        </a:lnSpc>
                        <a:spcBef>
                          <a:spcPts val="0"/>
                        </a:spcBef>
                        <a:spcAft>
                          <a:spcPts val="100"/>
                        </a:spcAft>
                        <a:buClr>
                          <a:schemeClr val="tx1"/>
                        </a:buClr>
                        <a:buSzTx/>
                        <a:buFont typeface="Arial" panose="020B0604020202020204" pitchFamily="34" charset="0"/>
                        <a:buChar char="—"/>
                        <a:tabLst/>
                        <a:defRPr/>
                      </a:pPr>
                      <a:r>
                        <a:rPr lang="en-US" sz="1100" b="0" kern="1200">
                          <a:solidFill>
                            <a:schemeClr val="tx1"/>
                          </a:solidFill>
                        </a:rPr>
                        <a:t>Provide a general CWS-CARES V1 status update </a:t>
                      </a:r>
                    </a:p>
                    <a:p>
                      <a:pPr marL="290513" marR="0" lvl="2" indent="-290513" algn="l" defTabSz="914400" rtl="0" eaLnBrk="1" fontAlgn="ctr" latinLnBrk="0" hangingPunct="1">
                        <a:lnSpc>
                          <a:spcPct val="100000"/>
                        </a:lnSpc>
                        <a:spcBef>
                          <a:spcPts val="0"/>
                        </a:spcBef>
                        <a:spcAft>
                          <a:spcPts val="100"/>
                        </a:spcAft>
                        <a:buClr>
                          <a:schemeClr val="tx1"/>
                        </a:buClr>
                        <a:buSzTx/>
                        <a:buFont typeface="Arial" panose="020B0604020202020204" pitchFamily="34" charset="0"/>
                        <a:buChar char="—"/>
                        <a:tabLst/>
                        <a:defRPr/>
                      </a:pPr>
                      <a:r>
                        <a:rPr lang="en-US" sz="1100" b="0" kern="1200">
                          <a:solidFill>
                            <a:schemeClr val="tx1"/>
                          </a:solidFill>
                        </a:rPr>
                        <a:t>Introduce CWS-CARES V1 site</a:t>
                      </a:r>
                    </a:p>
                    <a:p>
                      <a:pPr marL="290513" marR="0" lvl="2" indent="-290513" algn="l" defTabSz="914400" rtl="0" eaLnBrk="1" fontAlgn="ctr" latinLnBrk="0" hangingPunct="1">
                        <a:lnSpc>
                          <a:spcPct val="100000"/>
                        </a:lnSpc>
                        <a:spcBef>
                          <a:spcPts val="0"/>
                        </a:spcBef>
                        <a:spcAft>
                          <a:spcPts val="100"/>
                        </a:spcAft>
                        <a:buClr>
                          <a:schemeClr val="tx1"/>
                        </a:buClr>
                        <a:buSzTx/>
                        <a:buFont typeface="Arial" panose="020B0604020202020204" pitchFamily="34" charset="0"/>
                        <a:buChar char="—"/>
                        <a:tabLst/>
                        <a:defRPr/>
                      </a:pPr>
                      <a:r>
                        <a:rPr lang="en-US" sz="1100" b="0" kern="1200">
                          <a:solidFill>
                            <a:schemeClr val="tx1"/>
                          </a:solidFill>
                        </a:rPr>
                        <a:t>Discuss documented change impacts </a:t>
                      </a:r>
                    </a:p>
                    <a:p>
                      <a:pPr marL="290513" marR="0" lvl="2" indent="-290513" algn="l" defTabSz="914400" rtl="0" eaLnBrk="1" fontAlgn="ctr" latinLnBrk="0" hangingPunct="1">
                        <a:lnSpc>
                          <a:spcPct val="100000"/>
                        </a:lnSpc>
                        <a:spcBef>
                          <a:spcPts val="0"/>
                        </a:spcBef>
                        <a:spcAft>
                          <a:spcPts val="100"/>
                        </a:spcAft>
                        <a:buClr>
                          <a:schemeClr val="tx1"/>
                        </a:buClr>
                        <a:buSzTx/>
                        <a:buFont typeface="Arial" panose="020B0604020202020204" pitchFamily="34" charset="0"/>
                        <a:buChar char="—"/>
                        <a:tabLst/>
                        <a:defRPr/>
                      </a:pPr>
                      <a:r>
                        <a:rPr lang="en-US" sz="1100" b="0" kern="1200">
                          <a:solidFill>
                            <a:schemeClr val="tx1"/>
                          </a:solidFill>
                        </a:rPr>
                        <a:t>Q&amp;A Session </a:t>
                      </a:r>
                      <a:endParaRPr lang="en-US" sz="1100" b="0" kern="1200">
                        <a:solidFill>
                          <a:schemeClr val="tx1"/>
                        </a:solidFill>
                        <a:latin typeface="+mn-lt"/>
                        <a:ea typeface="+mn-ea"/>
                        <a:cs typeface="+mn-cs"/>
                      </a:endParaRPr>
                    </a:p>
                  </a:txBody>
                  <a:tcPr/>
                </a:tc>
                <a:tc hMerge="1">
                  <a:txBody>
                    <a:bodyPr/>
                    <a:lstStyle/>
                    <a:p>
                      <a:endParaRPr lang="en-US"/>
                    </a:p>
                  </a:txBody>
                  <a:tcPr/>
                </a:tc>
                <a:tc hMerge="1">
                  <a:txBody>
                    <a:bodyPr/>
                    <a:lstStyle/>
                    <a:p>
                      <a:endParaRPr lang="en-US"/>
                    </a:p>
                  </a:txBody>
                  <a:tcPr/>
                </a:tc>
                <a:tc>
                  <a:txBody>
                    <a:bodyPr/>
                    <a:lstStyle/>
                    <a:p>
                      <a:pPr marL="290513" marR="0" lvl="2" indent="-290513" algn="l" defTabSz="914400" rtl="0" eaLnBrk="1" fontAlgn="ctr" latinLnBrk="0" hangingPunct="1">
                        <a:lnSpc>
                          <a:spcPct val="100000"/>
                        </a:lnSpc>
                        <a:spcBef>
                          <a:spcPts val="0"/>
                        </a:spcBef>
                        <a:spcAft>
                          <a:spcPts val="100"/>
                        </a:spcAft>
                        <a:buClr>
                          <a:schemeClr val="tx1"/>
                        </a:buClr>
                        <a:buSzTx/>
                        <a:buFont typeface="Arial" panose="020B0604020202020204" pitchFamily="34" charset="0"/>
                        <a:buChar char="—"/>
                        <a:tabLst/>
                        <a:defRPr/>
                      </a:pPr>
                      <a:r>
                        <a:rPr lang="en-US" sz="1100" b="0" kern="1200" noProof="0">
                          <a:solidFill>
                            <a:schemeClr val="tx1"/>
                          </a:solidFill>
                        </a:rPr>
                        <a:t>Overview of Production Simulation Phase 2 and Training pathways</a:t>
                      </a:r>
                    </a:p>
                    <a:p>
                      <a:pPr marL="290513" marR="0" lvl="2" indent="-290513" algn="l" defTabSz="914400" rtl="0" eaLnBrk="1" fontAlgn="ctr" latinLnBrk="0" hangingPunct="1">
                        <a:lnSpc>
                          <a:spcPct val="100000"/>
                        </a:lnSpc>
                        <a:spcBef>
                          <a:spcPts val="0"/>
                        </a:spcBef>
                        <a:spcAft>
                          <a:spcPts val="100"/>
                        </a:spcAft>
                        <a:buClr>
                          <a:schemeClr val="tx1"/>
                        </a:buClr>
                        <a:buSzTx/>
                        <a:buFont typeface="Arial" panose="020B0604020202020204" pitchFamily="34" charset="0"/>
                        <a:buChar char="—"/>
                        <a:tabLst/>
                        <a:defRPr/>
                      </a:pPr>
                      <a:r>
                        <a:rPr lang="en-US" sz="1100" b="0" kern="1200" noProof="0">
                          <a:solidFill>
                            <a:schemeClr val="tx1"/>
                          </a:solidFill>
                        </a:rPr>
                        <a:t>Review of key program impacts – breakout sessions where needed</a:t>
                      </a:r>
                    </a:p>
                    <a:p>
                      <a:pPr marL="290513" marR="0" lvl="2" indent="-290513" algn="l" defTabSz="914400" rtl="0" eaLnBrk="1" fontAlgn="ctr" latinLnBrk="0" hangingPunct="1">
                        <a:lnSpc>
                          <a:spcPct val="100000"/>
                        </a:lnSpc>
                        <a:spcBef>
                          <a:spcPts val="0"/>
                        </a:spcBef>
                        <a:spcAft>
                          <a:spcPts val="100"/>
                        </a:spcAft>
                        <a:buClr>
                          <a:schemeClr val="tx1"/>
                        </a:buClr>
                        <a:buSzTx/>
                        <a:buFont typeface="Arial" panose="020B0604020202020204" pitchFamily="34" charset="0"/>
                        <a:buChar char="—"/>
                        <a:tabLst/>
                        <a:defRPr/>
                      </a:pPr>
                      <a:r>
                        <a:rPr lang="en-US" sz="1100" b="0" kern="1200" noProof="0">
                          <a:solidFill>
                            <a:schemeClr val="tx1"/>
                          </a:solidFill>
                        </a:rPr>
                        <a:t>Review stakeholder specific WIIFM content </a:t>
                      </a:r>
                      <a:endParaRPr lang="en-GB" sz="1100" b="0" kern="1200">
                        <a:solidFill>
                          <a:schemeClr val="tx1"/>
                        </a:solidFill>
                        <a:latin typeface="+mn-lt"/>
                        <a:ea typeface="+mn-ea"/>
                        <a:cs typeface="+mn-cs"/>
                      </a:endParaRPr>
                    </a:p>
                  </a:txBody>
                  <a:tcPr/>
                </a:tc>
                <a:tc>
                  <a:txBody>
                    <a:bodyPr/>
                    <a:lstStyle/>
                    <a:p>
                      <a:pPr marL="290513" marR="0" lvl="2" indent="-290513" algn="l" defTabSz="914400" rtl="0" eaLnBrk="1" fontAlgn="ctr" latinLnBrk="0" hangingPunct="1">
                        <a:lnSpc>
                          <a:spcPct val="100000"/>
                        </a:lnSpc>
                        <a:spcBef>
                          <a:spcPts val="0"/>
                        </a:spcBef>
                        <a:spcAft>
                          <a:spcPts val="100"/>
                        </a:spcAft>
                        <a:buClr>
                          <a:schemeClr val="tx1"/>
                        </a:buClr>
                        <a:buSzTx/>
                        <a:buFont typeface="Arial" panose="020B0604020202020204" pitchFamily="34" charset="0"/>
                        <a:buChar char="—"/>
                        <a:tabLst/>
                        <a:defRPr/>
                      </a:pPr>
                      <a:r>
                        <a:rPr lang="en-US" sz="1100" b="0" kern="1200" noProof="0">
                          <a:solidFill>
                            <a:schemeClr val="tx1"/>
                          </a:solidFill>
                        </a:rPr>
                        <a:t>Training strategy overview </a:t>
                      </a:r>
                    </a:p>
                    <a:p>
                      <a:pPr marL="290513" marR="0" lvl="2" indent="-290513" algn="l" defTabSz="914400" rtl="0" eaLnBrk="1" fontAlgn="ctr" latinLnBrk="0" hangingPunct="1">
                        <a:lnSpc>
                          <a:spcPct val="100000"/>
                        </a:lnSpc>
                        <a:spcBef>
                          <a:spcPts val="0"/>
                        </a:spcBef>
                        <a:spcAft>
                          <a:spcPts val="100"/>
                        </a:spcAft>
                        <a:buClr>
                          <a:schemeClr val="tx1"/>
                        </a:buClr>
                        <a:buSzTx/>
                        <a:buFont typeface="Arial" panose="020B0604020202020204" pitchFamily="34" charset="0"/>
                        <a:buChar char="—"/>
                        <a:tabLst/>
                        <a:defRPr/>
                      </a:pPr>
                      <a:r>
                        <a:rPr lang="en-US" sz="1100" b="0" kern="1200" noProof="0">
                          <a:solidFill>
                            <a:schemeClr val="tx1"/>
                          </a:solidFill>
                        </a:rPr>
                        <a:t>Review learning curriculum and different types of training offerings </a:t>
                      </a:r>
                    </a:p>
                    <a:p>
                      <a:pPr marL="290513" marR="0" lvl="2" indent="-290513" algn="l" defTabSz="914400" rtl="0" eaLnBrk="1" fontAlgn="ctr" latinLnBrk="0" hangingPunct="1">
                        <a:lnSpc>
                          <a:spcPct val="100000"/>
                        </a:lnSpc>
                        <a:spcBef>
                          <a:spcPts val="0"/>
                        </a:spcBef>
                        <a:spcAft>
                          <a:spcPts val="100"/>
                        </a:spcAft>
                        <a:buClr>
                          <a:schemeClr val="tx1"/>
                        </a:buClr>
                        <a:buSzTx/>
                        <a:buFont typeface="Arial" panose="020B0604020202020204" pitchFamily="34" charset="0"/>
                        <a:buChar char="—"/>
                        <a:tabLst/>
                        <a:defRPr/>
                      </a:pPr>
                      <a:r>
                        <a:rPr lang="en-US" sz="1100" b="0" kern="1200" noProof="0">
                          <a:solidFill>
                            <a:schemeClr val="tx1"/>
                          </a:solidFill>
                        </a:rPr>
                        <a:t>Review Production Simulation environment and scenarios</a:t>
                      </a:r>
                      <a:endParaRPr lang="en-US" sz="1100" b="0" kern="1200" noProof="0">
                        <a:solidFill>
                          <a:schemeClr val="tx1"/>
                        </a:solidFill>
                        <a:latin typeface="+mn-lt"/>
                        <a:ea typeface="+mn-ea"/>
                        <a:cs typeface="+mn-cs"/>
                      </a:endParaRPr>
                    </a:p>
                  </a:txBody>
                  <a:tcPr/>
                </a:tc>
                <a:tc>
                  <a:txBody>
                    <a:bodyPr/>
                    <a:lstStyle/>
                    <a:p>
                      <a:pPr marL="290513" marR="0" lvl="2" indent="-290513" algn="l" defTabSz="914400" rtl="0" eaLnBrk="1" fontAlgn="ctr" latinLnBrk="0" hangingPunct="1">
                        <a:lnSpc>
                          <a:spcPct val="100000"/>
                        </a:lnSpc>
                        <a:spcBef>
                          <a:spcPts val="0"/>
                        </a:spcBef>
                        <a:spcAft>
                          <a:spcPts val="100"/>
                        </a:spcAft>
                        <a:buClr>
                          <a:schemeClr val="tx1"/>
                        </a:buClr>
                        <a:buSzTx/>
                        <a:buFont typeface="Arial" panose="020B0604020202020204" pitchFamily="34" charset="0"/>
                        <a:buChar char="—"/>
                        <a:tabLst/>
                        <a:defRPr/>
                      </a:pPr>
                      <a:r>
                        <a:rPr lang="en-US" sz="1100" b="0" kern="1200" noProof="0">
                          <a:solidFill>
                            <a:schemeClr val="tx1"/>
                          </a:solidFill>
                        </a:rPr>
                        <a:t>Overview of post-go-live strategy </a:t>
                      </a:r>
                    </a:p>
                    <a:p>
                      <a:pPr marL="290513" marR="0" lvl="2" indent="-290513" algn="l" defTabSz="914400" rtl="0" eaLnBrk="1" fontAlgn="ctr" latinLnBrk="0" hangingPunct="1">
                        <a:lnSpc>
                          <a:spcPct val="100000"/>
                        </a:lnSpc>
                        <a:spcBef>
                          <a:spcPts val="0"/>
                        </a:spcBef>
                        <a:spcAft>
                          <a:spcPts val="100"/>
                        </a:spcAft>
                        <a:buClr>
                          <a:schemeClr val="tx1"/>
                        </a:buClr>
                        <a:buSzTx/>
                        <a:buFont typeface="Arial" panose="020B0604020202020204" pitchFamily="34" charset="0"/>
                        <a:buChar char="—"/>
                        <a:tabLst/>
                        <a:defRPr/>
                      </a:pPr>
                      <a:r>
                        <a:rPr lang="en-US" sz="1100" b="0" kern="1200" noProof="0">
                          <a:solidFill>
                            <a:schemeClr val="tx1"/>
                          </a:solidFill>
                        </a:rPr>
                        <a:t>Deployment and cutover plan</a:t>
                      </a:r>
                    </a:p>
                    <a:p>
                      <a:pPr marL="290513" marR="0" lvl="2" indent="-290513" algn="l" defTabSz="914400" rtl="0" eaLnBrk="1" fontAlgn="ctr" latinLnBrk="0" hangingPunct="1">
                        <a:lnSpc>
                          <a:spcPct val="100000"/>
                        </a:lnSpc>
                        <a:spcBef>
                          <a:spcPts val="0"/>
                        </a:spcBef>
                        <a:spcAft>
                          <a:spcPts val="100"/>
                        </a:spcAft>
                        <a:buClr>
                          <a:schemeClr val="tx1"/>
                        </a:buClr>
                        <a:buSzTx/>
                        <a:buFont typeface="Arial" panose="020B0604020202020204" pitchFamily="34" charset="0"/>
                        <a:buChar char="—"/>
                        <a:tabLst/>
                        <a:defRPr/>
                      </a:pPr>
                      <a:r>
                        <a:rPr lang="en-US" sz="1100" b="0" kern="1200" noProof="0">
                          <a:solidFill>
                            <a:schemeClr val="tx1"/>
                          </a:solidFill>
                        </a:rPr>
                        <a:t>Training deployment and feedback</a:t>
                      </a:r>
                    </a:p>
                    <a:p>
                      <a:pPr marL="290513" marR="0" lvl="2" indent="-290513" algn="l" defTabSz="914400" rtl="0" eaLnBrk="1" fontAlgn="ctr" latinLnBrk="0" hangingPunct="1">
                        <a:lnSpc>
                          <a:spcPct val="100000"/>
                        </a:lnSpc>
                        <a:spcBef>
                          <a:spcPts val="0"/>
                        </a:spcBef>
                        <a:spcAft>
                          <a:spcPts val="100"/>
                        </a:spcAft>
                        <a:buClr>
                          <a:schemeClr val="tx1"/>
                        </a:buClr>
                        <a:buSzTx/>
                        <a:buFont typeface="Arial" panose="020B0604020202020204" pitchFamily="34" charset="0"/>
                        <a:buChar char="—"/>
                        <a:tabLst/>
                        <a:defRPr/>
                      </a:pPr>
                      <a:r>
                        <a:rPr lang="en-US" sz="1100" b="0" kern="1200" noProof="0">
                          <a:solidFill>
                            <a:schemeClr val="tx1"/>
                          </a:solidFill>
                        </a:rPr>
                        <a:t>Review go-live communications</a:t>
                      </a:r>
                      <a:endParaRPr lang="en-US" sz="1100" b="0" kern="1200" noProof="0">
                        <a:solidFill>
                          <a:schemeClr val="tx1"/>
                        </a:solidFill>
                        <a:latin typeface="+mn-lt"/>
                        <a:ea typeface="+mn-ea"/>
                        <a:cs typeface="+mn-cs"/>
                      </a:endParaRPr>
                    </a:p>
                  </a:txBody>
                  <a:tcPr/>
                </a:tc>
                <a:extLst>
                  <a:ext uri="{0D108BD9-81ED-4DB2-BD59-A6C34878D82A}">
                    <a16:rowId xmlns:a16="http://schemas.microsoft.com/office/drawing/2014/main" val="1227019631"/>
                  </a:ext>
                </a:extLst>
              </a:tr>
              <a:tr h="1799579">
                <a:tc>
                  <a:txBody>
                    <a:bodyPr/>
                    <a:lstStyle/>
                    <a:p>
                      <a:pPr algn="ctr"/>
                      <a:r>
                        <a:rPr lang="en-US" sz="1100" b="1" kern="1200">
                          <a:solidFill>
                            <a:schemeClr val="tx1"/>
                          </a:solidFill>
                        </a:rPr>
                        <a:t>Actions for </a:t>
                      </a:r>
                    </a:p>
                    <a:p>
                      <a:pPr algn="ctr"/>
                      <a:r>
                        <a:rPr lang="en-US" sz="1100" b="1" kern="1200">
                          <a:solidFill>
                            <a:schemeClr val="tx1"/>
                          </a:solidFill>
                        </a:rPr>
                        <a:t>OCM Coordinators</a:t>
                      </a:r>
                      <a:endParaRPr lang="en-US" sz="1100" b="1" kern="1200">
                        <a:solidFill>
                          <a:schemeClr val="tx1"/>
                        </a:solidFill>
                        <a:latin typeface="+mn-lt"/>
                        <a:ea typeface="+mn-ea"/>
                        <a:cs typeface="+mn-cs"/>
                      </a:endParaRPr>
                    </a:p>
                  </a:txBody>
                  <a:tcPr vert="vert270" anchor="ctr"/>
                </a:tc>
                <a:tc gridSpan="3">
                  <a:txBody>
                    <a:bodyPr/>
                    <a:lstStyle/>
                    <a:p>
                      <a:pPr marL="290513" marR="0" lvl="2" indent="-290513" algn="l" defTabSz="914400" rtl="0" eaLnBrk="1" fontAlgn="ctr" latinLnBrk="0" hangingPunct="1">
                        <a:lnSpc>
                          <a:spcPct val="100000"/>
                        </a:lnSpc>
                        <a:spcBef>
                          <a:spcPts val="300"/>
                        </a:spcBef>
                        <a:spcAft>
                          <a:spcPts val="100"/>
                        </a:spcAft>
                        <a:buClr>
                          <a:schemeClr val="tx1"/>
                        </a:buClr>
                        <a:buSzTx/>
                        <a:buFont typeface="Arial" panose="020B0604020202020204" pitchFamily="34" charset="0"/>
                        <a:buChar char="—"/>
                        <a:tabLst/>
                        <a:defRPr/>
                      </a:pPr>
                      <a:r>
                        <a:rPr lang="en-US" sz="1100" b="0" kern="1200">
                          <a:solidFill>
                            <a:schemeClr val="tx1"/>
                          </a:solidFill>
                        </a:rPr>
                        <a:t>Explain OCM Coordinator role in an already scheduled staff meeting with your team and ask for questions / initial feedback </a:t>
                      </a:r>
                    </a:p>
                    <a:p>
                      <a:pPr marL="290513" marR="0" lvl="2" indent="-290513" algn="l" defTabSz="914400" rtl="0" eaLnBrk="1" fontAlgn="ctr" latinLnBrk="0" hangingPunct="1">
                        <a:lnSpc>
                          <a:spcPct val="100000"/>
                        </a:lnSpc>
                        <a:spcBef>
                          <a:spcPts val="300"/>
                        </a:spcBef>
                        <a:spcAft>
                          <a:spcPts val="100"/>
                        </a:spcAft>
                        <a:buClr>
                          <a:schemeClr val="tx1"/>
                        </a:buClr>
                        <a:buSzTx/>
                        <a:buFont typeface="Arial" panose="020B0604020202020204" pitchFamily="34" charset="0"/>
                        <a:buChar char="—"/>
                        <a:tabLst/>
                        <a:defRPr/>
                      </a:pPr>
                      <a:r>
                        <a:rPr lang="en-US" sz="1100" b="0" kern="1200">
                          <a:solidFill>
                            <a:schemeClr val="tx1"/>
                          </a:solidFill>
                        </a:rPr>
                        <a:t>Provide feedback heard from team members to Organization Implementation team to shed light on any early pain points</a:t>
                      </a:r>
                    </a:p>
                    <a:p>
                      <a:pPr marL="290513" marR="0" lvl="2" indent="-290513" algn="l" defTabSz="914400" rtl="0" eaLnBrk="1" fontAlgn="ctr" latinLnBrk="0" hangingPunct="1">
                        <a:lnSpc>
                          <a:spcPct val="100000"/>
                        </a:lnSpc>
                        <a:spcBef>
                          <a:spcPts val="300"/>
                        </a:spcBef>
                        <a:spcAft>
                          <a:spcPts val="100"/>
                        </a:spcAft>
                        <a:buClr>
                          <a:schemeClr val="tx1"/>
                        </a:buClr>
                        <a:buSzTx/>
                        <a:buFont typeface="Arial" panose="020B0604020202020204" pitchFamily="34" charset="0"/>
                        <a:buChar char="—"/>
                        <a:tabLst/>
                        <a:defRPr/>
                      </a:pPr>
                      <a:r>
                        <a:rPr lang="en-US" sz="1100" b="0" kern="1200">
                          <a:solidFill>
                            <a:schemeClr val="tx1"/>
                          </a:solidFill>
                        </a:rPr>
                        <a:t>Remind fellow team members about upcoming events or surveys</a:t>
                      </a:r>
                    </a:p>
                    <a:p>
                      <a:pPr marL="290513" marR="0" lvl="2" indent="-290513" algn="l" defTabSz="914400" rtl="0" eaLnBrk="1" fontAlgn="ctr" latinLnBrk="0" hangingPunct="1">
                        <a:lnSpc>
                          <a:spcPct val="100000"/>
                        </a:lnSpc>
                        <a:spcBef>
                          <a:spcPts val="300"/>
                        </a:spcBef>
                        <a:spcAft>
                          <a:spcPts val="100"/>
                        </a:spcAft>
                        <a:buClr>
                          <a:schemeClr val="tx1"/>
                        </a:buClr>
                        <a:buSzTx/>
                        <a:buFont typeface="Arial" panose="020B0604020202020204" pitchFamily="34" charset="0"/>
                        <a:buChar char="—"/>
                        <a:tabLst/>
                        <a:defRPr/>
                      </a:pPr>
                      <a:r>
                        <a:rPr lang="en-US" sz="1100" b="0" kern="1200">
                          <a:solidFill>
                            <a:schemeClr val="tx1"/>
                          </a:solidFill>
                        </a:rPr>
                        <a:t>Continue to gather feedback heard informally and share with your Organization Implementation team</a:t>
                      </a:r>
                    </a:p>
                    <a:p>
                      <a:pPr marL="290513" marR="0" lvl="2" indent="-290513" algn="l" defTabSz="914400" rtl="0" eaLnBrk="1" fontAlgn="ctr" latinLnBrk="0" hangingPunct="1">
                        <a:lnSpc>
                          <a:spcPct val="100000"/>
                        </a:lnSpc>
                        <a:spcBef>
                          <a:spcPts val="0"/>
                        </a:spcBef>
                        <a:spcAft>
                          <a:spcPts val="100"/>
                        </a:spcAft>
                        <a:buClr>
                          <a:schemeClr val="tx1"/>
                        </a:buClr>
                        <a:buSzTx/>
                        <a:buFont typeface="Arial" panose="020B0604020202020204" pitchFamily="34" charset="0"/>
                        <a:buChar char="—"/>
                        <a:tabLst/>
                        <a:defRPr/>
                      </a:pPr>
                      <a:r>
                        <a:rPr lang="en-US" sz="1100" b="0" kern="1200">
                          <a:solidFill>
                            <a:schemeClr val="tx1"/>
                          </a:solidFill>
                        </a:rPr>
                        <a:t>Gather feedback from teams and share with OCM Coordinators and Super Users</a:t>
                      </a:r>
                      <a:endParaRPr lang="en-US" sz="1100" b="0" kern="1200">
                        <a:solidFill>
                          <a:schemeClr val="tx1"/>
                        </a:solidFill>
                        <a:latin typeface="+mn-lt"/>
                        <a:ea typeface="+mn-ea"/>
                        <a:cs typeface="+mn-cs"/>
                      </a:endParaRPr>
                    </a:p>
                  </a:txBody>
                  <a:tcPr/>
                </a:tc>
                <a:tc hMerge="1">
                  <a:txBody>
                    <a:bodyPr/>
                    <a:lstStyle/>
                    <a:p>
                      <a:endParaRPr lang="en-US"/>
                    </a:p>
                  </a:txBody>
                  <a:tcPr/>
                </a:tc>
                <a:tc hMerge="1">
                  <a:txBody>
                    <a:bodyPr/>
                    <a:lstStyle/>
                    <a:p>
                      <a:endParaRPr lang="en-US"/>
                    </a:p>
                  </a:txBody>
                  <a:tcPr/>
                </a:tc>
                <a:tc>
                  <a:txBody>
                    <a:bodyPr/>
                    <a:lstStyle/>
                    <a:p>
                      <a:pPr marL="290513" marR="0" lvl="2" indent="-290513" algn="l" defTabSz="914400" rtl="0" eaLnBrk="1" fontAlgn="ctr" latinLnBrk="0" hangingPunct="1">
                        <a:lnSpc>
                          <a:spcPct val="100000"/>
                        </a:lnSpc>
                        <a:spcBef>
                          <a:spcPts val="0"/>
                        </a:spcBef>
                        <a:spcAft>
                          <a:spcPts val="100"/>
                        </a:spcAft>
                        <a:buClr>
                          <a:schemeClr val="tx1"/>
                        </a:buClr>
                        <a:buSzTx/>
                        <a:buFont typeface="Arial" panose="020B0604020202020204" pitchFamily="34" charset="0"/>
                        <a:buChar char="—"/>
                        <a:tabLst/>
                        <a:defRPr/>
                      </a:pPr>
                      <a:r>
                        <a:rPr lang="en-US" sz="1100" b="0" kern="1200">
                          <a:solidFill>
                            <a:schemeClr val="tx1"/>
                          </a:solidFill>
                        </a:rPr>
                        <a:t>Gather feedback from teams and share with OCM Coordinators, Super Users, and Organization Implementation team</a:t>
                      </a:r>
                      <a:endParaRPr lang="en-US" sz="1100" b="0" kern="1200">
                        <a:solidFill>
                          <a:schemeClr val="tx1"/>
                        </a:solidFill>
                        <a:latin typeface="+mn-lt"/>
                        <a:ea typeface="+mn-ea"/>
                        <a:cs typeface="+mn-cs"/>
                      </a:endParaRPr>
                    </a:p>
                  </a:txBody>
                  <a:tcPr/>
                </a:tc>
                <a:tc>
                  <a:txBody>
                    <a:bodyPr/>
                    <a:lstStyle/>
                    <a:p>
                      <a:pPr marL="290513" marR="0" lvl="2" indent="-290513" algn="l" defTabSz="914400" rtl="0" eaLnBrk="1" fontAlgn="ctr" latinLnBrk="0" hangingPunct="1">
                        <a:lnSpc>
                          <a:spcPct val="100000"/>
                        </a:lnSpc>
                        <a:spcBef>
                          <a:spcPts val="300"/>
                        </a:spcBef>
                        <a:spcAft>
                          <a:spcPts val="100"/>
                        </a:spcAft>
                        <a:buClr>
                          <a:schemeClr val="tx1"/>
                        </a:buClr>
                        <a:buSzTx/>
                        <a:buFont typeface="Arial" panose="020B0604020202020204" pitchFamily="34" charset="0"/>
                        <a:buChar char="—"/>
                        <a:tabLst/>
                        <a:defRPr/>
                      </a:pPr>
                      <a:r>
                        <a:rPr lang="en-US" sz="1100" b="0" kern="1200">
                          <a:solidFill>
                            <a:schemeClr val="tx1"/>
                          </a:solidFill>
                        </a:rPr>
                        <a:t>Continue to be available for questions and informal learning sessions </a:t>
                      </a:r>
                    </a:p>
                    <a:p>
                      <a:pPr marL="290513" marR="0" lvl="2" indent="-290513" algn="l" defTabSz="914400" rtl="0" eaLnBrk="1" fontAlgn="ctr" latinLnBrk="0" hangingPunct="1">
                        <a:lnSpc>
                          <a:spcPct val="100000"/>
                        </a:lnSpc>
                        <a:spcBef>
                          <a:spcPts val="0"/>
                        </a:spcBef>
                        <a:spcAft>
                          <a:spcPts val="100"/>
                        </a:spcAft>
                        <a:buClr>
                          <a:schemeClr val="tx1"/>
                        </a:buClr>
                        <a:buSzTx/>
                        <a:buFont typeface="Arial" panose="020B0604020202020204" pitchFamily="34" charset="0"/>
                        <a:buChar char="—"/>
                        <a:tabLst/>
                        <a:defRPr/>
                      </a:pPr>
                      <a:r>
                        <a:rPr lang="en-US" sz="1100" b="0" kern="1200">
                          <a:solidFill>
                            <a:schemeClr val="tx1"/>
                          </a:solidFill>
                        </a:rPr>
                        <a:t>Gather feedback from teams and share with OCM Coordinators, Super Users, and Organization Implementation team</a:t>
                      </a:r>
                      <a:endParaRPr lang="en-US" sz="1100" b="0" kern="1200">
                        <a:solidFill>
                          <a:schemeClr val="tx1"/>
                        </a:solidFill>
                        <a:latin typeface="+mn-lt"/>
                        <a:ea typeface="+mn-ea"/>
                        <a:cs typeface="+mn-cs"/>
                      </a:endParaRPr>
                    </a:p>
                  </a:txBody>
                  <a:tcPr/>
                </a:tc>
                <a:tc>
                  <a:txBody>
                    <a:bodyPr/>
                    <a:lstStyle/>
                    <a:p>
                      <a:pPr marL="290513" marR="0" lvl="2" indent="-290513" algn="l" defTabSz="914400" rtl="0" eaLnBrk="1" fontAlgn="ctr" latinLnBrk="0" hangingPunct="1">
                        <a:lnSpc>
                          <a:spcPct val="100000"/>
                        </a:lnSpc>
                        <a:spcBef>
                          <a:spcPts val="300"/>
                        </a:spcBef>
                        <a:spcAft>
                          <a:spcPts val="100"/>
                        </a:spcAft>
                        <a:buClr>
                          <a:schemeClr val="tx1"/>
                        </a:buClr>
                        <a:buSzTx/>
                        <a:buFont typeface="Arial" panose="020B0604020202020204" pitchFamily="34" charset="0"/>
                        <a:buChar char="—"/>
                        <a:tabLst/>
                        <a:defRPr/>
                      </a:pPr>
                      <a:r>
                        <a:rPr lang="en-US" sz="1100" b="0" kern="1200" dirty="0">
                          <a:solidFill>
                            <a:schemeClr val="tx1"/>
                          </a:solidFill>
                        </a:rPr>
                        <a:t>Continue to be available for questions and informal learning sessions </a:t>
                      </a:r>
                    </a:p>
                    <a:p>
                      <a:pPr marL="290513" marR="0" lvl="2" indent="-290513" algn="l" defTabSz="914400" rtl="0" eaLnBrk="1" fontAlgn="ctr" latinLnBrk="0" hangingPunct="1">
                        <a:lnSpc>
                          <a:spcPct val="100000"/>
                        </a:lnSpc>
                        <a:spcBef>
                          <a:spcPts val="300"/>
                        </a:spcBef>
                        <a:spcAft>
                          <a:spcPts val="100"/>
                        </a:spcAft>
                        <a:buClr>
                          <a:schemeClr val="tx1"/>
                        </a:buClr>
                        <a:buSzTx/>
                        <a:buFont typeface="Arial" panose="020B0604020202020204" pitchFamily="34" charset="0"/>
                        <a:buChar char="—"/>
                        <a:tabLst/>
                        <a:defRPr/>
                      </a:pPr>
                      <a:r>
                        <a:rPr lang="en-US" sz="1100" b="0" kern="1200" dirty="0">
                          <a:solidFill>
                            <a:schemeClr val="tx1"/>
                          </a:solidFill>
                        </a:rPr>
                        <a:t>Gather feedback from teams and share with OCM Coordinators, Super Users, and Organization Implementation team</a:t>
                      </a:r>
                      <a:endParaRPr lang="en-US" sz="1100" b="0" kern="1200" dirty="0">
                        <a:solidFill>
                          <a:schemeClr val="tx1"/>
                        </a:solidFill>
                        <a:latin typeface="+mn-lt"/>
                        <a:ea typeface="+mn-ea"/>
                        <a:cs typeface="+mn-cs"/>
                      </a:endParaRPr>
                    </a:p>
                  </a:txBody>
                  <a:tcPr/>
                </a:tc>
                <a:extLst>
                  <a:ext uri="{0D108BD9-81ED-4DB2-BD59-A6C34878D82A}">
                    <a16:rowId xmlns:a16="http://schemas.microsoft.com/office/drawing/2014/main" val="419560164"/>
                  </a:ext>
                </a:extLst>
              </a:tr>
            </a:tbl>
          </a:graphicData>
        </a:graphic>
      </p:graphicFrame>
      <p:sp>
        <p:nvSpPr>
          <p:cNvPr id="4" name="Slide Number Placeholder 3">
            <a:extLst>
              <a:ext uri="{FF2B5EF4-FFF2-40B4-BE49-F238E27FC236}">
                <a16:creationId xmlns:a16="http://schemas.microsoft.com/office/drawing/2014/main" id="{E3648427-F4E2-1000-7DDA-3481FEE4AD77}"/>
              </a:ext>
            </a:extLst>
          </p:cNvPr>
          <p:cNvSpPr txBox="1">
            <a:spLocks/>
          </p:cNvSpPr>
          <p:nvPr/>
        </p:nvSpPr>
        <p:spPr>
          <a:xfrm>
            <a:off x="8610600" y="6356350"/>
            <a:ext cx="2743200" cy="365125"/>
          </a:xfrm>
          <a:prstGeom prst="rect">
            <a:avLst/>
          </a:prstGeom>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 CWDS / </a:t>
            </a:r>
            <a:fld id="{3034EA56-25F9-154B-A508-1E08B5A9821D}" type="slidenum">
              <a:rPr kumimoji="0" lang="en-US" sz="1200" b="1" i="0" u="none" strike="noStrike" kern="1200" cap="none" spc="0" normalizeH="0" baseline="0" noProof="0" smtClean="0">
                <a:ln>
                  <a:noFill/>
                </a:ln>
                <a:solidFill>
                  <a:srgbClr val="050505"/>
                </a:solidFill>
                <a:effectLst/>
                <a:uLnTx/>
                <a:uFillTx/>
                <a:latin typeface="Arial" panose="020B0604020202020204" pitchFamily="34" charset="0"/>
                <a:ea typeface="Source Sans Pro" charset="0"/>
                <a:cs typeface="Arial" panose="020B0604020202020204" pitchFamily="34" charset="0"/>
              </a:rPr>
              <a:pPr marL="0" marR="0" lvl="0" indent="0" algn="r" defTabSz="1219170" rtl="0" eaLnBrk="1" fontAlgn="auto" latinLnBrk="0" hangingPunct="1">
                <a:lnSpc>
                  <a:spcPct val="100000"/>
                </a:lnSpc>
                <a:spcBef>
                  <a:spcPts val="0"/>
                </a:spcBef>
                <a:spcAft>
                  <a:spcPts val="0"/>
                </a:spcAft>
                <a:buClrTx/>
                <a:buSzTx/>
                <a:buFontTx/>
                <a:buNone/>
                <a:tabLst/>
                <a:defRPr/>
              </a:pPr>
              <a:t>17</a:t>
            </a:fld>
            <a:endPar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endParaRPr>
          </a:p>
        </p:txBody>
      </p:sp>
    </p:spTree>
    <p:extLst>
      <p:ext uri="{BB962C8B-B14F-4D97-AF65-F5344CB8AC3E}">
        <p14:creationId xmlns:p14="http://schemas.microsoft.com/office/powerpoint/2010/main" val="32235375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A16C48-4095-4457-B5EB-02FF5ED5B926}"/>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Purpose &amp; Audience</a:t>
            </a:r>
          </a:p>
        </p:txBody>
      </p:sp>
      <p:sp>
        <p:nvSpPr>
          <p:cNvPr id="8" name="TextBox 7">
            <a:extLst>
              <a:ext uri="{FF2B5EF4-FFF2-40B4-BE49-F238E27FC236}">
                <a16:creationId xmlns:a16="http://schemas.microsoft.com/office/drawing/2014/main" id="{F0C06326-4E53-871A-A2CF-0EA193781221}"/>
              </a:ext>
            </a:extLst>
          </p:cNvPr>
          <p:cNvSpPr txBox="1"/>
          <p:nvPr/>
        </p:nvSpPr>
        <p:spPr>
          <a:xfrm>
            <a:off x="685799" y="1149089"/>
            <a:ext cx="10972800" cy="555473"/>
          </a:xfrm>
          <a:prstGeom prst="rect">
            <a:avLst/>
          </a:prstGeom>
          <a:noFill/>
        </p:spPr>
        <p:txBody>
          <a:bodyPr wrap="square">
            <a:spAutoFit/>
          </a:bodyPr>
          <a:lstStyle/>
          <a:p>
            <a:pPr marL="0" marR="0" lvl="0" indent="0" algn="l" defTabSz="1219170" rtl="0" eaLnBrk="1" fontAlgn="auto" latinLnBrk="0" hangingPunct="1">
              <a:lnSpc>
                <a:spcPct val="112000"/>
              </a:lnSpc>
              <a:spcBef>
                <a:spcPts val="0"/>
              </a:spcBef>
              <a:spcAft>
                <a:spcPts val="0"/>
              </a:spcAft>
              <a:buClrTx/>
              <a:buSzTx/>
              <a:buFontTx/>
              <a:buNone/>
              <a:tabLst/>
              <a:defRPr/>
            </a:pPr>
            <a:r>
              <a:rPr kumimoji="0" lang="en-US" sz="1400" b="0" i="0" u="none" strike="noStrike" kern="1200" cap="none" spc="0" normalizeH="0" baseline="0" noProof="0">
                <a:ln>
                  <a:noFill/>
                </a:ln>
                <a:solidFill>
                  <a:srgbClr val="050505"/>
                </a:solidFill>
                <a:effectLst/>
                <a:uLnTx/>
                <a:uFillTx/>
                <a:latin typeface="Arial" panose="020B0604020202020204"/>
                <a:ea typeface="+mn-ea"/>
                <a:cs typeface="+mn-cs"/>
              </a:rPr>
              <a:t>The OCM Guidance is designed to equip organizations with the context, tools, and direction needed to carry out change management activities successfully in support of the CWS-CARES  V1 Go-live.</a:t>
            </a:r>
          </a:p>
        </p:txBody>
      </p:sp>
      <p:pic>
        <p:nvPicPr>
          <p:cNvPr id="29" name="Graphic 28" descr="Bullseye with solid fill">
            <a:extLst>
              <a:ext uri="{FF2B5EF4-FFF2-40B4-BE49-F238E27FC236}">
                <a16:creationId xmlns:a16="http://schemas.microsoft.com/office/drawing/2014/main" id="{7A04EB82-8FE3-664F-81F8-E5621B79862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971800" y="1742773"/>
            <a:ext cx="823913" cy="823913"/>
          </a:xfrm>
          <a:prstGeom prst="rect">
            <a:avLst/>
          </a:prstGeom>
        </p:spPr>
      </p:pic>
      <p:sp>
        <p:nvSpPr>
          <p:cNvPr id="26" name="Rectangle 25">
            <a:extLst>
              <a:ext uri="{FF2B5EF4-FFF2-40B4-BE49-F238E27FC236}">
                <a16:creationId xmlns:a16="http://schemas.microsoft.com/office/drawing/2014/main" id="{63AED862-95D5-7C01-A412-02E0DD02ACB0}"/>
              </a:ext>
            </a:extLst>
          </p:cNvPr>
          <p:cNvSpPr/>
          <p:nvPr/>
        </p:nvSpPr>
        <p:spPr>
          <a:xfrm>
            <a:off x="1891698" y="2610538"/>
            <a:ext cx="2874579" cy="412750"/>
          </a:xfrm>
          <a:prstGeom prst="rect">
            <a:avLst/>
          </a:prstGeom>
          <a:solidFill>
            <a:schemeClr val="bg1"/>
          </a:solidFill>
          <a:ln w="3810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2C7DAE"/>
                </a:solidFill>
                <a:effectLst/>
                <a:uLnTx/>
                <a:uFillTx/>
                <a:latin typeface="Arial" panose="020B0604020202020204"/>
                <a:ea typeface="+mn-ea"/>
                <a:cs typeface="+mn-cs"/>
              </a:rPr>
              <a:t>Purpose</a:t>
            </a:r>
          </a:p>
        </p:txBody>
      </p:sp>
      <p:sp>
        <p:nvSpPr>
          <p:cNvPr id="24" name="Rectangle 23">
            <a:extLst>
              <a:ext uri="{FF2B5EF4-FFF2-40B4-BE49-F238E27FC236}">
                <a16:creationId xmlns:a16="http://schemas.microsoft.com/office/drawing/2014/main" id="{8F386CE4-EF84-2D78-7927-1EB5458EA5D4}"/>
              </a:ext>
            </a:extLst>
          </p:cNvPr>
          <p:cNvSpPr/>
          <p:nvPr/>
        </p:nvSpPr>
        <p:spPr>
          <a:xfrm>
            <a:off x="723900" y="3149563"/>
            <a:ext cx="5210175" cy="200025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panose="020B0604020202020204"/>
                <a:ea typeface="+mn-ea"/>
                <a:cs typeface="+mn-cs"/>
              </a:rPr>
              <a:t>The Organization OCM Guidance Materials are designed to equip Organizations </a:t>
            </a:r>
            <a:r>
              <a:rPr kumimoji="0" lang="en-US" sz="1600" b="1" i="0" u="none" strike="noStrike" kern="1200" cap="none" spc="0" normalizeH="0" baseline="0" noProof="0">
                <a:ln>
                  <a:noFill/>
                </a:ln>
                <a:solidFill>
                  <a:srgbClr val="FFFFFF"/>
                </a:solidFill>
                <a:effectLst/>
                <a:uLnTx/>
                <a:uFillTx/>
                <a:latin typeface="Arial" panose="020B0604020202020204"/>
                <a:ea typeface="+mn-ea"/>
                <a:cs typeface="+mn-cs"/>
              </a:rPr>
              <a:t>with background, processes, tools, and templates </a:t>
            </a:r>
            <a:r>
              <a:rPr kumimoji="0" lang="en-US" sz="1600" b="0" i="0" u="none" strike="noStrike" kern="1200" cap="none" spc="0" normalizeH="0" baseline="0" noProof="0">
                <a:ln>
                  <a:noFill/>
                </a:ln>
                <a:solidFill>
                  <a:srgbClr val="FFFFFF"/>
                </a:solidFill>
                <a:effectLst/>
                <a:uLnTx/>
                <a:uFillTx/>
                <a:latin typeface="Arial" panose="020B0604020202020204"/>
                <a:ea typeface="+mn-ea"/>
                <a:cs typeface="+mn-cs"/>
              </a:rPr>
              <a:t>for executing change management activities in preparation for  CARES Go-Live.</a:t>
            </a:r>
          </a:p>
        </p:txBody>
      </p:sp>
      <p:pic>
        <p:nvPicPr>
          <p:cNvPr id="28" name="Graphic 27" descr="Group with solid fill">
            <a:extLst>
              <a:ext uri="{FF2B5EF4-FFF2-40B4-BE49-F238E27FC236}">
                <a16:creationId xmlns:a16="http://schemas.microsoft.com/office/drawing/2014/main" id="{F7BB1EC4-A558-A9B0-5EBA-EB4AC989261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396287" y="1757325"/>
            <a:ext cx="823913" cy="823913"/>
          </a:xfrm>
          <a:prstGeom prst="rect">
            <a:avLst/>
          </a:prstGeom>
        </p:spPr>
      </p:pic>
      <p:sp>
        <p:nvSpPr>
          <p:cNvPr id="22" name="Rectangle 21">
            <a:extLst>
              <a:ext uri="{FF2B5EF4-FFF2-40B4-BE49-F238E27FC236}">
                <a16:creationId xmlns:a16="http://schemas.microsoft.com/office/drawing/2014/main" id="{D09E0D4C-8FB7-A1D1-54CB-B7464E1D7160}"/>
              </a:ext>
            </a:extLst>
          </p:cNvPr>
          <p:cNvSpPr/>
          <p:nvPr/>
        </p:nvSpPr>
        <p:spPr>
          <a:xfrm>
            <a:off x="7406673" y="2610538"/>
            <a:ext cx="2874579" cy="412750"/>
          </a:xfrm>
          <a:prstGeom prst="rect">
            <a:avLst/>
          </a:prstGeom>
          <a:solidFill>
            <a:schemeClr val="bg1"/>
          </a:solidFill>
          <a:ln w="3810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2C7DAE"/>
                </a:solidFill>
                <a:effectLst/>
                <a:uLnTx/>
                <a:uFillTx/>
                <a:latin typeface="Arial" panose="020B0604020202020204"/>
                <a:ea typeface="+mn-ea"/>
                <a:cs typeface="+mn-cs"/>
              </a:rPr>
              <a:t>Audience</a:t>
            </a:r>
          </a:p>
        </p:txBody>
      </p:sp>
      <p:sp>
        <p:nvSpPr>
          <p:cNvPr id="21" name="Rectangle 20">
            <a:extLst>
              <a:ext uri="{FF2B5EF4-FFF2-40B4-BE49-F238E27FC236}">
                <a16:creationId xmlns:a16="http://schemas.microsoft.com/office/drawing/2014/main" id="{4115CCA0-5125-C598-E49D-4C6B9555011E}"/>
              </a:ext>
            </a:extLst>
          </p:cNvPr>
          <p:cNvSpPr/>
          <p:nvPr/>
        </p:nvSpPr>
        <p:spPr>
          <a:xfrm>
            <a:off x="6238875" y="3149563"/>
            <a:ext cx="5210175" cy="200025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panose="020B0604020202020204"/>
                <a:ea typeface="+mn-ea"/>
                <a:cs typeface="+mn-cs"/>
              </a:rPr>
              <a:t>The OCM Guidance is intended for the </a:t>
            </a:r>
            <a:r>
              <a:rPr kumimoji="0" lang="en-US" sz="1600" b="1" i="0" u="none" strike="noStrike" kern="1200" cap="none" spc="0" normalizeH="0" baseline="0" noProof="0">
                <a:ln>
                  <a:noFill/>
                </a:ln>
                <a:solidFill>
                  <a:srgbClr val="FFFFFF"/>
                </a:solidFill>
                <a:effectLst/>
                <a:uLnTx/>
                <a:uFillTx/>
                <a:latin typeface="Arial" panose="020B0604020202020204"/>
                <a:ea typeface="+mn-ea"/>
                <a:cs typeface="+mn-cs"/>
              </a:rPr>
              <a:t>Organizations impacted by the CARES implementation.</a:t>
            </a:r>
            <a:r>
              <a:rPr kumimoji="0" lang="en-US" sz="1600" b="0" i="0" u="none" strike="noStrike" kern="1200" cap="none" spc="0" normalizeH="0" baseline="0" noProof="0">
                <a:ln>
                  <a:noFill/>
                </a:ln>
                <a:solidFill>
                  <a:srgbClr val="FFFFFF"/>
                </a:solidFill>
                <a:effectLst/>
                <a:uLnTx/>
                <a:uFillTx/>
                <a:latin typeface="Arial" panose="020B0604020202020204"/>
                <a:ea typeface="+mn-ea"/>
                <a:cs typeface="+mn-cs"/>
              </a:rPr>
              <a:t> OCM Coordinators are encouraged to leverage the following content to guide the execution of change management activities within their local organizations.</a:t>
            </a:r>
          </a:p>
        </p:txBody>
      </p:sp>
      <p:sp>
        <p:nvSpPr>
          <p:cNvPr id="27" name="Content Placeholder 2">
            <a:extLst>
              <a:ext uri="{FF2B5EF4-FFF2-40B4-BE49-F238E27FC236}">
                <a16:creationId xmlns:a16="http://schemas.microsoft.com/office/drawing/2014/main" id="{79BB0F31-7586-76FE-4806-3DCABF1A155A}"/>
              </a:ext>
            </a:extLst>
          </p:cNvPr>
          <p:cNvSpPr txBox="1">
            <a:spLocks/>
          </p:cNvSpPr>
          <p:nvPr/>
        </p:nvSpPr>
        <p:spPr>
          <a:xfrm>
            <a:off x="2593015" y="5489805"/>
            <a:ext cx="7005970" cy="869684"/>
          </a:xfrm>
          <a:prstGeom prst="rect">
            <a:avLst/>
          </a:prstGeom>
          <a:ln w="38100">
            <a:solidFill>
              <a:schemeClr val="accent4"/>
            </a:solidFill>
          </a:ln>
        </p:spPr>
        <p:txBody>
          <a:bodyPr vert="horz" lIns="91440" tIns="45720" rIns="91440" bIns="45720" rtlCol="0" anchor="ctr">
            <a:noAutofit/>
          </a:bodyPr>
          <a:lstStyle>
            <a:lvl1pPr marL="0" indent="0" algn="l" defTabSz="914400" rtl="0" eaLnBrk="1" latinLnBrk="0" hangingPunct="1">
              <a:lnSpc>
                <a:spcPct val="90000"/>
              </a:lnSpc>
              <a:spcBef>
                <a:spcPts val="1000"/>
              </a:spcBef>
              <a:buFontTx/>
              <a:buNone/>
              <a:defRPr sz="2400" b="0" i="0" kern="1200">
                <a:solidFill>
                  <a:schemeClr val="tx1"/>
                </a:solidFill>
                <a:latin typeface="Arial" panose="020B0604020202020204" pitchFamily="34" charset="0"/>
                <a:ea typeface="Source Sans Pro" charset="0"/>
                <a:cs typeface="Arial" panose="020B0604020202020204" pitchFamily="34" charset="0"/>
              </a:defRPr>
            </a:lvl1pPr>
            <a:lvl2pPr marL="685800" indent="-228600" algn="l" defTabSz="914400" rtl="0" eaLnBrk="1" latinLnBrk="0" hangingPunct="1">
              <a:lnSpc>
                <a:spcPct val="90000"/>
              </a:lnSpc>
              <a:spcBef>
                <a:spcPts val="500"/>
              </a:spcBef>
              <a:buFont typeface="Arial"/>
              <a:buChar char="•"/>
              <a:defRPr sz="2400" b="0" i="0" kern="1200">
                <a:solidFill>
                  <a:schemeClr val="tx1"/>
                </a:solidFill>
                <a:latin typeface="Arial" panose="020B0604020202020204" pitchFamily="34" charset="0"/>
                <a:ea typeface="Source Sans Pro" charset="0"/>
                <a:cs typeface="Arial" panose="020B0604020202020204" pitchFamily="34" charset="0"/>
              </a:defRPr>
            </a:lvl2pPr>
            <a:lvl3pPr marL="1143000" indent="-228600" algn="l" defTabSz="914400" rtl="0" eaLnBrk="1" latinLnBrk="0" hangingPunct="1">
              <a:lnSpc>
                <a:spcPct val="90000"/>
              </a:lnSpc>
              <a:spcBef>
                <a:spcPts val="500"/>
              </a:spcBef>
              <a:buFont typeface="Arial"/>
              <a:buChar char="•"/>
              <a:defRPr sz="1800" b="0" i="0" kern="1200">
                <a:solidFill>
                  <a:schemeClr val="tx1"/>
                </a:solidFill>
                <a:latin typeface="Arial" panose="020B0604020202020204" pitchFamily="34" charset="0"/>
                <a:ea typeface="Source Sans Pro" charset="0"/>
                <a:cs typeface="Arial" panose="020B0604020202020204" pitchFamily="34" charset="0"/>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Arial" panose="020B0604020202020204" pitchFamily="34" charset="0"/>
                <a:ea typeface="Source Sans Pro" charset="0"/>
                <a:cs typeface="Arial" panose="020B0604020202020204" pitchFamily="34" charset="0"/>
              </a:defRPr>
            </a:lvl4pPr>
            <a:lvl5pPr marL="2057400" indent="-228600" algn="l" defTabSz="914400" rtl="0" eaLnBrk="1" latinLnBrk="0" hangingPunct="1">
              <a:lnSpc>
                <a:spcPct val="90000"/>
              </a:lnSpc>
              <a:spcBef>
                <a:spcPts val="500"/>
              </a:spcBef>
              <a:buFont typeface="Arial"/>
              <a:buChar char="•"/>
              <a:defRPr sz="1800" b="0" i="0" kern="1200">
                <a:solidFill>
                  <a:schemeClr val="tx1"/>
                </a:solidFill>
                <a:latin typeface="Arial" panose="020B0604020202020204" pitchFamily="34" charset="0"/>
                <a:ea typeface="Source Sans Pro" charset="0"/>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Tx/>
              <a:buNone/>
              <a:tabLst/>
              <a:defRPr/>
            </a:pPr>
            <a:r>
              <a:rPr kumimoji="0" lang="en-US" sz="1600" b="1" i="0" u="none" strike="noStrike" kern="1200" cap="none" spc="0" normalizeH="0" baseline="0" noProof="0">
                <a:ln>
                  <a:noFill/>
                </a:ln>
                <a:solidFill>
                  <a:srgbClr val="050505"/>
                </a:solidFill>
                <a:effectLst/>
                <a:uLnTx/>
                <a:uFillTx/>
                <a:latin typeface="Arial" panose="020B0604020202020204"/>
                <a:ea typeface="Source Sans Pro" charset="0"/>
                <a:cs typeface="Arial" panose="020B0604020202020204" pitchFamily="34" charset="0"/>
              </a:rPr>
              <a:t>Key Terms Repository: </a:t>
            </a:r>
            <a:r>
              <a:rPr kumimoji="0" lang="en-US" sz="1600" b="0" i="0" u="sng" strike="noStrike" kern="1200" cap="none" spc="0" normalizeH="0" baseline="0" noProof="0">
                <a:ln>
                  <a:noFill/>
                </a:ln>
                <a:solidFill>
                  <a:srgbClr val="050505"/>
                </a:solidFill>
                <a:effectLst/>
                <a:uLnTx/>
                <a:uFillTx/>
                <a:latin typeface="Arial" panose="020B0604020202020204"/>
                <a:ea typeface="Source Sans Pro" charset="0"/>
                <a:cs typeface="Arial" panose="020B0604020202020204" pitchFamily="34" charset="0"/>
                <a:hlinkClick r:id="rId5"/>
              </a:rPr>
              <a:t>CWDS Glossary</a:t>
            </a:r>
            <a:endParaRPr kumimoji="0" lang="en-US" sz="1600" b="0" i="0" u="none" strike="noStrike" kern="1200" cap="none" spc="0" normalizeH="0" baseline="0" noProof="0">
              <a:ln>
                <a:noFill/>
              </a:ln>
              <a:solidFill>
                <a:srgbClr val="050505"/>
              </a:solidFill>
              <a:effectLst/>
              <a:uLnTx/>
              <a:uFillTx/>
              <a:latin typeface="Arial" panose="020B0604020202020204"/>
              <a:ea typeface="Source Sans Pro" charset="0"/>
              <a:cs typeface="Arial" panose="020B0604020202020204" pitchFamily="34" charset="0"/>
            </a:endParaRPr>
          </a:p>
          <a:p>
            <a:pPr marL="0" marR="0" lvl="0" indent="0" algn="ctr" defTabSz="914400" rtl="0" eaLnBrk="1" fontAlgn="auto" latinLnBrk="0" hangingPunct="1">
              <a:lnSpc>
                <a:spcPct val="90000"/>
              </a:lnSpc>
              <a:spcBef>
                <a:spcPts val="1000"/>
              </a:spcBef>
              <a:spcAft>
                <a:spcPts val="0"/>
              </a:spcAft>
              <a:buClrTx/>
              <a:buSzTx/>
              <a:buFontTx/>
              <a:buNone/>
              <a:tabLst/>
              <a:defRPr/>
            </a:pPr>
            <a:r>
              <a:rPr kumimoji="0" lang="en-US" sz="1600" b="1" i="0" u="none" strike="noStrike" kern="1200" cap="none" spc="0" normalizeH="0" baseline="0" noProof="0">
                <a:ln>
                  <a:noFill/>
                </a:ln>
                <a:solidFill>
                  <a:srgbClr val="050505"/>
                </a:solidFill>
                <a:effectLst/>
                <a:uLnTx/>
                <a:uFillTx/>
                <a:latin typeface="Arial" panose="020B0604020202020204"/>
                <a:ea typeface="Source Sans Pro" charset="0"/>
                <a:cs typeface="Arial" panose="020B0604020202020204" pitchFamily="34" charset="0"/>
              </a:rPr>
              <a:t>Leading Practice: </a:t>
            </a:r>
            <a:r>
              <a:rPr kumimoji="0" lang="en-US" sz="1600" b="0" i="0" u="none" strike="noStrike" kern="1200" cap="none" spc="0" normalizeH="0" baseline="0" noProof="0">
                <a:ln>
                  <a:noFill/>
                </a:ln>
                <a:solidFill>
                  <a:srgbClr val="050505"/>
                </a:solidFill>
                <a:effectLst/>
                <a:uLnTx/>
                <a:uFillTx/>
                <a:latin typeface="Arial" panose="020B0604020202020204"/>
                <a:ea typeface="Source Sans Pro" charset="0"/>
                <a:cs typeface="Arial" panose="020B0604020202020204" pitchFamily="34" charset="0"/>
              </a:rPr>
              <a:t>Check the repository for updates bi-weekly</a:t>
            </a:r>
          </a:p>
        </p:txBody>
      </p:sp>
      <p:sp>
        <p:nvSpPr>
          <p:cNvPr id="4" name="Slide Number Placeholder 3">
            <a:extLst>
              <a:ext uri="{FF2B5EF4-FFF2-40B4-BE49-F238E27FC236}">
                <a16:creationId xmlns:a16="http://schemas.microsoft.com/office/drawing/2014/main" id="{71B079FF-D5C2-4BF8-AE20-EF39FAB4B6A4}"/>
              </a:ext>
            </a:extLst>
          </p:cNvPr>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 CWDS / </a:t>
            </a:r>
            <a:fld id="{3034EA56-25F9-154B-A508-1E08B5A9821D}" type="slidenum">
              <a:rPr kumimoji="0" lang="en-US" sz="1200" b="1" i="0" u="none" strike="noStrike" kern="1200" cap="none" spc="0" normalizeH="0" baseline="0" noProof="0" smtClean="0">
                <a:ln>
                  <a:noFill/>
                </a:ln>
                <a:solidFill>
                  <a:srgbClr val="050505"/>
                </a:solidFill>
                <a:effectLst/>
                <a:uLnTx/>
                <a:uFillTx/>
                <a:latin typeface="Arial" panose="020B0604020202020204" pitchFamily="34" charset="0"/>
                <a:ea typeface="Source Sans Pro" charset="0"/>
                <a:cs typeface="Arial" panose="020B0604020202020204" pitchFamily="34" charset="0"/>
              </a:rPr>
              <a:pPr marL="0" marR="0" lvl="0" indent="0" algn="r" defTabSz="1219170" rtl="0" eaLnBrk="1" fontAlgn="auto" latinLnBrk="0" hangingPunct="1">
                <a:lnSpc>
                  <a:spcPct val="100000"/>
                </a:lnSpc>
                <a:spcBef>
                  <a:spcPts val="0"/>
                </a:spcBef>
                <a:spcAft>
                  <a:spcPts val="0"/>
                </a:spcAft>
                <a:buClrTx/>
                <a:buSzTx/>
                <a:buFontTx/>
                <a:buNone/>
                <a:tabLst/>
                <a:defRPr/>
              </a:pPr>
              <a:t>2</a:t>
            </a:fld>
            <a:endPar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endParaRPr>
          </a:p>
        </p:txBody>
      </p:sp>
    </p:spTree>
    <p:extLst>
      <p:ext uri="{BB962C8B-B14F-4D97-AF65-F5344CB8AC3E}">
        <p14:creationId xmlns:p14="http://schemas.microsoft.com/office/powerpoint/2010/main" val="3536599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7F994D-F872-3E6D-6831-9229145040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662636-7199-D83C-42F4-073C9DCFD1BE}"/>
              </a:ext>
            </a:extLst>
          </p:cNvPr>
          <p:cNvSpPr>
            <a:spLocks noGrp="1"/>
          </p:cNvSpPr>
          <p:nvPr>
            <p:ph type="title"/>
          </p:nvPr>
        </p:nvSpPr>
        <p:spPr/>
        <p:txBody>
          <a:bodyPr/>
          <a:lstStyle/>
          <a:p>
            <a:r>
              <a:rPr lang="en-US"/>
              <a:t>Background</a:t>
            </a:r>
          </a:p>
        </p:txBody>
      </p:sp>
      <p:sp>
        <p:nvSpPr>
          <p:cNvPr id="15" name="Rectangle 14">
            <a:extLst>
              <a:ext uri="{FF2B5EF4-FFF2-40B4-BE49-F238E27FC236}">
                <a16:creationId xmlns:a16="http://schemas.microsoft.com/office/drawing/2014/main" id="{D7F367D2-307B-D3FD-C959-87224F2DC052}"/>
              </a:ext>
            </a:extLst>
          </p:cNvPr>
          <p:cNvSpPr/>
          <p:nvPr/>
        </p:nvSpPr>
        <p:spPr>
          <a:xfrm>
            <a:off x="688540" y="968632"/>
            <a:ext cx="10953110" cy="435722"/>
          </a:xfrm>
          <a:prstGeom prst="rect">
            <a:avLst/>
          </a:prstGeom>
          <a:solidFill>
            <a:schemeClr val="tx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panose="020B0604020202020204"/>
                <a:ea typeface="+mn-ea"/>
                <a:cs typeface="+mn-cs"/>
              </a:rPr>
              <a:t>CWS-CARES Project Overview</a:t>
            </a:r>
          </a:p>
        </p:txBody>
      </p:sp>
      <p:sp>
        <p:nvSpPr>
          <p:cNvPr id="16" name="Rectangle 15">
            <a:extLst>
              <a:ext uri="{FF2B5EF4-FFF2-40B4-BE49-F238E27FC236}">
                <a16:creationId xmlns:a16="http://schemas.microsoft.com/office/drawing/2014/main" id="{29D1EE28-37E2-A7AF-E143-E9CC3B7B7AD9}"/>
              </a:ext>
            </a:extLst>
          </p:cNvPr>
          <p:cNvSpPr/>
          <p:nvPr/>
        </p:nvSpPr>
        <p:spPr>
          <a:xfrm>
            <a:off x="685799" y="1459438"/>
            <a:ext cx="10958623" cy="2504968"/>
          </a:xfrm>
          <a:prstGeom prst="rect">
            <a:avLst/>
          </a:prstGeom>
          <a:no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12000"/>
              </a:lnSpc>
              <a:spcBef>
                <a:spcPts val="600"/>
              </a:spcBef>
              <a:spcAft>
                <a:spcPts val="600"/>
              </a:spcAft>
              <a:buClrTx/>
              <a:buSzTx/>
              <a:buFontTx/>
              <a:buNone/>
              <a:tabLst/>
              <a:defRPr/>
            </a:pPr>
            <a:r>
              <a:rPr kumimoji="0" lang="en-US" sz="1200" b="0"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Child Welfare Digital Services (CWDS) is a collaboration between the California Department of Social Services (CDSS), the Office of Systems Integration (OSI), and the County Welfare Directors Association (CWDA), in collaboration with 58 local child welfare agencies. CWDS supports end-users through technology and aims to ensure the safety, permanency, and well-being of children at risk of abuse, neglect, or exploitation. CWDS is responsible for maintaining and operating the existing Child Welfare Services/Case Management System (CWS/CMS), as well as developing the replacement system, the Child Welfare Services-California Automated Response and Engagement System (CWS-CARES). </a:t>
            </a:r>
          </a:p>
          <a:p>
            <a:pPr marL="0" marR="0" lvl="0" indent="0" algn="l" defTabSz="914400" rtl="0" eaLnBrk="1" fontAlgn="auto" latinLnBrk="0" hangingPunct="1">
              <a:lnSpc>
                <a:spcPct val="112000"/>
              </a:lnSpc>
              <a:spcBef>
                <a:spcPts val="600"/>
              </a:spcBef>
              <a:spcAft>
                <a:spcPts val="600"/>
              </a:spcAft>
              <a:buClrTx/>
              <a:buSzTx/>
              <a:buFontTx/>
              <a:buNone/>
              <a:tabLst/>
              <a:defRPr/>
            </a:pPr>
            <a:r>
              <a:rPr kumimoji="0" lang="en-US" sz="1200" b="0"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The goal of the CWS-CARES Project (hereinafter referred to as “project”) is to replace the CWS/CMS with a compliant Comprehensive Child Welfare Information System (CCWIS), which keeps the needs of local child welfare and juvenile probation practitioners at the forefront and meets the regulations and policies of state and federal laws. This project will deliver the CWS-CARES operational applications on the Salesforce platform, using an agile development methodology and user-centered design. In tandem, CWDS will establish the CWS-CARES data services, an integral component of CCWIS, on the CWS-CARES Data Infrastructure (CDI). The state will maintain its own copy of all data contained within the Salesforce database, along with immutable longitudinal data on the CDI, which will satisfy the state’s requirement to maintain ownership and control of child welfare data as a vital asset.</a:t>
            </a:r>
          </a:p>
          <a:p>
            <a:pPr marL="0" marR="0" lvl="0" indent="0" algn="l" defTabSz="914400" rtl="0" eaLnBrk="1" fontAlgn="auto" latinLnBrk="0" hangingPunct="1">
              <a:lnSpc>
                <a:spcPct val="90000"/>
              </a:lnSpc>
              <a:spcBef>
                <a:spcPts val="1000"/>
              </a:spcBef>
              <a:spcAft>
                <a:spcPts val="0"/>
              </a:spcAft>
              <a:buClrTx/>
              <a:buSzTx/>
              <a:buFontTx/>
              <a:buNone/>
              <a:tabLst/>
              <a:defRPr/>
            </a:pPr>
            <a:endParaRPr kumimoji="0" lang="en-US" sz="1200" b="0"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endParaRPr>
          </a:p>
        </p:txBody>
      </p:sp>
      <p:sp>
        <p:nvSpPr>
          <p:cNvPr id="4" name="Rectangle 3">
            <a:extLst>
              <a:ext uri="{FF2B5EF4-FFF2-40B4-BE49-F238E27FC236}">
                <a16:creationId xmlns:a16="http://schemas.microsoft.com/office/drawing/2014/main" id="{2F721271-6E16-BE49-617F-72216C32B3E7}"/>
              </a:ext>
            </a:extLst>
          </p:cNvPr>
          <p:cNvSpPr/>
          <p:nvPr/>
        </p:nvSpPr>
        <p:spPr>
          <a:xfrm>
            <a:off x="688540" y="4068538"/>
            <a:ext cx="10958624" cy="312683"/>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panose="020B0604020202020204"/>
                <a:ea typeface="+mn-ea"/>
                <a:cs typeface="+mn-cs"/>
              </a:rPr>
              <a:t>Organizations Receiving CWS-CARES Include:</a:t>
            </a:r>
          </a:p>
        </p:txBody>
      </p:sp>
      <p:sp>
        <p:nvSpPr>
          <p:cNvPr id="17" name="Rectangle 16">
            <a:extLst>
              <a:ext uri="{FF2B5EF4-FFF2-40B4-BE49-F238E27FC236}">
                <a16:creationId xmlns:a16="http://schemas.microsoft.com/office/drawing/2014/main" id="{D29F8AE7-89C0-0AC1-5BD8-6E19EABF75E6}"/>
              </a:ext>
            </a:extLst>
          </p:cNvPr>
          <p:cNvSpPr/>
          <p:nvPr/>
        </p:nvSpPr>
        <p:spPr>
          <a:xfrm>
            <a:off x="685800" y="4413673"/>
            <a:ext cx="10958624" cy="2208649"/>
          </a:xfrm>
          <a:prstGeom prst="rect">
            <a:avLst/>
          </a:prstGeom>
          <a:no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342900" marR="0" lvl="0" indent="-342900" algn="l" defTabSz="914400" rtl="0" eaLnBrk="1" fontAlgn="auto" latinLnBrk="0" hangingPunct="1">
              <a:lnSpc>
                <a:spcPct val="90000"/>
              </a:lnSpc>
              <a:spcBef>
                <a:spcPts val="60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58 County Child Welfare Services Departments</a:t>
            </a:r>
          </a:p>
          <a:p>
            <a:pPr marL="0" marR="0" lvl="0" indent="-342900" algn="l" defTabSz="914400" rtl="0" eaLnBrk="1" fontAlgn="auto" latinLnBrk="0" hangingPunct="1">
              <a:lnSpc>
                <a:spcPct val="112000"/>
              </a:lnSpc>
              <a:spcBef>
                <a:spcPts val="600"/>
              </a:spcBef>
              <a:spcAft>
                <a:spcPts val="60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58 County Juvenile Probation Departments</a:t>
            </a:r>
          </a:p>
          <a:p>
            <a:pPr marL="0" marR="0" lvl="0" indent="-342900" algn="l" defTabSz="914400" rtl="0" eaLnBrk="1" fontAlgn="auto" latinLnBrk="0" hangingPunct="1">
              <a:lnSpc>
                <a:spcPct val="112000"/>
              </a:lnSpc>
              <a:spcBef>
                <a:spcPts val="600"/>
              </a:spcBef>
              <a:spcAft>
                <a:spcPts val="60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Tribes with Title IV-E agreements: Yurok and Karuk</a:t>
            </a:r>
          </a:p>
          <a:p>
            <a:pPr marL="0" marR="0" lvl="0" indent="-342900" algn="l" defTabSz="914400" rtl="0" eaLnBrk="1" fontAlgn="auto" latinLnBrk="0" hangingPunct="1">
              <a:lnSpc>
                <a:spcPct val="112000"/>
              </a:lnSpc>
              <a:spcBef>
                <a:spcPts val="600"/>
              </a:spcBef>
              <a:spcAft>
                <a:spcPts val="60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CDSS Divisions:  CDSS-Community Care Licensing Division (CCLD), CDSS-Finance &amp; Accounting Division (FAD), CDSS-Office of Equity (OOE), CDSS-Research, Automation, Data Division (RADD), CDSS-CFSD-Adoptions, CDSS-CFSD-Child Welfare Services Branch (CWSB), CDSS-CFSD-Children’s Services Quality Management Branch (CSQMB), CDSS-CFSD-Family Permanency &amp; Support Services Branch (Permanency), CDSS-CFSD-Safety, Prevention, Early Intervention Branch (SPEIB), and CDSS-CFSD-System of Care Branch (SOC)</a:t>
            </a:r>
          </a:p>
          <a:p>
            <a:pPr marL="0" marR="0" lvl="0" indent="-342900" algn="l" defTabSz="914400" rtl="0" eaLnBrk="1" fontAlgn="auto" latinLnBrk="0" hangingPunct="1">
              <a:lnSpc>
                <a:spcPct val="112000"/>
              </a:lnSpc>
              <a:spcBef>
                <a:spcPts val="600"/>
              </a:spcBef>
              <a:spcAft>
                <a:spcPts val="60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Family First Prevention Services Act (FFPSA) Providers</a:t>
            </a:r>
          </a:p>
        </p:txBody>
      </p:sp>
      <p:sp>
        <p:nvSpPr>
          <p:cNvPr id="7" name="Slide Number Placeholder 3">
            <a:extLst>
              <a:ext uri="{FF2B5EF4-FFF2-40B4-BE49-F238E27FC236}">
                <a16:creationId xmlns:a16="http://schemas.microsoft.com/office/drawing/2014/main" id="{A66830E6-1FEE-5A93-A15D-5C55E54ED1F4}"/>
              </a:ext>
            </a:extLst>
          </p:cNvPr>
          <p:cNvSpPr>
            <a:spLocks noGrp="1"/>
          </p:cNvSpPr>
          <p:nvPr>
            <p:ph type="sldNum" sz="quarter" idx="12"/>
          </p:nvPr>
        </p:nvSpPr>
        <p:spPr>
          <a:xfrm>
            <a:off x="8610600" y="6356350"/>
            <a:ext cx="2743200" cy="365125"/>
          </a:xfrm>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 CWDS / </a:t>
            </a:r>
            <a:fld id="{3034EA56-25F9-154B-A508-1E08B5A9821D}" type="slidenum">
              <a:rPr kumimoji="0" lang="en-US" sz="1200" b="1" i="0" u="none" strike="noStrike" kern="1200" cap="none" spc="0" normalizeH="0" baseline="0" noProof="0" smtClean="0">
                <a:ln>
                  <a:noFill/>
                </a:ln>
                <a:solidFill>
                  <a:srgbClr val="050505"/>
                </a:solidFill>
                <a:effectLst/>
                <a:uLnTx/>
                <a:uFillTx/>
                <a:latin typeface="Arial" panose="020B0604020202020204" pitchFamily="34" charset="0"/>
                <a:ea typeface="Source Sans Pro" charset="0"/>
                <a:cs typeface="Arial" panose="020B0604020202020204" pitchFamily="34" charset="0"/>
              </a:rPr>
              <a:pPr marL="0" marR="0" lvl="0" indent="0" algn="r" defTabSz="1219170" rtl="0" eaLnBrk="1" fontAlgn="auto" latinLnBrk="0" hangingPunct="1">
                <a:lnSpc>
                  <a:spcPct val="100000"/>
                </a:lnSpc>
                <a:spcBef>
                  <a:spcPts val="0"/>
                </a:spcBef>
                <a:spcAft>
                  <a:spcPts val="0"/>
                </a:spcAft>
                <a:buClrTx/>
                <a:buSzTx/>
                <a:buFontTx/>
                <a:buNone/>
                <a:tabLst/>
                <a:defRPr/>
              </a:pPr>
              <a:t>3</a:t>
            </a:fld>
            <a:endPar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endParaRPr>
          </a:p>
        </p:txBody>
      </p:sp>
    </p:spTree>
    <p:extLst>
      <p:ext uri="{BB962C8B-B14F-4D97-AF65-F5344CB8AC3E}">
        <p14:creationId xmlns:p14="http://schemas.microsoft.com/office/powerpoint/2010/main" val="36344560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2742E-3DF6-9F32-1956-600788151846}"/>
              </a:ext>
            </a:extLst>
          </p:cNvPr>
          <p:cNvSpPr>
            <a:spLocks noGrp="1"/>
          </p:cNvSpPr>
          <p:nvPr>
            <p:ph type="title"/>
          </p:nvPr>
        </p:nvSpPr>
        <p:spPr/>
        <p:txBody>
          <a:bodyPr/>
          <a:lstStyle/>
          <a:p>
            <a:r>
              <a:rPr lang="en-US"/>
              <a:t>Implementation Timeline</a:t>
            </a:r>
          </a:p>
        </p:txBody>
      </p:sp>
      <p:sp>
        <p:nvSpPr>
          <p:cNvPr id="7" name="TextBox 6">
            <a:extLst>
              <a:ext uri="{FF2B5EF4-FFF2-40B4-BE49-F238E27FC236}">
                <a16:creationId xmlns:a16="http://schemas.microsoft.com/office/drawing/2014/main" id="{0F8F902B-25CB-8035-BF9B-963B13FCD728}"/>
              </a:ext>
            </a:extLst>
          </p:cNvPr>
          <p:cNvSpPr txBox="1"/>
          <p:nvPr/>
        </p:nvSpPr>
        <p:spPr>
          <a:xfrm>
            <a:off x="685799" y="969264"/>
            <a:ext cx="10972800" cy="307777"/>
          </a:xfrm>
          <a:prstGeom prst="rect">
            <a:avLst/>
          </a:prstGeom>
          <a:noFill/>
        </p:spPr>
        <p:txBody>
          <a:bodyPr wrap="squar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50505"/>
                </a:solidFill>
                <a:effectLst/>
                <a:uLnTx/>
                <a:uFillTx/>
                <a:latin typeface="Arial" panose="020B0604020202020204"/>
                <a:ea typeface="+mn-ea"/>
                <a:cs typeface="+mn-cs"/>
              </a:rPr>
              <a:t>The implementation timeline outlines the major workstreams, sequencing, and critical milestones that guide the path to Go‑Live.</a:t>
            </a:r>
          </a:p>
        </p:txBody>
      </p:sp>
      <p:sp>
        <p:nvSpPr>
          <p:cNvPr id="11" name="Slide Number Placeholder 3">
            <a:extLst>
              <a:ext uri="{FF2B5EF4-FFF2-40B4-BE49-F238E27FC236}">
                <a16:creationId xmlns:a16="http://schemas.microsoft.com/office/drawing/2014/main" id="{2CD504A2-72F5-D475-9844-5528BBD8679D}"/>
              </a:ext>
            </a:extLst>
          </p:cNvPr>
          <p:cNvSpPr>
            <a:spLocks noGrp="1"/>
          </p:cNvSpPr>
          <p:nvPr>
            <p:ph type="sldNum" sz="quarter" idx="12"/>
          </p:nvPr>
        </p:nvSpPr>
        <p:spPr>
          <a:xfrm>
            <a:off x="8610600" y="6356350"/>
            <a:ext cx="2743200" cy="365125"/>
          </a:xfrm>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 CWDS / </a:t>
            </a:r>
            <a:fld id="{3034EA56-25F9-154B-A508-1E08B5A9821D}" type="slidenum">
              <a:rPr kumimoji="0" lang="en-US" sz="1200" b="1" i="0" u="none" strike="noStrike" kern="1200" cap="none" spc="0" normalizeH="0" baseline="0" noProof="0" smtClean="0">
                <a:ln>
                  <a:noFill/>
                </a:ln>
                <a:solidFill>
                  <a:srgbClr val="050505"/>
                </a:solidFill>
                <a:effectLst/>
                <a:uLnTx/>
                <a:uFillTx/>
                <a:latin typeface="Arial" panose="020B0604020202020204" pitchFamily="34" charset="0"/>
                <a:ea typeface="Source Sans Pro" charset="0"/>
                <a:cs typeface="Arial" panose="020B0604020202020204" pitchFamily="34" charset="0"/>
              </a:rPr>
              <a:pPr marL="0" marR="0" lvl="0" indent="0" algn="r" defTabSz="1219170" rtl="0" eaLnBrk="1" fontAlgn="auto" latinLnBrk="0" hangingPunct="1">
                <a:lnSpc>
                  <a:spcPct val="100000"/>
                </a:lnSpc>
                <a:spcBef>
                  <a:spcPts val="0"/>
                </a:spcBef>
                <a:spcAft>
                  <a:spcPts val="0"/>
                </a:spcAft>
                <a:buClrTx/>
                <a:buSzTx/>
                <a:buFontTx/>
                <a:buNone/>
                <a:tabLst/>
                <a:defRPr/>
              </a:pPr>
              <a:t>4</a:t>
            </a:fld>
            <a:endPar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endParaRPr>
          </a:p>
        </p:txBody>
      </p:sp>
      <p:pic>
        <p:nvPicPr>
          <p:cNvPr id="3" name="Picture 2" descr="Alternate Text Description of Timeline (May 2026–January 2027)&#10;The image displays a horizontal project timeline covering May 2026 through January 2027. It includes multiple workstreams: Implementation, Training, Organizational Change Management, and Business Process Redesign. Each workstream contains tasks represented as colored horizontal bars with start and end dates. Vertical dotted lines mark monthly boundaries.&#10;Implementation Workstream&#10;• Monthly Readiness Checkpoints run from May 2026 through October 26, 2026.&#10;• Develop Project Go-Live Support Plan occurs from May 11 to June 30, 2026.&#10;• Organizational Support Plan Template spans July 1 to July 31, 2026.&#10;• Go-Live Support runs from October 26 to December 2026.&#10;• Command Center (Virtual) runs from October 26 to November 25, 2026.&#10;• Over-the-Shoulder support runs from October 26 to November 25, 2026.&#10;Training Workstream&#10;• Training activities span from May 11 through October 23, 2026.&#10;• In-App Learning (Enablement and In-App Guidance) begins June 15 and ends October 23, 2026.&#10;• Self-Paced Online Training (Enablement) runs from June 15 to October 9, 2026.&#10;• Train-the-Trainer runs June 15 through July 20, 2026.&#10;• Delivery of Train-the-Trainer sessions runs July 20 through August 28, 2026.&#10;• Ongoing Train-the-Trainer Office Hours and Support Channel runs June 15 to October 23, 2026.&#10;• Training Delivery occurs August 3 through October 23, 2026.&#10;• Instructor-Led Training runs from August 3 to October 23, 2026.&#10;• Refresher Training occurs from October 8 to October 23, 2026.&#10;Organizational Change Management Workstream&#10;• Organizational Change Management runs May 11 through November 1, 2026.&#10;• OCM Coordinators and Super User Network runs May 11 through November 1, 2026.&#10;• Establish Network and Plan occurs May 11 through June 30, 2026.&#10;• Execute Plan runs June 30 through November 1, 2026.&#10;Business Process Redesign Workstream&#10;• Business Process Redesign runs May 11 through November 1, 2026.&#10;• BPR Plan and Scheduling occurs May 11 through June 30, 2026.&#10;• OAS Deep Dives and Delta Workshops occur July 6 through September 15, 2026.&#10;• Organization Support Materials to Document Deltas spans July 15 through September 15, 2026.&#10;• Statewide Impact Register runs September 15 to October 15, 2026.&#10;• Key Findings run October 15 to November 1, 2026.&#10;At the bottom, a note reads: “Timelines as of July 10th. Dates are subject to change.”&#10;">
            <a:extLst>
              <a:ext uri="{FF2B5EF4-FFF2-40B4-BE49-F238E27FC236}">
                <a16:creationId xmlns:a16="http://schemas.microsoft.com/office/drawing/2014/main" id="{A59CC987-3259-87C3-6B8A-BD568120FF9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09600" y="1274762"/>
            <a:ext cx="9684253" cy="5324475"/>
          </a:xfrm>
          <a:prstGeom prst="rect">
            <a:avLst/>
          </a:prstGeom>
        </p:spPr>
      </p:pic>
    </p:spTree>
    <p:extLst>
      <p:ext uri="{BB962C8B-B14F-4D97-AF65-F5344CB8AC3E}">
        <p14:creationId xmlns:p14="http://schemas.microsoft.com/office/powerpoint/2010/main" val="12157934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1F5CD-8FE5-C863-167B-FE2C09EDFEB7}"/>
              </a:ext>
            </a:extLst>
          </p:cNvPr>
          <p:cNvSpPr>
            <a:spLocks noGrp="1"/>
          </p:cNvSpPr>
          <p:nvPr>
            <p:ph type="title"/>
          </p:nvPr>
        </p:nvSpPr>
        <p:spPr/>
        <p:txBody>
          <a:bodyPr/>
          <a:lstStyle/>
          <a:p>
            <a:r>
              <a:rPr lang="en-US"/>
              <a:t>Organizational Change Management (OCM) Overview</a:t>
            </a:r>
          </a:p>
        </p:txBody>
      </p:sp>
      <p:sp>
        <p:nvSpPr>
          <p:cNvPr id="4" name="TextBox 3">
            <a:extLst>
              <a:ext uri="{FF2B5EF4-FFF2-40B4-BE49-F238E27FC236}">
                <a16:creationId xmlns:a16="http://schemas.microsoft.com/office/drawing/2014/main" id="{B4BF3177-9277-01C9-8996-D8E112ED83CC}"/>
              </a:ext>
            </a:extLst>
          </p:cNvPr>
          <p:cNvSpPr txBox="1"/>
          <p:nvPr/>
        </p:nvSpPr>
        <p:spPr>
          <a:xfrm>
            <a:off x="685799" y="1149089"/>
            <a:ext cx="10972800" cy="307777"/>
          </a:xfrm>
          <a:prstGeom prst="rect">
            <a:avLst/>
          </a:prstGeom>
          <a:noFill/>
        </p:spPr>
        <p:txBody>
          <a:bodyPr wrap="square" lIns="91440" tIns="45720" rIns="91440" bIns="45720" anchor="t">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50505"/>
                </a:solidFill>
                <a:effectLst/>
                <a:uLnTx/>
                <a:uFillTx/>
                <a:latin typeface="Arial" panose="020B0604020202020204"/>
                <a:ea typeface="+mn-ea"/>
                <a:cs typeface="+mn-cs"/>
              </a:rPr>
              <a:t>Organizational Change Management (OCM) has a crucial role in the success of the CWS-CARES Go-Live.</a:t>
            </a:r>
          </a:p>
        </p:txBody>
      </p:sp>
      <p:sp>
        <p:nvSpPr>
          <p:cNvPr id="10" name="Rectangle: Rounded Corners 9">
            <a:extLst>
              <a:ext uri="{FF2B5EF4-FFF2-40B4-BE49-F238E27FC236}">
                <a16:creationId xmlns:a16="http://schemas.microsoft.com/office/drawing/2014/main" id="{C7B2AC97-9B5D-9C85-C471-77FB97DACF25}"/>
              </a:ext>
            </a:extLst>
          </p:cNvPr>
          <p:cNvSpPr/>
          <p:nvPr/>
        </p:nvSpPr>
        <p:spPr>
          <a:xfrm>
            <a:off x="609600" y="1945506"/>
            <a:ext cx="3476333" cy="3966632"/>
          </a:xfrm>
          <a:prstGeom prst="roundRect">
            <a:avLst>
              <a:gd name="adj" fmla="val 893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Arial" panose="020B0604020202020204"/>
              <a:ea typeface="+mn-ea"/>
              <a:cs typeface="+mn-cs"/>
            </a:endParaRPr>
          </a:p>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Arial" panose="020B0604020202020204"/>
              <a:ea typeface="+mn-ea"/>
              <a:cs typeface="+mn-cs"/>
            </a:endParaRPr>
          </a:p>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Arial" panose="020B0604020202020204"/>
              <a:ea typeface="+mn-ea"/>
              <a:cs typeface="+mn-cs"/>
            </a:endParaRP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Arial" panose="020B0604020202020204"/>
                <a:ea typeface="+mn-ea"/>
                <a:cs typeface="+mn-cs"/>
              </a:rPr>
              <a:t>Strategic Planning &amp; Preparation</a:t>
            </a:r>
          </a:p>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Arial" panose="020B0604020202020204"/>
              <a:ea typeface="+mn-ea"/>
              <a:cs typeface="+mn-cs"/>
            </a:endParaRPr>
          </a:p>
          <a:p>
            <a:pPr marL="171450" marR="0" lvl="0" indent="-171450" algn="l" defTabSz="121917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Aligns </a:t>
            </a:r>
            <a:r>
              <a:rPr kumimoji="0" lang="en-US" sz="1200" b="1" i="0" u="none" strike="noStrike" kern="1200" cap="none" spc="0" normalizeH="0" baseline="0" noProof="0">
                <a:ln>
                  <a:noFill/>
                </a:ln>
                <a:solidFill>
                  <a:srgbClr val="FFFFFF"/>
                </a:solidFill>
                <a:effectLst/>
                <a:uLnTx/>
                <a:uFillTx/>
                <a:latin typeface="Arial" panose="020B0604020202020204"/>
                <a:ea typeface="+mn-ea"/>
                <a:cs typeface="+mn-cs"/>
              </a:rPr>
              <a:t>people, processes, and technology </a:t>
            </a: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for Go‑Live readiness</a:t>
            </a:r>
          </a:p>
          <a:p>
            <a:pPr marL="171450" marR="0" lvl="0" indent="-171450" algn="l" defTabSz="121917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Identifies how changes will affect end users and workflows</a:t>
            </a:r>
          </a:p>
          <a:p>
            <a:pPr marL="171450" marR="0" lvl="0" indent="-171450" algn="l" defTabSz="121917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Builds a structured approach to minimize disruption and resistance</a:t>
            </a:r>
          </a:p>
          <a:p>
            <a:pPr marL="171450" marR="0" lvl="0" indent="-171450" algn="l" defTabSz="121917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Ensures stakeholders understand what is changing and why</a:t>
            </a:r>
          </a:p>
        </p:txBody>
      </p:sp>
      <p:sp>
        <p:nvSpPr>
          <p:cNvPr id="11" name="Oval 10">
            <a:extLst>
              <a:ext uri="{FF2B5EF4-FFF2-40B4-BE49-F238E27FC236}">
                <a16:creationId xmlns:a16="http://schemas.microsoft.com/office/drawing/2014/main" id="{4FBE6722-0644-C470-7CFA-EB7B635BC8A1}"/>
              </a:ext>
              <a:ext uri="{C183D7F6-B498-43B3-948B-1728B52AA6E4}">
                <adec:decorative xmlns:adec="http://schemas.microsoft.com/office/drawing/2017/decorative" val="1"/>
              </a:ext>
            </a:extLst>
          </p:cNvPr>
          <p:cNvSpPr/>
          <p:nvPr/>
        </p:nvSpPr>
        <p:spPr>
          <a:xfrm>
            <a:off x="1836017" y="1618972"/>
            <a:ext cx="1066800" cy="1066800"/>
          </a:xfrm>
          <a:prstGeom prst="ellipse">
            <a:avLst/>
          </a:prstGeom>
          <a:solidFill>
            <a:schemeClr val="bg1"/>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15" name="Graphic 14" descr="Blueprint with solid fill">
            <a:extLst>
              <a:ext uri="{FF2B5EF4-FFF2-40B4-BE49-F238E27FC236}">
                <a16:creationId xmlns:a16="http://schemas.microsoft.com/office/drawing/2014/main" id="{89E87806-5D27-B989-5BCD-D37DC683101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988125" y="1783400"/>
            <a:ext cx="776433" cy="776433"/>
          </a:xfrm>
          <a:prstGeom prst="rect">
            <a:avLst/>
          </a:prstGeom>
        </p:spPr>
      </p:pic>
      <p:sp>
        <p:nvSpPr>
          <p:cNvPr id="9" name="Rectangle: Rounded Corners 8">
            <a:extLst>
              <a:ext uri="{FF2B5EF4-FFF2-40B4-BE49-F238E27FC236}">
                <a16:creationId xmlns:a16="http://schemas.microsoft.com/office/drawing/2014/main" id="{49C9A32D-A39F-DF7F-AECC-E17B449E88D1}"/>
              </a:ext>
            </a:extLst>
          </p:cNvPr>
          <p:cNvSpPr/>
          <p:nvPr/>
        </p:nvSpPr>
        <p:spPr>
          <a:xfrm>
            <a:off x="4267346" y="1945507"/>
            <a:ext cx="3476333" cy="3966632"/>
          </a:xfrm>
          <a:prstGeom prst="roundRect">
            <a:avLst>
              <a:gd name="adj" fmla="val 893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Arial" panose="020B0604020202020204"/>
              <a:ea typeface="+mn-ea"/>
              <a:cs typeface="+mn-cs"/>
            </a:endParaRPr>
          </a:p>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Arial" panose="020B0604020202020204"/>
              <a:ea typeface="+mn-ea"/>
              <a:cs typeface="+mn-cs"/>
            </a:endParaRPr>
          </a:p>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Arial" panose="020B0604020202020204"/>
              <a:ea typeface="+mn-ea"/>
              <a:cs typeface="+mn-cs"/>
            </a:endParaRP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Arial" panose="020B0604020202020204"/>
                <a:ea typeface="+mn-ea"/>
                <a:cs typeface="+mn-cs"/>
              </a:rPr>
              <a:t>Stakeholder Engagement &amp; Transparency</a:t>
            </a:r>
          </a:p>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Arial" panose="020B0604020202020204"/>
              <a:ea typeface="+mn-ea"/>
              <a:cs typeface="+mn-cs"/>
            </a:endParaRPr>
          </a:p>
          <a:p>
            <a:pPr marL="171450" marR="0" lvl="0" indent="-171450" algn="l" defTabSz="121917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Analyzes the stakeholder landscape to identify key groups and influencers</a:t>
            </a:r>
          </a:p>
          <a:p>
            <a:pPr marL="171450" marR="0" lvl="0" indent="-171450" algn="l" defTabSz="121917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Clarifies </a:t>
            </a:r>
            <a:r>
              <a:rPr kumimoji="0" lang="en-US" sz="1200" b="1" i="0" u="none" strike="noStrike" kern="1200" cap="none" spc="0" normalizeH="0" baseline="0" noProof="0">
                <a:ln>
                  <a:noFill/>
                </a:ln>
                <a:solidFill>
                  <a:srgbClr val="FFFFFF"/>
                </a:solidFill>
                <a:effectLst/>
                <a:uLnTx/>
                <a:uFillTx/>
                <a:latin typeface="Arial" panose="020B0604020202020204"/>
                <a:ea typeface="+mn-ea"/>
                <a:cs typeface="+mn-cs"/>
              </a:rPr>
              <a:t>worker permissions </a:t>
            </a: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and role‑specific impacts</a:t>
            </a:r>
          </a:p>
          <a:p>
            <a:pPr marL="171450" marR="0" lvl="0" indent="-171450" algn="l" defTabSz="121917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Provides clear, timely, and consistent </a:t>
            </a:r>
            <a:r>
              <a:rPr kumimoji="0" lang="en-US" sz="1200" b="1" i="0" u="none" strike="noStrike" kern="1200" cap="none" spc="0" normalizeH="0" baseline="0" noProof="0">
                <a:ln>
                  <a:noFill/>
                </a:ln>
                <a:solidFill>
                  <a:srgbClr val="FFFFFF"/>
                </a:solidFill>
                <a:effectLst/>
                <a:uLnTx/>
                <a:uFillTx/>
                <a:latin typeface="Arial" panose="020B0604020202020204"/>
                <a:ea typeface="+mn-ea"/>
                <a:cs typeface="+mn-cs"/>
              </a:rPr>
              <a:t>communication</a:t>
            </a:r>
          </a:p>
          <a:p>
            <a:pPr marL="171450" marR="0" lvl="0" indent="-171450" algn="l" defTabSz="121917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Reduces uncertainty by </a:t>
            </a:r>
            <a:r>
              <a:rPr kumimoji="0" lang="en-US" sz="1200" b="1" i="0" u="none" strike="noStrike" kern="1200" cap="none" spc="0" normalizeH="0" baseline="0" noProof="0">
                <a:ln>
                  <a:noFill/>
                </a:ln>
                <a:solidFill>
                  <a:srgbClr val="FFFFFF"/>
                </a:solidFill>
                <a:effectLst/>
                <a:uLnTx/>
                <a:uFillTx/>
                <a:latin typeface="Arial" panose="020B0604020202020204"/>
                <a:ea typeface="+mn-ea"/>
                <a:cs typeface="+mn-cs"/>
              </a:rPr>
              <a:t>keeping stakeholders informed </a:t>
            </a: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throughout the transition</a:t>
            </a:r>
          </a:p>
        </p:txBody>
      </p:sp>
      <p:sp>
        <p:nvSpPr>
          <p:cNvPr id="12" name="Oval 11">
            <a:extLst>
              <a:ext uri="{FF2B5EF4-FFF2-40B4-BE49-F238E27FC236}">
                <a16:creationId xmlns:a16="http://schemas.microsoft.com/office/drawing/2014/main" id="{BE1AFF4C-0D6F-C8E4-52CD-8DC56032E3B5}"/>
              </a:ext>
              <a:ext uri="{C183D7F6-B498-43B3-948B-1728B52AA6E4}">
                <adec:decorative xmlns:adec="http://schemas.microsoft.com/office/drawing/2017/decorative" val="1"/>
              </a:ext>
            </a:extLst>
          </p:cNvPr>
          <p:cNvSpPr/>
          <p:nvPr/>
        </p:nvSpPr>
        <p:spPr>
          <a:xfrm>
            <a:off x="5486400" y="1618972"/>
            <a:ext cx="1066800" cy="1066800"/>
          </a:xfrm>
          <a:prstGeom prst="ellipse">
            <a:avLst/>
          </a:prstGeom>
          <a:solidFill>
            <a:schemeClr val="bg1"/>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17" name="Graphic 16" descr="Handshake with solid fill">
            <a:extLst>
              <a:ext uri="{FF2B5EF4-FFF2-40B4-BE49-F238E27FC236}">
                <a16:creationId xmlns:a16="http://schemas.microsoft.com/office/drawing/2014/main" id="{56F5723B-79A5-697B-8844-FC4BDEA268F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562600" y="1737329"/>
            <a:ext cx="914400" cy="914400"/>
          </a:xfrm>
          <a:prstGeom prst="rect">
            <a:avLst/>
          </a:prstGeom>
        </p:spPr>
      </p:pic>
      <p:sp>
        <p:nvSpPr>
          <p:cNvPr id="7" name="Rectangle: Rounded Corners 6">
            <a:extLst>
              <a:ext uri="{FF2B5EF4-FFF2-40B4-BE49-F238E27FC236}">
                <a16:creationId xmlns:a16="http://schemas.microsoft.com/office/drawing/2014/main" id="{92CFC2D4-249D-6BCD-0764-022223BDC6AC}"/>
              </a:ext>
            </a:extLst>
          </p:cNvPr>
          <p:cNvSpPr/>
          <p:nvPr/>
        </p:nvSpPr>
        <p:spPr>
          <a:xfrm>
            <a:off x="7925092" y="1945505"/>
            <a:ext cx="3476333" cy="3966632"/>
          </a:xfrm>
          <a:prstGeom prst="roundRect">
            <a:avLst>
              <a:gd name="adj" fmla="val 893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Arial" panose="020B0604020202020204"/>
              <a:ea typeface="+mn-ea"/>
              <a:cs typeface="+mn-cs"/>
            </a:endParaRPr>
          </a:p>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Arial" panose="020B0604020202020204"/>
              <a:ea typeface="+mn-ea"/>
              <a:cs typeface="+mn-cs"/>
            </a:endParaRPr>
          </a:p>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Arial" panose="020B0604020202020204"/>
              <a:ea typeface="+mn-ea"/>
              <a:cs typeface="+mn-cs"/>
            </a:endParaRP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Arial" panose="020B0604020202020204"/>
                <a:ea typeface="+mn-ea"/>
                <a:cs typeface="+mn-cs"/>
              </a:rPr>
              <a:t>Adoption, Support &amp; Trust Building</a:t>
            </a:r>
          </a:p>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Arial" panose="020B0604020202020204"/>
              <a:ea typeface="+mn-ea"/>
              <a:cs typeface="+mn-cs"/>
            </a:endParaRPr>
          </a:p>
          <a:p>
            <a:pPr marL="171450" marR="0" lvl="0" indent="-171450" algn="l" defTabSz="121917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Drives </a:t>
            </a:r>
            <a:r>
              <a:rPr kumimoji="0" lang="en-US" sz="1200" b="1" i="0" u="none" strike="noStrike" kern="1200" cap="none" spc="0" normalizeH="0" baseline="0" noProof="0">
                <a:ln>
                  <a:noFill/>
                </a:ln>
                <a:solidFill>
                  <a:srgbClr val="FFFFFF"/>
                </a:solidFill>
                <a:effectLst/>
                <a:uLnTx/>
                <a:uFillTx/>
                <a:latin typeface="Arial" panose="020B0604020202020204"/>
                <a:ea typeface="+mn-ea"/>
                <a:cs typeface="+mn-cs"/>
              </a:rPr>
              <a:t>acceptance and adoption </a:t>
            </a: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of the new CWS‑CARES system</a:t>
            </a:r>
          </a:p>
          <a:p>
            <a:pPr marL="171450" marR="0" lvl="0" indent="-171450" algn="l" defTabSz="121917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Supports end users through </a:t>
            </a:r>
            <a:r>
              <a:rPr kumimoji="0" lang="en-US" sz="1200" b="1" i="0" u="none" strike="noStrike" kern="1200" cap="none" spc="0" normalizeH="0" baseline="0" noProof="0">
                <a:ln>
                  <a:noFill/>
                </a:ln>
                <a:solidFill>
                  <a:srgbClr val="FFFFFF"/>
                </a:solidFill>
                <a:effectLst/>
                <a:uLnTx/>
                <a:uFillTx/>
                <a:latin typeface="Arial" panose="020B0604020202020204"/>
                <a:ea typeface="+mn-ea"/>
                <a:cs typeface="+mn-cs"/>
              </a:rPr>
              <a:t>training, readiness activities</a:t>
            </a: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 and ongoing engagement</a:t>
            </a:r>
          </a:p>
          <a:p>
            <a:pPr marL="171450" marR="0" lvl="0" indent="-171450" algn="l" defTabSz="121917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Builds trust by addressing concerns early and reinforcing benefits</a:t>
            </a:r>
          </a:p>
          <a:p>
            <a:pPr marL="171450" marR="0" lvl="0" indent="-171450" algn="l" defTabSz="1219170" rtl="0" eaLnBrk="1" fontAlgn="auto" latinLnBrk="0" hangingPunct="1">
              <a:lnSpc>
                <a:spcPct val="112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mn-cs"/>
              </a:rPr>
              <a:t>Ensures a smooth transition at Go‑Live and beyond</a:t>
            </a:r>
          </a:p>
        </p:txBody>
      </p:sp>
      <p:sp>
        <p:nvSpPr>
          <p:cNvPr id="13" name="Oval 12">
            <a:extLst>
              <a:ext uri="{FF2B5EF4-FFF2-40B4-BE49-F238E27FC236}">
                <a16:creationId xmlns:a16="http://schemas.microsoft.com/office/drawing/2014/main" id="{660EF93A-54B5-EE6B-65AC-DA29E83E7EF0}"/>
              </a:ext>
              <a:ext uri="{C183D7F6-B498-43B3-948B-1728B52AA6E4}">
                <adec:decorative xmlns:adec="http://schemas.microsoft.com/office/drawing/2017/decorative" val="1"/>
              </a:ext>
            </a:extLst>
          </p:cNvPr>
          <p:cNvSpPr/>
          <p:nvPr/>
        </p:nvSpPr>
        <p:spPr>
          <a:xfrm>
            <a:off x="9129858" y="1618972"/>
            <a:ext cx="1066800" cy="1066800"/>
          </a:xfrm>
          <a:prstGeom prst="ellipse">
            <a:avLst/>
          </a:prstGeom>
          <a:solidFill>
            <a:schemeClr val="bg1"/>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16" name="Graphic 15" descr="Shield Tick with solid fill">
            <a:extLst>
              <a:ext uri="{FF2B5EF4-FFF2-40B4-BE49-F238E27FC236}">
                <a16:creationId xmlns:a16="http://schemas.microsoft.com/office/drawing/2014/main" id="{5B769F7F-D501-1875-E3AD-752E2EC5DF8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206058" y="1737329"/>
            <a:ext cx="914400" cy="914400"/>
          </a:xfrm>
          <a:prstGeom prst="rect">
            <a:avLst/>
          </a:prstGeom>
        </p:spPr>
      </p:pic>
      <p:sp>
        <p:nvSpPr>
          <p:cNvPr id="8" name="Arrow: Left-Right 7">
            <a:extLst>
              <a:ext uri="{FF2B5EF4-FFF2-40B4-BE49-F238E27FC236}">
                <a16:creationId xmlns:a16="http://schemas.microsoft.com/office/drawing/2014/main" id="{5A870D3B-4680-1746-1BFB-EE8EB242295B}"/>
              </a:ext>
              <a:ext uri="{C183D7F6-B498-43B3-948B-1728B52AA6E4}">
                <adec:decorative xmlns:adec="http://schemas.microsoft.com/office/drawing/2017/decorative" val="1"/>
              </a:ext>
            </a:extLst>
          </p:cNvPr>
          <p:cNvSpPr/>
          <p:nvPr/>
        </p:nvSpPr>
        <p:spPr>
          <a:xfrm>
            <a:off x="945639" y="5291943"/>
            <a:ext cx="10043879" cy="594995"/>
          </a:xfrm>
          <a:prstGeom prst="leftRightArrow">
            <a:avLst/>
          </a:prstGeom>
        </p:spPr>
        <p:style>
          <a:lnRef idx="2">
            <a:schemeClr val="lt1">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dk1">
              <a:hueOff val="0"/>
              <a:satOff val="0"/>
              <a:lumOff val="0"/>
              <a:alphaOff val="0"/>
            </a:schemeClr>
          </a:fontRef>
        </p:style>
        <p:txBody>
          <a:bodyPr anchor="t"/>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50505">
                  <a:hueOff val="0"/>
                  <a:satOff val="0"/>
                  <a:lumOff val="0"/>
                  <a:alphaOff val="0"/>
                </a:srgbClr>
              </a:solidFill>
              <a:effectLst/>
              <a:uLnTx/>
              <a:uFillTx/>
              <a:latin typeface="Arial" panose="020B0604020202020204"/>
              <a:ea typeface="+mn-ea"/>
              <a:cs typeface="+mn-cs"/>
            </a:endParaRPr>
          </a:p>
        </p:txBody>
      </p:sp>
      <p:sp>
        <p:nvSpPr>
          <p:cNvPr id="21" name="Slide Number Placeholder 3">
            <a:extLst>
              <a:ext uri="{FF2B5EF4-FFF2-40B4-BE49-F238E27FC236}">
                <a16:creationId xmlns:a16="http://schemas.microsoft.com/office/drawing/2014/main" id="{2E24ED0C-721E-D887-D91B-CEBA26097CB2}"/>
              </a:ext>
            </a:extLst>
          </p:cNvPr>
          <p:cNvSpPr>
            <a:spLocks noGrp="1"/>
          </p:cNvSpPr>
          <p:nvPr>
            <p:ph type="sldNum" sz="quarter" idx="12"/>
          </p:nvPr>
        </p:nvSpPr>
        <p:spPr>
          <a:xfrm>
            <a:off x="8610600" y="6356350"/>
            <a:ext cx="2743200" cy="365125"/>
          </a:xfrm>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 CWDS / </a:t>
            </a:r>
            <a:fld id="{3034EA56-25F9-154B-A508-1E08B5A9821D}" type="slidenum">
              <a:rPr kumimoji="0" lang="en-US" sz="1200" b="1" i="0" u="none" strike="noStrike" kern="1200" cap="none" spc="0" normalizeH="0" baseline="0" noProof="0" smtClean="0">
                <a:ln>
                  <a:noFill/>
                </a:ln>
                <a:solidFill>
                  <a:srgbClr val="050505"/>
                </a:solidFill>
                <a:effectLst/>
                <a:uLnTx/>
                <a:uFillTx/>
                <a:latin typeface="Arial" panose="020B0604020202020204" pitchFamily="34" charset="0"/>
                <a:ea typeface="Source Sans Pro" charset="0"/>
                <a:cs typeface="Arial" panose="020B0604020202020204" pitchFamily="34" charset="0"/>
              </a:rPr>
              <a:pPr marL="0" marR="0" lvl="0" indent="0" algn="r" defTabSz="1219170" rtl="0" eaLnBrk="1" fontAlgn="auto" latinLnBrk="0" hangingPunct="1">
                <a:lnSpc>
                  <a:spcPct val="100000"/>
                </a:lnSpc>
                <a:spcBef>
                  <a:spcPts val="0"/>
                </a:spcBef>
                <a:spcAft>
                  <a:spcPts val="0"/>
                </a:spcAft>
                <a:buClrTx/>
                <a:buSzTx/>
                <a:buFontTx/>
                <a:buNone/>
                <a:tabLst/>
                <a:defRPr/>
              </a:pPr>
              <a:t>5</a:t>
            </a:fld>
            <a:endPar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endParaRPr>
          </a:p>
        </p:txBody>
      </p:sp>
    </p:spTree>
    <p:extLst>
      <p:ext uri="{BB962C8B-B14F-4D97-AF65-F5344CB8AC3E}">
        <p14:creationId xmlns:p14="http://schemas.microsoft.com/office/powerpoint/2010/main" val="38026309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DF2733-5ED1-19F9-A208-663F19280C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7E1349-7A11-97BD-5E3D-3139550EF038}"/>
              </a:ext>
            </a:extLst>
          </p:cNvPr>
          <p:cNvSpPr>
            <a:spLocks noGrp="1"/>
          </p:cNvSpPr>
          <p:nvPr>
            <p:ph type="title"/>
          </p:nvPr>
        </p:nvSpPr>
        <p:spPr/>
        <p:txBody>
          <a:bodyPr>
            <a:normAutofit/>
          </a:bodyPr>
          <a:lstStyle/>
          <a:p>
            <a:r>
              <a:rPr lang="en-US"/>
              <a:t>Stakeholder</a:t>
            </a:r>
            <a:br>
              <a:rPr lang="en-US"/>
            </a:br>
            <a:r>
              <a:rPr lang="en-US"/>
              <a:t>Engagement</a:t>
            </a:r>
          </a:p>
        </p:txBody>
      </p:sp>
      <p:pic>
        <p:nvPicPr>
          <p:cNvPr id="9" name="Graphic 8" descr="Classroom with solid fill">
            <a:extLst>
              <a:ext uri="{FF2B5EF4-FFF2-40B4-BE49-F238E27FC236}">
                <a16:creationId xmlns:a16="http://schemas.microsoft.com/office/drawing/2014/main" id="{54963EE1-C253-0585-BB49-FA861C5CA86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563219" y="768350"/>
            <a:ext cx="2784231" cy="2784231"/>
          </a:xfrm>
          <a:prstGeom prst="rect">
            <a:avLst/>
          </a:prstGeom>
        </p:spPr>
      </p:pic>
      <p:sp>
        <p:nvSpPr>
          <p:cNvPr id="4" name="Slide Number Placeholder 3">
            <a:extLst>
              <a:ext uri="{FF2B5EF4-FFF2-40B4-BE49-F238E27FC236}">
                <a16:creationId xmlns:a16="http://schemas.microsoft.com/office/drawing/2014/main" id="{5D70B24C-B112-7DBA-F2D0-F66BE49BCD29}"/>
              </a:ext>
            </a:extLst>
          </p:cNvPr>
          <p:cNvSpPr>
            <a:spLocks noGrp="1"/>
          </p:cNvSpPr>
          <p:nvPr>
            <p:ph type="sldNum" sz="quarter" idx="4294967295"/>
          </p:nvPr>
        </p:nvSpPr>
        <p:spPr>
          <a:xfrm>
            <a:off x="11849100" y="6324600"/>
            <a:ext cx="342900" cy="242888"/>
          </a:xfrm>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srgbClr val="050505">
                    <a:tint val="75000"/>
                  </a:srgbClr>
                </a:solidFill>
                <a:effectLst/>
                <a:uLnTx/>
                <a:uFillTx/>
                <a:latin typeface="Arial" panose="020B0604020202020204" pitchFamily="34" charset="0"/>
                <a:ea typeface="+mn-ea"/>
                <a:cs typeface="Arial" panose="020B0604020202020204" pitchFamily="34" charset="0"/>
              </a:rPr>
              <a:pPr marL="0" marR="0" lvl="0" indent="0" algn="r" defTabSz="121917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srgbClr val="050505">
                  <a:tint val="75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8514318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A9A851-F78B-6635-15D2-A58A6F2358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F970B9-1D8F-B898-B0A0-767F2D0B2896}"/>
              </a:ext>
            </a:extLst>
          </p:cNvPr>
          <p:cNvSpPr>
            <a:spLocks noGrp="1"/>
          </p:cNvSpPr>
          <p:nvPr>
            <p:ph type="title"/>
          </p:nvPr>
        </p:nvSpPr>
        <p:spPr/>
        <p:txBody>
          <a:bodyPr/>
          <a:lstStyle/>
          <a:p>
            <a:r>
              <a:rPr lang="en-US"/>
              <a:t>Stakeholder Engagement Overview</a:t>
            </a:r>
          </a:p>
        </p:txBody>
      </p:sp>
      <p:sp>
        <p:nvSpPr>
          <p:cNvPr id="11" name="TextBox 10">
            <a:extLst>
              <a:ext uri="{FF2B5EF4-FFF2-40B4-BE49-F238E27FC236}">
                <a16:creationId xmlns:a16="http://schemas.microsoft.com/office/drawing/2014/main" id="{E54DC58D-87BB-C273-81EA-4B333ECB9CD7}"/>
              </a:ext>
            </a:extLst>
          </p:cNvPr>
          <p:cNvSpPr txBox="1"/>
          <p:nvPr/>
        </p:nvSpPr>
        <p:spPr>
          <a:xfrm>
            <a:off x="685799" y="1064419"/>
            <a:ext cx="10972800" cy="523220"/>
          </a:xfrm>
          <a:prstGeom prst="rect">
            <a:avLst/>
          </a:prstGeom>
          <a:noFill/>
        </p:spPr>
        <p:txBody>
          <a:bodyPr wrap="squar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50505"/>
                </a:solidFill>
                <a:effectLst/>
                <a:uLnTx/>
                <a:uFillTx/>
                <a:latin typeface="Arial" panose="020B0604020202020204"/>
                <a:ea typeface="+mn-ea"/>
                <a:cs typeface="+mn-cs"/>
              </a:rPr>
              <a:t>To foster two-way communication, gain new insights, and maintain transparency throughout the CWS‑CARES V1 implementation, the following engagement activities should be executed to support greater end user adoption. </a:t>
            </a:r>
          </a:p>
        </p:txBody>
      </p:sp>
      <p:grpSp>
        <p:nvGrpSpPr>
          <p:cNvPr id="20" name="Group 19">
            <a:extLst>
              <a:ext uri="{FF2B5EF4-FFF2-40B4-BE49-F238E27FC236}">
                <a16:creationId xmlns:a16="http://schemas.microsoft.com/office/drawing/2014/main" id="{5A201F54-73CF-02AE-F85F-EA28F14F63EA}"/>
              </a:ext>
              <a:ext uri="{C183D7F6-B498-43B3-948B-1728B52AA6E4}">
                <adec:decorative xmlns:adec="http://schemas.microsoft.com/office/drawing/2017/decorative" val="1"/>
              </a:ext>
            </a:extLst>
          </p:cNvPr>
          <p:cNvGrpSpPr/>
          <p:nvPr/>
        </p:nvGrpSpPr>
        <p:grpSpPr>
          <a:xfrm>
            <a:off x="582652" y="2069951"/>
            <a:ext cx="11026692" cy="1697403"/>
            <a:chOff x="63063" y="1797267"/>
            <a:chExt cx="12065873" cy="1418898"/>
          </a:xfrm>
        </p:grpSpPr>
        <p:grpSp>
          <p:nvGrpSpPr>
            <p:cNvPr id="8" name="Group 7">
              <a:extLst>
                <a:ext uri="{FF2B5EF4-FFF2-40B4-BE49-F238E27FC236}">
                  <a16:creationId xmlns:a16="http://schemas.microsoft.com/office/drawing/2014/main" id="{A6352D21-451F-39B1-9BDE-C5652A5D668C}"/>
                </a:ext>
              </a:extLst>
            </p:cNvPr>
            <p:cNvGrpSpPr/>
            <p:nvPr/>
          </p:nvGrpSpPr>
          <p:grpSpPr>
            <a:xfrm>
              <a:off x="63063" y="1797267"/>
              <a:ext cx="5996150" cy="1418897"/>
              <a:chOff x="756745" y="1797269"/>
              <a:chExt cx="5996150" cy="1418897"/>
            </a:xfrm>
          </p:grpSpPr>
          <p:sp>
            <p:nvSpPr>
              <p:cNvPr id="4" name="Rectangle 3">
                <a:extLst>
                  <a:ext uri="{FF2B5EF4-FFF2-40B4-BE49-F238E27FC236}">
                    <a16:creationId xmlns:a16="http://schemas.microsoft.com/office/drawing/2014/main" id="{2F217E7E-0F3D-4850-1A92-BAD22270288D}"/>
                  </a:ext>
                </a:extLst>
              </p:cNvPr>
              <p:cNvSpPr/>
              <p:nvPr/>
            </p:nvSpPr>
            <p:spPr>
              <a:xfrm>
                <a:off x="756745" y="1797269"/>
                <a:ext cx="1460938" cy="1418897"/>
              </a:xfrm>
              <a:prstGeom prst="rect">
                <a:avLst/>
              </a:prstGeom>
              <a:solidFill>
                <a:schemeClr val="tx2"/>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panose="020B0604020202020204"/>
                    <a:ea typeface="+mn-ea"/>
                    <a:cs typeface="+mn-cs"/>
                  </a:rPr>
                  <a:t>Definition</a:t>
                </a:r>
              </a:p>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Rectangle 5">
                <a:extLst>
                  <a:ext uri="{FF2B5EF4-FFF2-40B4-BE49-F238E27FC236}">
                    <a16:creationId xmlns:a16="http://schemas.microsoft.com/office/drawing/2014/main" id="{EA0FCF0C-7D75-DFFC-7BDF-0FF6027447D1}"/>
                  </a:ext>
                </a:extLst>
              </p:cNvPr>
              <p:cNvSpPr/>
              <p:nvPr/>
            </p:nvSpPr>
            <p:spPr>
              <a:xfrm>
                <a:off x="2217682" y="1797269"/>
                <a:ext cx="4535213" cy="1418897"/>
              </a:xfrm>
              <a:prstGeom prst="rect">
                <a:avLst/>
              </a:prstGeom>
              <a:no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150" b="0" i="0" u="none" strike="noStrike" kern="1200" cap="none" spc="0" normalizeH="0" baseline="0" noProof="0">
                    <a:ln>
                      <a:noFill/>
                    </a:ln>
                    <a:solidFill>
                      <a:srgbClr val="050505"/>
                    </a:solidFill>
                    <a:effectLst/>
                    <a:uLnTx/>
                    <a:uFillTx/>
                    <a:latin typeface="Arial" panose="020B0604020202020204"/>
                    <a:ea typeface="+mn-ea"/>
                    <a:cs typeface="+mn-cs"/>
                  </a:rPr>
                  <a:t>The process of identifying, understanding, and collaborating with individuals or groups who can influence or are affected by the CWS-CARES V1 implementation. Stakeholder engagement involves ongoing, two-way communication to surface needs and concerns, build trust and buy-in, inform decisions, and reduce risks.</a:t>
                </a:r>
              </a:p>
            </p:txBody>
          </p:sp>
        </p:grpSp>
        <p:grpSp>
          <p:nvGrpSpPr>
            <p:cNvPr id="9" name="Group 8">
              <a:extLst>
                <a:ext uri="{FF2B5EF4-FFF2-40B4-BE49-F238E27FC236}">
                  <a16:creationId xmlns:a16="http://schemas.microsoft.com/office/drawing/2014/main" id="{060A6291-4AD8-4AB0-E6E9-2CA5B49F5EDF}"/>
                </a:ext>
              </a:extLst>
            </p:cNvPr>
            <p:cNvGrpSpPr/>
            <p:nvPr/>
          </p:nvGrpSpPr>
          <p:grpSpPr>
            <a:xfrm>
              <a:off x="6122277" y="1797267"/>
              <a:ext cx="6006659" cy="1418898"/>
              <a:chOff x="6406057" y="1797267"/>
              <a:chExt cx="6006659" cy="1418898"/>
            </a:xfrm>
          </p:grpSpPr>
          <p:sp>
            <p:nvSpPr>
              <p:cNvPr id="5" name="Rectangle 4">
                <a:extLst>
                  <a:ext uri="{FF2B5EF4-FFF2-40B4-BE49-F238E27FC236}">
                    <a16:creationId xmlns:a16="http://schemas.microsoft.com/office/drawing/2014/main" id="{90123B4D-264A-9CB5-6EA5-AC95F928694B}"/>
                  </a:ext>
                </a:extLst>
              </p:cNvPr>
              <p:cNvSpPr/>
              <p:nvPr/>
            </p:nvSpPr>
            <p:spPr>
              <a:xfrm>
                <a:off x="6406057" y="1797268"/>
                <a:ext cx="1460938" cy="1418897"/>
              </a:xfrm>
              <a:prstGeom prst="rect">
                <a:avLst/>
              </a:prstGeom>
              <a:solidFill>
                <a:schemeClr val="tx2"/>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panose="020B0604020202020204"/>
                    <a:ea typeface="+mn-ea"/>
                    <a:cs typeface="+mn-cs"/>
                  </a:rPr>
                  <a:t>Outcome</a:t>
                </a:r>
              </a:p>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7" name="Rectangle 6">
                <a:extLst>
                  <a:ext uri="{FF2B5EF4-FFF2-40B4-BE49-F238E27FC236}">
                    <a16:creationId xmlns:a16="http://schemas.microsoft.com/office/drawing/2014/main" id="{80E74177-077C-C6FD-544A-70D089FF3501}"/>
                  </a:ext>
                </a:extLst>
              </p:cNvPr>
              <p:cNvSpPr/>
              <p:nvPr/>
            </p:nvSpPr>
            <p:spPr>
              <a:xfrm>
                <a:off x="7877503" y="1797267"/>
                <a:ext cx="4535213" cy="1418897"/>
              </a:xfrm>
              <a:prstGeom prst="rect">
                <a:avLst/>
              </a:prstGeom>
              <a:no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marR="0" lvl="0" indent="-17145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50" b="0" i="0" u="none" strike="noStrike" kern="1200" cap="none" spc="0" normalizeH="0" baseline="0" noProof="0">
                    <a:ln>
                      <a:noFill/>
                    </a:ln>
                    <a:solidFill>
                      <a:srgbClr val="050505"/>
                    </a:solidFill>
                    <a:effectLst/>
                    <a:uLnTx/>
                    <a:uFillTx/>
                    <a:latin typeface="Arial" panose="020B0604020202020204"/>
                    <a:ea typeface="+mn-ea"/>
                    <a:cs typeface="+mn-cs"/>
                  </a:rPr>
                  <a:t>Enables higher-quality, more relevant decisions informed by diverse stakeholder insights</a:t>
                </a:r>
              </a:p>
              <a:p>
                <a:pPr marL="171450" marR="0" lvl="0" indent="-17145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50" b="0" i="0" u="none" strike="noStrike" kern="1200" cap="none" spc="0" normalizeH="0" baseline="0" noProof="0">
                    <a:ln>
                      <a:noFill/>
                    </a:ln>
                    <a:solidFill>
                      <a:srgbClr val="050505"/>
                    </a:solidFill>
                    <a:effectLst/>
                    <a:uLnTx/>
                    <a:uFillTx/>
                    <a:latin typeface="Arial" panose="020B0604020202020204"/>
                    <a:ea typeface="+mn-ea"/>
                    <a:cs typeface="+mn-cs"/>
                  </a:rPr>
                  <a:t>Increases buy-in and trust, leading to a smoother CWS-CARES V1 implementation and change adoption</a:t>
                </a:r>
              </a:p>
              <a:p>
                <a:pPr marL="171450" marR="0" lvl="0" indent="-17145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50" b="0" i="0" u="none" strike="noStrike" kern="1200" cap="none" spc="0" normalizeH="0" baseline="0" noProof="0">
                    <a:ln>
                      <a:noFill/>
                    </a:ln>
                    <a:solidFill>
                      <a:srgbClr val="050505"/>
                    </a:solidFill>
                    <a:effectLst/>
                    <a:uLnTx/>
                    <a:uFillTx/>
                    <a:latin typeface="Arial" panose="020B0604020202020204"/>
                    <a:ea typeface="+mn-ea"/>
                    <a:cs typeface="+mn-cs"/>
                  </a:rPr>
                  <a:t>Identifies risks and issues earlier with collaborative mitigation and clearer accountability.</a:t>
                </a:r>
              </a:p>
            </p:txBody>
          </p:sp>
        </p:grpSp>
        <p:pic>
          <p:nvPicPr>
            <p:cNvPr id="3" name="Graphic 2" descr="Pencil with solid fill">
              <a:extLst>
                <a:ext uri="{FF2B5EF4-FFF2-40B4-BE49-F238E27FC236}">
                  <a16:creationId xmlns:a16="http://schemas.microsoft.com/office/drawing/2014/main" id="{4CE86024-9C4D-7E2C-CA97-35773221438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31739" y="2640030"/>
              <a:ext cx="578010" cy="433180"/>
            </a:xfrm>
            <a:prstGeom prst="rect">
              <a:avLst/>
            </a:prstGeom>
          </p:spPr>
        </p:pic>
        <p:pic>
          <p:nvPicPr>
            <p:cNvPr id="15" name="Graphic 14" descr="Target with solid fill">
              <a:extLst>
                <a:ext uri="{FF2B5EF4-FFF2-40B4-BE49-F238E27FC236}">
                  <a16:creationId xmlns:a16="http://schemas.microsoft.com/office/drawing/2014/main" id="{132C67D2-FF2B-6BF0-B088-F9E51669BA7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536527" y="2640030"/>
              <a:ext cx="632438" cy="484315"/>
            </a:xfrm>
            <a:prstGeom prst="rect">
              <a:avLst/>
            </a:prstGeom>
          </p:spPr>
        </p:pic>
      </p:grpSp>
      <p:graphicFrame>
        <p:nvGraphicFramePr>
          <p:cNvPr id="12" name="Table 11">
            <a:extLst>
              <a:ext uri="{FF2B5EF4-FFF2-40B4-BE49-F238E27FC236}">
                <a16:creationId xmlns:a16="http://schemas.microsoft.com/office/drawing/2014/main" id="{B697CC60-1D63-07FA-5937-AAA9B8E811F8}"/>
              </a:ext>
            </a:extLst>
          </p:cNvPr>
          <p:cNvGraphicFramePr>
            <a:graphicFrameLocks noGrp="1"/>
          </p:cNvGraphicFramePr>
          <p:nvPr/>
        </p:nvGraphicFramePr>
        <p:xfrm>
          <a:off x="582652" y="4044822"/>
          <a:ext cx="11026695" cy="1940560"/>
        </p:xfrm>
        <a:graphic>
          <a:graphicData uri="http://schemas.openxmlformats.org/drawingml/2006/table">
            <a:tbl>
              <a:tblPr firstRow="1" firstCol="1" bandRow="1">
                <a:tableStyleId>{5C22544A-7EE6-4342-B048-85BDC9FD1C3A}</a:tableStyleId>
              </a:tblPr>
              <a:tblGrid>
                <a:gridCol w="770760">
                  <a:extLst>
                    <a:ext uri="{9D8B030D-6E8A-4147-A177-3AD203B41FA5}">
                      <a16:colId xmlns:a16="http://schemas.microsoft.com/office/drawing/2014/main" val="3156100852"/>
                    </a:ext>
                  </a:extLst>
                </a:gridCol>
                <a:gridCol w="10255935">
                  <a:extLst>
                    <a:ext uri="{9D8B030D-6E8A-4147-A177-3AD203B41FA5}">
                      <a16:colId xmlns:a16="http://schemas.microsoft.com/office/drawing/2014/main" val="53909628"/>
                    </a:ext>
                  </a:extLst>
                </a:gridCol>
              </a:tblGrid>
              <a:tr h="370840">
                <a:tc gridSpan="2">
                  <a: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mn-lt"/>
                          <a:ea typeface="+mn-ea"/>
                          <a:cs typeface="+mn-cs"/>
                        </a:rPr>
                        <a:t>Key Activities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hMerge="1">
                  <a:txBody>
                    <a:bodyPr/>
                    <a:lstStyle/>
                    <a:p>
                      <a:endParaRPr lang="en-US" sz="1200">
                        <a:solidFill>
                          <a:schemeClr val="tx1"/>
                        </a:solidFill>
                      </a:endParaRPr>
                    </a:p>
                  </a:txBody>
                  <a:tcPr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34186694"/>
                  </a:ext>
                </a:extLst>
              </a:tr>
              <a:tr h="370840">
                <a:tc>
                  <a:txBody>
                    <a:bodyPr/>
                    <a:lstStyle/>
                    <a:p>
                      <a:pPr algn="ctr"/>
                      <a:r>
                        <a:rPr lang="en-US" sz="1200">
                          <a:solidFill>
                            <a:schemeClr val="tx1"/>
                          </a:solidFill>
                        </a:rPr>
                        <a:t>1</a:t>
                      </a:r>
                    </a:p>
                  </a:txBody>
                  <a:tcPr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r>
                        <a:rPr lang="en-US" sz="1200" b="1">
                          <a:solidFill>
                            <a:schemeClr val="tx1"/>
                          </a:solidFill>
                        </a:rPr>
                        <a:t>Review</a:t>
                      </a:r>
                      <a:r>
                        <a:rPr lang="en-US" sz="1200">
                          <a:solidFill>
                            <a:schemeClr val="tx1"/>
                          </a:solidFill>
                        </a:rPr>
                        <a:t>: Reference the Organization stakeholder landscape and identify stakeholders by influence, interest, and expectations. Reference existing engagement forums to building understanding of existing engagement tactics.</a:t>
                      </a:r>
                    </a:p>
                  </a:txBody>
                  <a:tcPr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0840255"/>
                  </a:ext>
                </a:extLst>
              </a:tr>
              <a:tr h="370840">
                <a:tc>
                  <a:txBody>
                    <a:bodyPr/>
                    <a:lstStyle/>
                    <a:p>
                      <a:pPr algn="ctr"/>
                      <a:r>
                        <a:rPr lang="en-US" sz="1200">
                          <a:solidFill>
                            <a:schemeClr val="tx1"/>
                          </a:solidFill>
                        </a:rPr>
                        <a:t>2</a:t>
                      </a:r>
                    </a:p>
                  </a:txBody>
                  <a:tcPr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r>
                        <a:rPr lang="en-US" sz="1200" b="1">
                          <a:solidFill>
                            <a:schemeClr val="tx1"/>
                          </a:solidFill>
                        </a:rPr>
                        <a:t>Identify: </a:t>
                      </a:r>
                      <a:r>
                        <a:rPr lang="en-US" sz="1200">
                          <a:solidFill>
                            <a:schemeClr val="tx1"/>
                          </a:solidFill>
                        </a:rPr>
                        <a:t>Define objectives and scope for engagement; tailor messages, channels, and cadence for each stakeholder group.</a:t>
                      </a:r>
                    </a:p>
                  </a:txBody>
                  <a:tcPr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17764567"/>
                  </a:ext>
                </a:extLst>
              </a:tr>
              <a:tr h="370840">
                <a:tc>
                  <a:txBody>
                    <a:bodyPr/>
                    <a:lstStyle/>
                    <a:p>
                      <a:pPr algn="ctr"/>
                      <a:r>
                        <a:rPr lang="en-US" sz="1200">
                          <a:solidFill>
                            <a:schemeClr val="tx1"/>
                          </a:solidFill>
                        </a:rPr>
                        <a:t>3</a:t>
                      </a:r>
                    </a:p>
                  </a:txBody>
                  <a:tcPr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r>
                        <a:rPr lang="en-US" sz="1200" b="1">
                          <a:solidFill>
                            <a:schemeClr val="tx1"/>
                          </a:solidFill>
                        </a:rPr>
                        <a:t>Execute: </a:t>
                      </a:r>
                      <a:r>
                        <a:rPr lang="en-US" sz="1200" b="0">
                          <a:solidFill>
                            <a:schemeClr val="tx1"/>
                          </a:solidFill>
                        </a:rPr>
                        <a:t>Perform</a:t>
                      </a:r>
                      <a:r>
                        <a:rPr lang="en-US" sz="1200">
                          <a:solidFill>
                            <a:schemeClr val="tx1"/>
                          </a:solidFill>
                        </a:rPr>
                        <a:t> engagement activities such as interviews, workshops, briefings, surveys, and regular updates to enable two-way dialogue</a:t>
                      </a:r>
                    </a:p>
                  </a:txBody>
                  <a:tcPr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17218574"/>
                  </a:ext>
                </a:extLst>
              </a:tr>
              <a:tr h="370840">
                <a:tc>
                  <a:txBody>
                    <a:bodyPr/>
                    <a:lstStyle/>
                    <a:p>
                      <a:pPr algn="ctr"/>
                      <a:r>
                        <a:rPr lang="en-US" sz="1200">
                          <a:solidFill>
                            <a:schemeClr val="tx1"/>
                          </a:solidFill>
                        </a:rPr>
                        <a:t>4</a:t>
                      </a:r>
                    </a:p>
                  </a:txBody>
                  <a:tcPr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r>
                        <a:rPr lang="en-US" sz="1200" b="1">
                          <a:solidFill>
                            <a:schemeClr val="tx1"/>
                          </a:solidFill>
                        </a:rPr>
                        <a:t>Refine: </a:t>
                      </a:r>
                      <a:r>
                        <a:rPr lang="en-US" sz="1200">
                          <a:solidFill>
                            <a:schemeClr val="tx1"/>
                          </a:solidFill>
                        </a:rPr>
                        <a:t>Monitor sentiment and outcomes, report progress, and iteratively adjust the engagement plan to close the feedback loop.</a:t>
                      </a:r>
                    </a:p>
                  </a:txBody>
                  <a:tcPr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6025958"/>
                  </a:ext>
                </a:extLst>
              </a:tr>
            </a:tbl>
          </a:graphicData>
        </a:graphic>
      </p:graphicFrame>
      <p:sp>
        <p:nvSpPr>
          <p:cNvPr id="16" name="Slide Number Placeholder 3">
            <a:extLst>
              <a:ext uri="{FF2B5EF4-FFF2-40B4-BE49-F238E27FC236}">
                <a16:creationId xmlns:a16="http://schemas.microsoft.com/office/drawing/2014/main" id="{BA2C646B-D4C8-7DDF-B6D4-9BC4B4308AA5}"/>
              </a:ext>
            </a:extLst>
          </p:cNvPr>
          <p:cNvSpPr txBox="1">
            <a:spLocks/>
          </p:cNvSpPr>
          <p:nvPr/>
        </p:nvSpPr>
        <p:spPr>
          <a:xfrm>
            <a:off x="8610600" y="6356350"/>
            <a:ext cx="2743200" cy="365125"/>
          </a:xfrm>
          <a:prstGeom prst="rect">
            <a:avLst/>
          </a:prstGeom>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 CWDS / </a:t>
            </a:r>
            <a:fld id="{3034EA56-25F9-154B-A508-1E08B5A9821D}" type="slidenum">
              <a:rPr kumimoji="0" lang="en-US" sz="1200" b="1" i="0" u="none" strike="noStrike" kern="1200" cap="none" spc="0" normalizeH="0" baseline="0" noProof="0" smtClean="0">
                <a:ln>
                  <a:noFill/>
                </a:ln>
                <a:solidFill>
                  <a:srgbClr val="050505"/>
                </a:solidFill>
                <a:effectLst/>
                <a:uLnTx/>
                <a:uFillTx/>
                <a:latin typeface="Arial" panose="020B0604020202020204" pitchFamily="34" charset="0"/>
                <a:ea typeface="Source Sans Pro" charset="0"/>
                <a:cs typeface="Arial" panose="020B0604020202020204" pitchFamily="34" charset="0"/>
              </a:rPr>
              <a:pPr marL="0" marR="0" lvl="0" indent="0" algn="r" defTabSz="1219170" rtl="0" eaLnBrk="1" fontAlgn="auto" latinLnBrk="0" hangingPunct="1">
                <a:lnSpc>
                  <a:spcPct val="100000"/>
                </a:lnSpc>
                <a:spcBef>
                  <a:spcPts val="0"/>
                </a:spcBef>
                <a:spcAft>
                  <a:spcPts val="0"/>
                </a:spcAft>
                <a:buClrTx/>
                <a:buSzTx/>
                <a:buFontTx/>
                <a:buNone/>
                <a:tabLst/>
                <a:defRPr/>
              </a:pPr>
              <a:t>7</a:t>
            </a:fld>
            <a:endPar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endParaRPr>
          </a:p>
        </p:txBody>
      </p:sp>
    </p:spTree>
    <p:extLst>
      <p:ext uri="{BB962C8B-B14F-4D97-AF65-F5344CB8AC3E}">
        <p14:creationId xmlns:p14="http://schemas.microsoft.com/office/powerpoint/2010/main" val="40399775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C1B301-174A-7F62-2776-3C2FFCF9DB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F07CCB-837F-7402-6038-E230D532476B}"/>
              </a:ext>
            </a:extLst>
          </p:cNvPr>
          <p:cNvSpPr>
            <a:spLocks noGrp="1"/>
          </p:cNvSpPr>
          <p:nvPr>
            <p:ph type="title"/>
          </p:nvPr>
        </p:nvSpPr>
        <p:spPr/>
        <p:txBody>
          <a:bodyPr>
            <a:normAutofit/>
          </a:bodyPr>
          <a:lstStyle/>
          <a:p>
            <a:r>
              <a:rPr lang="en-US">
                <a:latin typeface="Arial"/>
                <a:ea typeface="Source Sans Pro"/>
                <a:cs typeface="Arial"/>
              </a:rPr>
              <a:t>Review: Existing Forums</a:t>
            </a:r>
          </a:p>
        </p:txBody>
      </p:sp>
      <p:sp>
        <p:nvSpPr>
          <p:cNvPr id="7" name="TextBox 6">
            <a:extLst>
              <a:ext uri="{FF2B5EF4-FFF2-40B4-BE49-F238E27FC236}">
                <a16:creationId xmlns:a16="http://schemas.microsoft.com/office/drawing/2014/main" id="{A263CED0-AE1B-3453-FB33-74416C2A6345}"/>
              </a:ext>
            </a:extLst>
          </p:cNvPr>
          <p:cNvSpPr txBox="1"/>
          <p:nvPr/>
        </p:nvSpPr>
        <p:spPr>
          <a:xfrm>
            <a:off x="685800" y="1091816"/>
            <a:ext cx="10972800" cy="307777"/>
          </a:xfrm>
          <a:prstGeom prst="rect">
            <a:avLst/>
          </a:prstGeom>
          <a:noFill/>
        </p:spPr>
        <p:txBody>
          <a:bodyPr wrap="squar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50505"/>
                </a:solidFill>
                <a:effectLst/>
                <a:uLnTx/>
                <a:uFillTx/>
                <a:latin typeface="Arial" panose="020B0604020202020204"/>
                <a:ea typeface="+mn-ea"/>
                <a:cs typeface="+mn-cs"/>
              </a:rPr>
              <a:t>CWS-CARES uses three distinct forums to keep counties informed, engaged, and represented. Each has a specific scope and audience.</a:t>
            </a:r>
          </a:p>
        </p:txBody>
      </p:sp>
      <p:grpSp>
        <p:nvGrpSpPr>
          <p:cNvPr id="3" name="Group 2" descr="The image contains three side‑by‑side panels, each representing a different county advisory forum used in the CWS‑CARES implementation. Each panel includes a number, a title, a description, and an icon.&#10;Panel 1: OCM Advisory Workgroup&#10;Label: “01”&#10;Title: “OCM Advisory Workgroup”&#10;Description: “Creates an ongoing forum for county input on organizational change management.”&#10;Icon: A simple line illustration showing several connected circles, representing a network or group.&#10;Panel 2: Training, Information, Planning and Sharing (TIPS)&#10;Label: “02”&#10;Title: “Training, Information, Planning and Sharing (TIPS)”&#10;Description: “Creates an ongoing forum for county input on the training plan, content design, and delivery.”&#10;Icon: A simple line illustration of a person seated at a desk facing a computer screen.&#10;Panel 3: County Advisory Committee (CAC)&#10;Label: “03”&#10;Title: “County Advisory Committee (CAC)”&#10;Description: “Cross‑workgroup escalation body where unresolved items from all three forums come for county input and resolution.”&#10;Icon: A simple line illustration of a gavel resting on a block.">
            <a:extLst>
              <a:ext uri="{FF2B5EF4-FFF2-40B4-BE49-F238E27FC236}">
                <a16:creationId xmlns:a16="http://schemas.microsoft.com/office/drawing/2014/main" id="{7FCC0EB3-AF97-3EEE-B78D-107C04373570}"/>
              </a:ext>
            </a:extLst>
          </p:cNvPr>
          <p:cNvGrpSpPr/>
          <p:nvPr/>
        </p:nvGrpSpPr>
        <p:grpSpPr>
          <a:xfrm>
            <a:off x="789517" y="1682951"/>
            <a:ext cx="10465200" cy="4277379"/>
            <a:chOff x="789517" y="1682951"/>
            <a:chExt cx="10465200" cy="4277379"/>
          </a:xfrm>
        </p:grpSpPr>
        <p:grpSp>
          <p:nvGrpSpPr>
            <p:cNvPr id="6" name="Group 5">
              <a:extLst>
                <a:ext uri="{FF2B5EF4-FFF2-40B4-BE49-F238E27FC236}">
                  <a16:creationId xmlns:a16="http://schemas.microsoft.com/office/drawing/2014/main" id="{E3DFBD35-E3D9-1CAC-FBC6-807A4F30C15B}"/>
                </a:ext>
              </a:extLst>
            </p:cNvPr>
            <p:cNvGrpSpPr/>
            <p:nvPr/>
          </p:nvGrpSpPr>
          <p:grpSpPr>
            <a:xfrm>
              <a:off x="789517" y="1682951"/>
              <a:ext cx="2801161" cy="4277379"/>
              <a:chOff x="3744791" y="1976334"/>
              <a:chExt cx="2253026" cy="3803274"/>
            </a:xfrm>
          </p:grpSpPr>
          <p:sp>
            <p:nvSpPr>
              <p:cNvPr id="69" name="Shape 12">
                <a:extLst>
                  <a:ext uri="{FF2B5EF4-FFF2-40B4-BE49-F238E27FC236}">
                    <a16:creationId xmlns:a16="http://schemas.microsoft.com/office/drawing/2014/main" id="{541D7020-92AB-128E-C7F3-C34B746E5D61}"/>
                  </a:ext>
                </a:extLst>
              </p:cNvPr>
              <p:cNvSpPr/>
              <p:nvPr/>
            </p:nvSpPr>
            <p:spPr>
              <a:xfrm>
                <a:off x="3744791" y="1976335"/>
                <a:ext cx="2253026" cy="3803273"/>
              </a:xfrm>
              <a:prstGeom prst="rect">
                <a:avLst/>
              </a:prstGeom>
              <a:solidFill>
                <a:srgbClr val="FFFFFF"/>
              </a:solidFill>
              <a:ln w="25400">
                <a:noFill/>
                <a:prstDash val="solid"/>
              </a:ln>
              <a:effectLst>
                <a:outerShdw blurRad="63500" dist="25400" dir="8100000" algn="bl" rotWithShape="0">
                  <a:srgbClr val="000000">
                    <a:alpha val="12000"/>
                  </a:srgbClr>
                </a:outerShdw>
              </a:effectLst>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50505"/>
                  </a:solidFill>
                  <a:effectLst/>
                  <a:uLnTx/>
                  <a:uFillTx/>
                  <a:latin typeface="Arial" panose="020B0604020202020204"/>
                  <a:ea typeface="+mn-ea"/>
                  <a:cs typeface="+mn-cs"/>
                </a:endParaRPr>
              </a:p>
            </p:txBody>
          </p:sp>
          <p:sp>
            <p:nvSpPr>
              <p:cNvPr id="70" name="Shape 13">
                <a:extLst>
                  <a:ext uri="{FF2B5EF4-FFF2-40B4-BE49-F238E27FC236}">
                    <a16:creationId xmlns:a16="http://schemas.microsoft.com/office/drawing/2014/main" id="{4CDD9773-8987-C3F3-BAB9-74286C0CD720}"/>
                  </a:ext>
                </a:extLst>
              </p:cNvPr>
              <p:cNvSpPr/>
              <p:nvPr/>
            </p:nvSpPr>
            <p:spPr>
              <a:xfrm>
                <a:off x="3744791" y="1976334"/>
                <a:ext cx="2253026" cy="979383"/>
              </a:xfrm>
              <a:prstGeom prst="rect">
                <a:avLst/>
              </a:prstGeom>
              <a:solidFill>
                <a:schemeClr val="tx2"/>
              </a:solidFill>
              <a:ln w="12700">
                <a:solidFill>
                  <a:schemeClr val="tx2"/>
                </a:solidFill>
                <a:prstDash val="solid"/>
              </a:ln>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50505"/>
                  </a:solidFill>
                  <a:effectLst/>
                  <a:uLnTx/>
                  <a:uFillTx/>
                  <a:latin typeface="Arial" panose="020B0604020202020204"/>
                  <a:ea typeface="+mn-ea"/>
                  <a:cs typeface="+mn-cs"/>
                </a:endParaRPr>
              </a:p>
            </p:txBody>
          </p:sp>
          <p:sp>
            <p:nvSpPr>
              <p:cNvPr id="71" name="Text 14">
                <a:extLst>
                  <a:ext uri="{FF2B5EF4-FFF2-40B4-BE49-F238E27FC236}">
                    <a16:creationId xmlns:a16="http://schemas.microsoft.com/office/drawing/2014/main" id="{0260EBB4-D124-BF2E-F58F-096EB3408EA8}"/>
                  </a:ext>
                </a:extLst>
              </p:cNvPr>
              <p:cNvSpPr/>
              <p:nvPr/>
            </p:nvSpPr>
            <p:spPr>
              <a:xfrm>
                <a:off x="3848141" y="1997005"/>
                <a:ext cx="465074" cy="434069"/>
              </a:xfrm>
              <a:prstGeom prst="rect">
                <a:avLst/>
              </a:prstGeom>
              <a:noFill/>
              <a:ln/>
            </p:spPr>
            <p:txBody>
              <a:bodyPr wrap="square"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Arial" panose="020B0604020202020204"/>
                    <a:ea typeface="Calibri" pitchFamily="34" charset="-122"/>
                    <a:cs typeface="Calibri" pitchFamily="34" charset="-120"/>
                  </a:rPr>
                  <a:t>01</a:t>
                </a:r>
                <a:endParaRPr kumimoji="0" lang="en-US" sz="1400" b="0" i="0" u="none" strike="noStrike" kern="1200" cap="none" spc="0" normalizeH="0" baseline="0" noProof="0">
                  <a:ln>
                    <a:noFill/>
                  </a:ln>
                  <a:solidFill>
                    <a:srgbClr val="050505"/>
                  </a:solidFill>
                  <a:effectLst/>
                  <a:uLnTx/>
                  <a:uFillTx/>
                  <a:latin typeface="Arial" panose="020B0604020202020204"/>
                  <a:ea typeface="+mn-ea"/>
                  <a:cs typeface="+mn-cs"/>
                </a:endParaRPr>
              </a:p>
            </p:txBody>
          </p:sp>
          <p:sp>
            <p:nvSpPr>
              <p:cNvPr id="72" name="Text 15">
                <a:extLst>
                  <a:ext uri="{FF2B5EF4-FFF2-40B4-BE49-F238E27FC236}">
                    <a16:creationId xmlns:a16="http://schemas.microsoft.com/office/drawing/2014/main" id="{97825113-FE67-4FE0-9ED2-EE9C7C1F657E}"/>
                  </a:ext>
                </a:extLst>
              </p:cNvPr>
              <p:cNvSpPr/>
              <p:nvPr/>
            </p:nvSpPr>
            <p:spPr>
              <a:xfrm>
                <a:off x="4114800" y="2263274"/>
                <a:ext cx="1550247" cy="434069"/>
              </a:xfrm>
              <a:prstGeom prst="rect">
                <a:avLst/>
              </a:prstGeom>
              <a:noFill/>
              <a:ln/>
            </p:spPr>
            <p:txBody>
              <a:bodyPr wrap="square"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Arial" panose="020B0604020202020204"/>
                    <a:ea typeface="Calibri" pitchFamily="34" charset="-122"/>
                    <a:cs typeface="Calibri" pitchFamily="34" charset="-120"/>
                  </a:rPr>
                  <a:t>OCM Advisory Workgroup</a:t>
                </a:r>
                <a:endParaRPr kumimoji="0" lang="en-US" sz="1400" b="0" i="0" u="none" strike="noStrike" kern="1200" cap="none" spc="0" normalizeH="0" baseline="0" noProof="0">
                  <a:ln>
                    <a:noFill/>
                  </a:ln>
                  <a:solidFill>
                    <a:srgbClr val="050505"/>
                  </a:solidFill>
                  <a:effectLst/>
                  <a:uLnTx/>
                  <a:uFillTx/>
                  <a:latin typeface="Arial" panose="020B0604020202020204"/>
                  <a:ea typeface="+mn-ea"/>
                  <a:cs typeface="+mn-cs"/>
                </a:endParaRPr>
              </a:p>
            </p:txBody>
          </p:sp>
          <p:sp>
            <p:nvSpPr>
              <p:cNvPr id="74" name="Text 17">
                <a:extLst>
                  <a:ext uri="{FF2B5EF4-FFF2-40B4-BE49-F238E27FC236}">
                    <a16:creationId xmlns:a16="http://schemas.microsoft.com/office/drawing/2014/main" id="{D74B0837-C918-15B1-E634-6AFDEE0CA334}"/>
                  </a:ext>
                </a:extLst>
              </p:cNvPr>
              <p:cNvSpPr/>
              <p:nvPr/>
            </p:nvSpPr>
            <p:spPr>
              <a:xfrm>
                <a:off x="3863642" y="3309547"/>
                <a:ext cx="2015322" cy="1653597"/>
              </a:xfrm>
              <a:prstGeom prst="rect">
                <a:avLst/>
              </a:prstGeom>
              <a:noFill/>
              <a:ln/>
            </p:spPr>
            <p:txBody>
              <a:bodyPr wrap="square" lIns="91440" tIns="45720" rIns="91440" bIns="45720" rtlCol="0" anchor="t"/>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2C2C2C"/>
                    </a:solidFill>
                    <a:effectLst/>
                    <a:uLnTx/>
                    <a:uFillTx/>
                    <a:latin typeface="Arial" panose="020B0604020202020204"/>
                    <a:ea typeface="Calibri"/>
                    <a:cs typeface="Calibri"/>
                  </a:rPr>
                  <a:t>Creates an ongoing forum for county input on organizational change management</a:t>
                </a:r>
              </a:p>
            </p:txBody>
          </p:sp>
          <p:pic>
            <p:nvPicPr>
              <p:cNvPr id="8" name="Graphic 7">
                <a:extLst>
                  <a:ext uri="{FF2B5EF4-FFF2-40B4-BE49-F238E27FC236}">
                    <a16:creationId xmlns:a16="http://schemas.microsoft.com/office/drawing/2014/main" id="{258F10E1-C237-20C3-CED1-9B40B78ACC3D}"/>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432723" y="4454812"/>
                <a:ext cx="914400" cy="914400"/>
              </a:xfrm>
              <a:prstGeom prst="rect">
                <a:avLst/>
              </a:prstGeom>
            </p:spPr>
          </p:pic>
        </p:grpSp>
        <p:grpSp>
          <p:nvGrpSpPr>
            <p:cNvPr id="9" name="Group 8">
              <a:extLst>
                <a:ext uri="{FF2B5EF4-FFF2-40B4-BE49-F238E27FC236}">
                  <a16:creationId xmlns:a16="http://schemas.microsoft.com/office/drawing/2014/main" id="{DABF9C05-FCE4-3F3D-9AC3-798521F90DF2}"/>
                </a:ext>
              </a:extLst>
            </p:cNvPr>
            <p:cNvGrpSpPr/>
            <p:nvPr/>
          </p:nvGrpSpPr>
          <p:grpSpPr>
            <a:xfrm>
              <a:off x="4621537" y="1682951"/>
              <a:ext cx="2801161" cy="4277379"/>
              <a:chOff x="6194182" y="1976334"/>
              <a:chExt cx="2253026" cy="3803274"/>
            </a:xfrm>
          </p:grpSpPr>
          <p:sp>
            <p:nvSpPr>
              <p:cNvPr id="77" name="Shape 21">
                <a:extLst>
                  <a:ext uri="{FF2B5EF4-FFF2-40B4-BE49-F238E27FC236}">
                    <a16:creationId xmlns:a16="http://schemas.microsoft.com/office/drawing/2014/main" id="{A3DC1053-3D40-380E-5990-7631EA5315A4}"/>
                  </a:ext>
                </a:extLst>
              </p:cNvPr>
              <p:cNvSpPr/>
              <p:nvPr/>
            </p:nvSpPr>
            <p:spPr>
              <a:xfrm>
                <a:off x="6194182" y="1976335"/>
                <a:ext cx="2253026" cy="3803273"/>
              </a:xfrm>
              <a:prstGeom prst="rect">
                <a:avLst/>
              </a:prstGeom>
              <a:solidFill>
                <a:srgbClr val="FFFFFF"/>
              </a:solidFill>
              <a:ln w="6350">
                <a:solidFill>
                  <a:srgbClr val="D0D8E0"/>
                </a:solidFill>
                <a:prstDash val="solid"/>
              </a:ln>
              <a:effectLst>
                <a:outerShdw blurRad="63500" dist="25400" dir="8100000" algn="bl" rotWithShape="0">
                  <a:srgbClr val="000000">
                    <a:alpha val="12000"/>
                  </a:srgbClr>
                </a:outerShdw>
              </a:effectLst>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50505"/>
                  </a:solidFill>
                  <a:effectLst/>
                  <a:uLnTx/>
                  <a:uFillTx/>
                  <a:latin typeface="Arial" panose="020B0604020202020204"/>
                  <a:ea typeface="+mn-ea"/>
                  <a:cs typeface="+mn-cs"/>
                </a:endParaRPr>
              </a:p>
            </p:txBody>
          </p:sp>
          <p:sp>
            <p:nvSpPr>
              <p:cNvPr id="78" name="Shape 22">
                <a:extLst>
                  <a:ext uri="{FF2B5EF4-FFF2-40B4-BE49-F238E27FC236}">
                    <a16:creationId xmlns:a16="http://schemas.microsoft.com/office/drawing/2014/main" id="{489D17C6-1918-72BC-E2AB-7C0B66C9FDFB}"/>
                  </a:ext>
                </a:extLst>
              </p:cNvPr>
              <p:cNvSpPr/>
              <p:nvPr/>
            </p:nvSpPr>
            <p:spPr>
              <a:xfrm>
                <a:off x="6194182" y="1976334"/>
                <a:ext cx="2253026" cy="979383"/>
              </a:xfrm>
              <a:prstGeom prst="rect">
                <a:avLst/>
              </a:prstGeom>
              <a:solidFill>
                <a:schemeClr val="accent1">
                  <a:lumMod val="75000"/>
                </a:schemeClr>
              </a:solidFill>
              <a:ln w="12700">
                <a:solidFill>
                  <a:schemeClr val="accent1">
                    <a:lumMod val="75000"/>
                  </a:schemeClr>
                </a:solidFill>
                <a:prstDash val="solid"/>
              </a:ln>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50505"/>
                  </a:solidFill>
                  <a:effectLst/>
                  <a:uLnTx/>
                  <a:uFillTx/>
                  <a:latin typeface="Arial" panose="020B0604020202020204"/>
                  <a:ea typeface="+mn-ea"/>
                  <a:cs typeface="+mn-cs"/>
                </a:endParaRPr>
              </a:p>
            </p:txBody>
          </p:sp>
          <p:sp>
            <p:nvSpPr>
              <p:cNvPr id="79" name="Text 23">
                <a:extLst>
                  <a:ext uri="{FF2B5EF4-FFF2-40B4-BE49-F238E27FC236}">
                    <a16:creationId xmlns:a16="http://schemas.microsoft.com/office/drawing/2014/main" id="{06228E76-F97D-54EF-288C-0953C3A7D09D}"/>
                  </a:ext>
                </a:extLst>
              </p:cNvPr>
              <p:cNvSpPr/>
              <p:nvPr/>
            </p:nvSpPr>
            <p:spPr>
              <a:xfrm>
                <a:off x="6297532" y="1997005"/>
                <a:ext cx="465074" cy="434069"/>
              </a:xfrm>
              <a:prstGeom prst="rect">
                <a:avLst/>
              </a:prstGeom>
              <a:noFill/>
              <a:ln/>
            </p:spPr>
            <p:txBody>
              <a:bodyPr wrap="square"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Arial" panose="020B0604020202020204"/>
                    <a:ea typeface="Calibri" pitchFamily="34" charset="-122"/>
                    <a:cs typeface="Calibri" pitchFamily="34" charset="-120"/>
                  </a:rPr>
                  <a:t>02</a:t>
                </a:r>
                <a:endParaRPr kumimoji="0" lang="en-US" sz="1400" b="0" i="0" u="none" strike="noStrike" kern="1200" cap="none" spc="0" normalizeH="0" baseline="0" noProof="0">
                  <a:ln>
                    <a:noFill/>
                  </a:ln>
                  <a:solidFill>
                    <a:srgbClr val="050505"/>
                  </a:solidFill>
                  <a:effectLst/>
                  <a:uLnTx/>
                  <a:uFillTx/>
                  <a:latin typeface="Arial" panose="020B0604020202020204"/>
                  <a:ea typeface="+mn-ea"/>
                  <a:cs typeface="+mn-cs"/>
                </a:endParaRPr>
              </a:p>
            </p:txBody>
          </p:sp>
          <p:sp>
            <p:nvSpPr>
              <p:cNvPr id="80" name="Text 24">
                <a:extLst>
                  <a:ext uri="{FF2B5EF4-FFF2-40B4-BE49-F238E27FC236}">
                    <a16:creationId xmlns:a16="http://schemas.microsoft.com/office/drawing/2014/main" id="{209664BB-16CE-0D2C-E33F-0B1C826F7BB2}"/>
                  </a:ext>
                </a:extLst>
              </p:cNvPr>
              <p:cNvSpPr/>
              <p:nvPr/>
            </p:nvSpPr>
            <p:spPr>
              <a:xfrm>
                <a:off x="6629400" y="2263274"/>
                <a:ext cx="1550247" cy="434069"/>
              </a:xfrm>
              <a:prstGeom prst="rect">
                <a:avLst/>
              </a:prstGeom>
              <a:noFill/>
              <a:ln/>
            </p:spPr>
            <p:txBody>
              <a:bodyPr wrap="square"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FFFFFF"/>
                  </a:solidFill>
                  <a:effectLst/>
                  <a:uLnTx/>
                  <a:uFillTx/>
                  <a:latin typeface="Arial" panose="020B0604020202020204"/>
                  <a:ea typeface="Calibri" pitchFamily="34" charset="-122"/>
                  <a:cs typeface="Calibri" pitchFamily="34" charset="-120"/>
                </a:endParaRPr>
              </a:p>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FFFFFF"/>
                  </a:solidFill>
                  <a:effectLst/>
                  <a:uLnTx/>
                  <a:uFillTx/>
                  <a:latin typeface="Arial" panose="020B0604020202020204"/>
                  <a:ea typeface="Calibri" pitchFamily="34" charset="-122"/>
                  <a:cs typeface="Calibri" pitchFamily="34" charset="-120"/>
                </a:endParaRP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Arial" panose="020B0604020202020204"/>
                    <a:ea typeface="Calibri" pitchFamily="34" charset="-122"/>
                    <a:cs typeface="Calibri" pitchFamily="34" charset="-120"/>
                  </a:rPr>
                  <a:t>Training, Information, Planning and Sharing (TIPS)</a:t>
                </a:r>
                <a:endParaRPr kumimoji="0" lang="en-US" sz="1400" b="0" i="0" u="none" strike="noStrike" kern="1200" cap="none" spc="0" normalizeH="0" baseline="0" noProof="0">
                  <a:ln>
                    <a:noFill/>
                  </a:ln>
                  <a:solidFill>
                    <a:srgbClr val="050505"/>
                  </a:solidFill>
                  <a:effectLst/>
                  <a:uLnTx/>
                  <a:uFillTx/>
                  <a:latin typeface="Arial" panose="020B0604020202020204"/>
                  <a:ea typeface="+mn-ea"/>
                  <a:cs typeface="+mn-cs"/>
                </a:endParaRPr>
              </a:p>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50505"/>
                  </a:solidFill>
                  <a:effectLst/>
                  <a:uLnTx/>
                  <a:uFillTx/>
                  <a:latin typeface="Arial" panose="020B0604020202020204"/>
                  <a:ea typeface="+mn-ea"/>
                  <a:cs typeface="+mn-cs"/>
                </a:endParaRPr>
              </a:p>
            </p:txBody>
          </p:sp>
          <p:sp>
            <p:nvSpPr>
              <p:cNvPr id="82" name="Text 26">
                <a:extLst>
                  <a:ext uri="{FF2B5EF4-FFF2-40B4-BE49-F238E27FC236}">
                    <a16:creationId xmlns:a16="http://schemas.microsoft.com/office/drawing/2014/main" id="{A53313B4-DA8E-2A80-FEA1-0329948718C1}"/>
                  </a:ext>
                </a:extLst>
              </p:cNvPr>
              <p:cNvSpPr/>
              <p:nvPr/>
            </p:nvSpPr>
            <p:spPr>
              <a:xfrm>
                <a:off x="6322674" y="3309548"/>
                <a:ext cx="2015322" cy="1653597"/>
              </a:xfrm>
              <a:prstGeom prst="rect">
                <a:avLst/>
              </a:prstGeom>
              <a:noFill/>
              <a:ln/>
            </p:spPr>
            <p:txBody>
              <a:bodyPr wrap="square" lIns="91440" tIns="45720" rIns="91440" bIns="45720" rtlCol="0" anchor="t"/>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2C2C2C"/>
                    </a:solidFill>
                    <a:effectLst/>
                    <a:uLnTx/>
                    <a:uFillTx/>
                    <a:latin typeface="Arial" panose="020B0604020202020204"/>
                    <a:ea typeface="Calibri"/>
                    <a:cs typeface="Calibri"/>
                  </a:rPr>
                  <a:t>Creates an ongoing forum for county input on the training plan, content design, and delivery</a:t>
                </a:r>
              </a:p>
            </p:txBody>
          </p:sp>
          <p:pic>
            <p:nvPicPr>
              <p:cNvPr id="12" name="Graphic 11">
                <a:extLst>
                  <a:ext uri="{FF2B5EF4-FFF2-40B4-BE49-F238E27FC236}">
                    <a16:creationId xmlns:a16="http://schemas.microsoft.com/office/drawing/2014/main" id="{6B845764-5C51-9106-2ED3-47E746C7B7F6}"/>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762606" y="4367396"/>
                <a:ext cx="914400" cy="914400"/>
              </a:xfrm>
              <a:prstGeom prst="rect">
                <a:avLst/>
              </a:prstGeom>
            </p:spPr>
          </p:pic>
        </p:grpSp>
        <p:grpSp>
          <p:nvGrpSpPr>
            <p:cNvPr id="11" name="Group 10">
              <a:extLst>
                <a:ext uri="{FF2B5EF4-FFF2-40B4-BE49-F238E27FC236}">
                  <a16:creationId xmlns:a16="http://schemas.microsoft.com/office/drawing/2014/main" id="{F99EDF99-07B2-EF62-F4A4-F292E90A7616}"/>
                </a:ext>
              </a:extLst>
            </p:cNvPr>
            <p:cNvGrpSpPr/>
            <p:nvPr/>
          </p:nvGrpSpPr>
          <p:grpSpPr>
            <a:xfrm>
              <a:off x="8453556" y="1682951"/>
              <a:ext cx="2801161" cy="4277379"/>
              <a:chOff x="8643573" y="1976334"/>
              <a:chExt cx="2253026" cy="3803274"/>
            </a:xfrm>
          </p:grpSpPr>
          <p:sp>
            <p:nvSpPr>
              <p:cNvPr id="85" name="Shape 29">
                <a:extLst>
                  <a:ext uri="{FF2B5EF4-FFF2-40B4-BE49-F238E27FC236}">
                    <a16:creationId xmlns:a16="http://schemas.microsoft.com/office/drawing/2014/main" id="{E8D87DFE-1D9F-A683-D0FB-46AA0848E7C9}"/>
                  </a:ext>
                </a:extLst>
              </p:cNvPr>
              <p:cNvSpPr/>
              <p:nvPr/>
            </p:nvSpPr>
            <p:spPr>
              <a:xfrm>
                <a:off x="8643573" y="1976335"/>
                <a:ext cx="2253026" cy="3803273"/>
              </a:xfrm>
              <a:prstGeom prst="rect">
                <a:avLst/>
              </a:prstGeom>
              <a:solidFill>
                <a:srgbClr val="FFFFFF"/>
              </a:solidFill>
              <a:ln w="6350">
                <a:solidFill>
                  <a:srgbClr val="D0D8E0"/>
                </a:solidFill>
                <a:prstDash val="solid"/>
              </a:ln>
              <a:effectLst>
                <a:outerShdw blurRad="63500" dist="25400" dir="8100000" algn="bl" rotWithShape="0">
                  <a:srgbClr val="000000">
                    <a:alpha val="12000"/>
                  </a:srgbClr>
                </a:outerShdw>
              </a:effectLst>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50505"/>
                  </a:solidFill>
                  <a:effectLst/>
                  <a:uLnTx/>
                  <a:uFillTx/>
                  <a:latin typeface="Arial" panose="020B0604020202020204"/>
                  <a:ea typeface="+mn-ea"/>
                  <a:cs typeface="+mn-cs"/>
                </a:endParaRPr>
              </a:p>
            </p:txBody>
          </p:sp>
          <p:sp>
            <p:nvSpPr>
              <p:cNvPr id="86" name="Shape 30">
                <a:extLst>
                  <a:ext uri="{FF2B5EF4-FFF2-40B4-BE49-F238E27FC236}">
                    <a16:creationId xmlns:a16="http://schemas.microsoft.com/office/drawing/2014/main" id="{04183EC7-75C8-EEA5-7518-DABE7EF5058F}"/>
                  </a:ext>
                </a:extLst>
              </p:cNvPr>
              <p:cNvSpPr/>
              <p:nvPr/>
            </p:nvSpPr>
            <p:spPr>
              <a:xfrm>
                <a:off x="8643573" y="1976334"/>
                <a:ext cx="2253026" cy="979383"/>
              </a:xfrm>
              <a:prstGeom prst="rect">
                <a:avLst/>
              </a:prstGeom>
              <a:solidFill>
                <a:schemeClr val="tx2">
                  <a:lumMod val="90000"/>
                  <a:lumOff val="10000"/>
                </a:schemeClr>
              </a:solidFill>
              <a:ln w="12700">
                <a:solidFill>
                  <a:schemeClr val="tx2">
                    <a:lumMod val="90000"/>
                    <a:lumOff val="10000"/>
                  </a:schemeClr>
                </a:solidFill>
                <a:prstDash val="solid"/>
              </a:ln>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050505"/>
                  </a:solidFill>
                  <a:effectLst/>
                  <a:uLnTx/>
                  <a:uFillTx/>
                  <a:latin typeface="Arial" panose="020B0604020202020204"/>
                  <a:ea typeface="+mn-ea"/>
                  <a:cs typeface="+mn-cs"/>
                </a:endParaRPr>
              </a:p>
            </p:txBody>
          </p:sp>
          <p:sp>
            <p:nvSpPr>
              <p:cNvPr id="87" name="Text 31">
                <a:extLst>
                  <a:ext uri="{FF2B5EF4-FFF2-40B4-BE49-F238E27FC236}">
                    <a16:creationId xmlns:a16="http://schemas.microsoft.com/office/drawing/2014/main" id="{7B03FCDF-B0DE-68DB-7105-7BE1B44235BC}"/>
                  </a:ext>
                </a:extLst>
              </p:cNvPr>
              <p:cNvSpPr/>
              <p:nvPr/>
            </p:nvSpPr>
            <p:spPr>
              <a:xfrm>
                <a:off x="8746923" y="1997005"/>
                <a:ext cx="465074" cy="434069"/>
              </a:xfrm>
              <a:prstGeom prst="rect">
                <a:avLst/>
              </a:prstGeom>
              <a:noFill/>
              <a:ln/>
            </p:spPr>
            <p:txBody>
              <a:bodyPr wrap="square"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Arial" panose="020B0604020202020204"/>
                    <a:ea typeface="Calibri" pitchFamily="34" charset="-122"/>
                    <a:cs typeface="Calibri" pitchFamily="34" charset="-120"/>
                  </a:rPr>
                  <a:t>03</a:t>
                </a:r>
                <a:endParaRPr kumimoji="0" lang="en-US" sz="1400" b="0" i="0" u="none" strike="noStrike" kern="1200" cap="none" spc="0" normalizeH="0" baseline="0" noProof="0">
                  <a:ln>
                    <a:noFill/>
                  </a:ln>
                  <a:solidFill>
                    <a:srgbClr val="050505"/>
                  </a:solidFill>
                  <a:effectLst/>
                  <a:uLnTx/>
                  <a:uFillTx/>
                  <a:latin typeface="Arial" panose="020B0604020202020204"/>
                  <a:ea typeface="+mn-ea"/>
                  <a:cs typeface="+mn-cs"/>
                </a:endParaRPr>
              </a:p>
            </p:txBody>
          </p:sp>
          <p:sp>
            <p:nvSpPr>
              <p:cNvPr id="88" name="Text 32">
                <a:extLst>
                  <a:ext uri="{FF2B5EF4-FFF2-40B4-BE49-F238E27FC236}">
                    <a16:creationId xmlns:a16="http://schemas.microsoft.com/office/drawing/2014/main" id="{D05DF1DF-A452-4BEB-FD7E-741346478885}"/>
                  </a:ext>
                </a:extLst>
              </p:cNvPr>
              <p:cNvSpPr/>
              <p:nvPr/>
            </p:nvSpPr>
            <p:spPr>
              <a:xfrm>
                <a:off x="9067799" y="2263274"/>
                <a:ext cx="1550247" cy="434069"/>
              </a:xfrm>
              <a:prstGeom prst="rect">
                <a:avLst/>
              </a:prstGeom>
              <a:noFill/>
              <a:ln/>
            </p:spPr>
            <p:txBody>
              <a:bodyPr wrap="square" lIns="0" tIns="0" rIns="0" bIns="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Arial" panose="020B0604020202020204"/>
                    <a:ea typeface="Calibri" pitchFamily="34" charset="-122"/>
                    <a:cs typeface="Calibri" pitchFamily="34" charset="-120"/>
                  </a:rPr>
                  <a:t>County Advisory</a:t>
                </a:r>
                <a:endParaRPr kumimoji="0" lang="en-US" sz="1400" b="0" i="0" u="none" strike="noStrike" kern="1200" cap="none" spc="0" normalizeH="0" baseline="0" noProof="0">
                  <a:ln>
                    <a:noFill/>
                  </a:ln>
                  <a:solidFill>
                    <a:srgbClr val="050505"/>
                  </a:solidFill>
                  <a:effectLst/>
                  <a:uLnTx/>
                  <a:uFillTx/>
                  <a:latin typeface="Arial" panose="020B0604020202020204"/>
                  <a:ea typeface="+mn-ea"/>
                  <a:cs typeface="+mn-cs"/>
                </a:endParaRP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Arial" panose="020B0604020202020204"/>
                    <a:ea typeface="Calibri" pitchFamily="34" charset="-122"/>
                    <a:cs typeface="Calibri" pitchFamily="34" charset="-120"/>
                  </a:rPr>
                  <a:t>Committee (CAC)</a:t>
                </a:r>
                <a:endParaRPr kumimoji="0" lang="en-US" sz="1400" b="0" i="0" u="none" strike="noStrike" kern="1200" cap="none" spc="0" normalizeH="0" baseline="0" noProof="0">
                  <a:ln>
                    <a:noFill/>
                  </a:ln>
                  <a:solidFill>
                    <a:srgbClr val="050505"/>
                  </a:solidFill>
                  <a:effectLst/>
                  <a:uLnTx/>
                  <a:uFillTx/>
                  <a:latin typeface="Arial" panose="020B0604020202020204"/>
                  <a:ea typeface="+mn-ea"/>
                  <a:cs typeface="+mn-cs"/>
                </a:endParaRPr>
              </a:p>
            </p:txBody>
          </p:sp>
          <p:sp>
            <p:nvSpPr>
              <p:cNvPr id="90" name="Text 34">
                <a:extLst>
                  <a:ext uri="{FF2B5EF4-FFF2-40B4-BE49-F238E27FC236}">
                    <a16:creationId xmlns:a16="http://schemas.microsoft.com/office/drawing/2014/main" id="{BEA4D7C3-8E94-F52D-7D05-4545285DDCC0}"/>
                  </a:ext>
                </a:extLst>
              </p:cNvPr>
              <p:cNvSpPr/>
              <p:nvPr/>
            </p:nvSpPr>
            <p:spPr>
              <a:xfrm>
                <a:off x="8726253" y="3309548"/>
                <a:ext cx="2015322" cy="1653597"/>
              </a:xfrm>
              <a:prstGeom prst="rect">
                <a:avLst/>
              </a:prstGeom>
              <a:noFill/>
              <a:ln/>
            </p:spPr>
            <p:txBody>
              <a:bodyPr wrap="square" lIns="91440" tIns="45720" rIns="91440" bIns="45720" rtlCol="0" anchor="t"/>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2C2C2C"/>
                    </a:solidFill>
                    <a:effectLst/>
                    <a:uLnTx/>
                    <a:uFillTx/>
                    <a:latin typeface="Arial" panose="020B0604020202020204"/>
                    <a:ea typeface="Calibri"/>
                    <a:cs typeface="Calibri"/>
                  </a:rPr>
                  <a:t>Cross-workgroup escalation body where unresolved items from all three forums come for county input and resolution</a:t>
                </a:r>
              </a:p>
            </p:txBody>
          </p:sp>
          <p:pic>
            <p:nvPicPr>
              <p:cNvPr id="14" name="Graphic 13">
                <a:extLst>
                  <a:ext uri="{FF2B5EF4-FFF2-40B4-BE49-F238E27FC236}">
                    <a16:creationId xmlns:a16="http://schemas.microsoft.com/office/drawing/2014/main" id="{DCB1808A-E9A6-DEAF-2F8A-41BAA03A7FBA}"/>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211997" y="4390630"/>
                <a:ext cx="914400" cy="914400"/>
              </a:xfrm>
              <a:prstGeom prst="rect">
                <a:avLst/>
              </a:prstGeom>
            </p:spPr>
          </p:pic>
        </p:grpSp>
      </p:grpSp>
      <p:sp>
        <p:nvSpPr>
          <p:cNvPr id="5" name="Slide Number Placeholder 3">
            <a:extLst>
              <a:ext uri="{FF2B5EF4-FFF2-40B4-BE49-F238E27FC236}">
                <a16:creationId xmlns:a16="http://schemas.microsoft.com/office/drawing/2014/main" id="{470BF468-BC03-6D10-8B56-E67A49E41BE0}"/>
              </a:ext>
            </a:extLst>
          </p:cNvPr>
          <p:cNvSpPr txBox="1">
            <a:spLocks/>
          </p:cNvSpPr>
          <p:nvPr/>
        </p:nvSpPr>
        <p:spPr>
          <a:xfrm>
            <a:off x="8610600" y="6356350"/>
            <a:ext cx="2743200" cy="365125"/>
          </a:xfrm>
          <a:prstGeom prst="rect">
            <a:avLst/>
          </a:prstGeom>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 CWDS / </a:t>
            </a:r>
            <a:fld id="{3034EA56-25F9-154B-A508-1E08B5A9821D}" type="slidenum">
              <a:rPr kumimoji="0" lang="en-US" sz="1200" b="1" i="0" u="none" strike="noStrike" kern="1200" cap="none" spc="0" normalizeH="0" baseline="0" noProof="0" smtClean="0">
                <a:ln>
                  <a:noFill/>
                </a:ln>
                <a:solidFill>
                  <a:srgbClr val="050505"/>
                </a:solidFill>
                <a:effectLst/>
                <a:uLnTx/>
                <a:uFillTx/>
                <a:latin typeface="Arial" panose="020B0604020202020204" pitchFamily="34" charset="0"/>
                <a:ea typeface="Source Sans Pro" charset="0"/>
                <a:cs typeface="Arial" panose="020B0604020202020204" pitchFamily="34" charset="0"/>
              </a:rPr>
              <a:pPr marL="0" marR="0" lvl="0" indent="0" algn="r" defTabSz="1219170" rtl="0" eaLnBrk="1" fontAlgn="auto" latinLnBrk="0" hangingPunct="1">
                <a:lnSpc>
                  <a:spcPct val="100000"/>
                </a:lnSpc>
                <a:spcBef>
                  <a:spcPts val="0"/>
                </a:spcBef>
                <a:spcAft>
                  <a:spcPts val="0"/>
                </a:spcAft>
                <a:buClrTx/>
                <a:buSzTx/>
                <a:buFontTx/>
                <a:buNone/>
                <a:tabLst/>
                <a:defRPr/>
              </a:pPr>
              <a:t>8</a:t>
            </a:fld>
            <a:endPar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endParaRPr>
          </a:p>
        </p:txBody>
      </p:sp>
    </p:spTree>
    <p:extLst>
      <p:ext uri="{BB962C8B-B14F-4D97-AF65-F5344CB8AC3E}">
        <p14:creationId xmlns:p14="http://schemas.microsoft.com/office/powerpoint/2010/main" val="15714530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389210-64F7-47D7-E1E7-B305442707A1}"/>
              </a:ext>
            </a:extLst>
          </p:cNvPr>
          <p:cNvSpPr>
            <a:spLocks noGrp="1"/>
          </p:cNvSpPr>
          <p:nvPr>
            <p:ph type="title"/>
          </p:nvPr>
        </p:nvSpPr>
        <p:spPr/>
        <p:txBody>
          <a:bodyPr/>
          <a:lstStyle/>
          <a:p>
            <a:r>
              <a:rPr lang="en-US"/>
              <a:t>Identify: Engagement Objectives   </a:t>
            </a:r>
          </a:p>
        </p:txBody>
      </p:sp>
      <p:sp>
        <p:nvSpPr>
          <p:cNvPr id="9" name="TextBox 8">
            <a:extLst>
              <a:ext uri="{FF2B5EF4-FFF2-40B4-BE49-F238E27FC236}">
                <a16:creationId xmlns:a16="http://schemas.microsoft.com/office/drawing/2014/main" id="{7A766858-CD24-A88E-3518-8DC6CF15578D}"/>
              </a:ext>
            </a:extLst>
          </p:cNvPr>
          <p:cNvSpPr txBox="1"/>
          <p:nvPr/>
        </p:nvSpPr>
        <p:spPr>
          <a:xfrm>
            <a:off x="685800" y="1091816"/>
            <a:ext cx="10972800" cy="738664"/>
          </a:xfrm>
          <a:prstGeom prst="rect">
            <a:avLst/>
          </a:prstGeom>
          <a:noFill/>
        </p:spPr>
        <p:txBody>
          <a:bodyPr wrap="squar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50505"/>
                </a:solidFill>
                <a:effectLst/>
                <a:uLnTx/>
                <a:uFillTx/>
                <a:latin typeface="Arial" panose="020B0604020202020204"/>
                <a:ea typeface="+mn-ea"/>
                <a:cs typeface="+mn-cs"/>
              </a:rPr>
              <a:t>Effective engagement begins with a clear understanding of stakeholder needs and the communication approaches best suited for each group. By assessing these needs, analyzing preferences, and tailoring engagement methods, organizations can execute a more strategic and efficient engagement plan.</a:t>
            </a:r>
          </a:p>
        </p:txBody>
      </p:sp>
      <p:sp>
        <p:nvSpPr>
          <p:cNvPr id="3" name="Content Placeholder 2">
            <a:extLst>
              <a:ext uri="{FF2B5EF4-FFF2-40B4-BE49-F238E27FC236}">
                <a16:creationId xmlns:a16="http://schemas.microsoft.com/office/drawing/2014/main" id="{C2D0EB17-0E72-22BB-BB0E-73476A786AED}"/>
              </a:ext>
            </a:extLst>
          </p:cNvPr>
          <p:cNvSpPr>
            <a:spLocks noGrp="1"/>
          </p:cNvSpPr>
          <p:nvPr>
            <p:ph idx="1"/>
          </p:nvPr>
        </p:nvSpPr>
        <p:spPr>
          <a:xfrm>
            <a:off x="685800" y="1812490"/>
            <a:ext cx="10972800" cy="895541"/>
          </a:xfrm>
        </p:spPr>
        <p:txBody>
          <a:bodyPr>
            <a:normAutofit/>
          </a:bodyPr>
          <a:lstStyle/>
          <a:p>
            <a:endParaRPr lang="en-US" sz="1400"/>
          </a:p>
          <a:p>
            <a:r>
              <a:rPr lang="en-US" sz="1600" b="1"/>
              <a:t>Identify key objectives and promote greater stakeholder engagement by completing the following steps. </a:t>
            </a:r>
          </a:p>
          <a:p>
            <a:endParaRPr lang="en-US" sz="1400"/>
          </a:p>
        </p:txBody>
      </p:sp>
      <p:sp>
        <p:nvSpPr>
          <p:cNvPr id="18" name="Rectangle 17">
            <a:extLst>
              <a:ext uri="{FF2B5EF4-FFF2-40B4-BE49-F238E27FC236}">
                <a16:creationId xmlns:a16="http://schemas.microsoft.com/office/drawing/2014/main" id="{8AA0A45F-A54C-465F-ACB6-B1CCB4DF8F52}"/>
              </a:ext>
            </a:extLst>
          </p:cNvPr>
          <p:cNvSpPr/>
          <p:nvPr/>
        </p:nvSpPr>
        <p:spPr>
          <a:xfrm>
            <a:off x="1194180" y="3007048"/>
            <a:ext cx="2548801" cy="182862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0000" tIns="180000" rIns="180000" bIns="180000" rtlCol="0" anchor="t"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auto" latinLnBrk="0" hangingPunct="1">
              <a:lnSpc>
                <a:spcPct val="70000"/>
              </a:lnSpc>
              <a:spcBef>
                <a:spcPts val="0"/>
              </a:spcBef>
              <a:spcAft>
                <a:spcPts val="600"/>
              </a:spcAft>
              <a:buClrTx/>
              <a:buSzTx/>
              <a:buFontTx/>
              <a:buNone/>
              <a:tabLst/>
              <a:defRPr/>
            </a:pPr>
            <a:r>
              <a:rPr kumimoji="0" lang="en-GB" sz="4400" b="0" i="0" u="none" strike="noStrike" kern="1200" cap="none" spc="0" normalizeH="0" baseline="0" noProof="0">
                <a:ln>
                  <a:noFill/>
                </a:ln>
                <a:solidFill>
                  <a:srgbClr val="FFFFFF"/>
                </a:solidFill>
                <a:effectLst/>
                <a:uLnTx/>
                <a:uFillTx/>
                <a:latin typeface="Arial" panose="020B0604020202020204"/>
                <a:ea typeface="+mn-ea"/>
                <a:cs typeface="+mn-cs"/>
              </a:rPr>
              <a:t>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Arial" panose="020B0604020202020204"/>
                <a:ea typeface="+mn-ea"/>
                <a:cs typeface="+mn-cs"/>
              </a:rPr>
              <a:t>Clarify the purpose of engagement for each stakeholder group.</a:t>
            </a: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9" name="Isosceles Triangle 18">
            <a:extLst>
              <a:ext uri="{FF2B5EF4-FFF2-40B4-BE49-F238E27FC236}">
                <a16:creationId xmlns:a16="http://schemas.microsoft.com/office/drawing/2014/main" id="{A6CBD170-314E-4BA8-B978-E19ACC333204}"/>
              </a:ext>
              <a:ext uri="{C183D7F6-B498-43B3-948B-1728B52AA6E4}">
                <adec:decorative xmlns:adec="http://schemas.microsoft.com/office/drawing/2017/decorative" val="1"/>
              </a:ext>
            </a:extLst>
          </p:cNvPr>
          <p:cNvSpPr/>
          <p:nvPr/>
        </p:nvSpPr>
        <p:spPr>
          <a:xfrm rot="10800000" flipH="1">
            <a:off x="3321595" y="4835667"/>
            <a:ext cx="423015" cy="423015"/>
          </a:xfrm>
          <a:prstGeom prst="triangle">
            <a:avLst>
              <a:gd name="adj" fmla="val 100000"/>
            </a:avLst>
          </a:prstGeom>
          <a:solidFill>
            <a:schemeClr val="accent2">
              <a:lumMod val="60000"/>
              <a:lumOff val="40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5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6" name="Rectangle 15">
            <a:extLst>
              <a:ext uri="{FF2B5EF4-FFF2-40B4-BE49-F238E27FC236}">
                <a16:creationId xmlns:a16="http://schemas.microsoft.com/office/drawing/2014/main" id="{C488D4F3-F35F-4304-A434-1D07037F20ED}"/>
              </a:ext>
            </a:extLst>
          </p:cNvPr>
          <p:cNvSpPr/>
          <p:nvPr/>
        </p:nvSpPr>
        <p:spPr>
          <a:xfrm>
            <a:off x="3742981" y="3432347"/>
            <a:ext cx="2548801" cy="18286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0000" tIns="180000" rIns="180000" bIns="180000" rtlCol="0" anchor="t"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auto" latinLnBrk="0" hangingPunct="1">
              <a:lnSpc>
                <a:spcPct val="70000"/>
              </a:lnSpc>
              <a:spcBef>
                <a:spcPts val="0"/>
              </a:spcBef>
              <a:spcAft>
                <a:spcPts val="600"/>
              </a:spcAft>
              <a:buClrTx/>
              <a:buSzTx/>
              <a:buFontTx/>
              <a:buNone/>
              <a:tabLst/>
              <a:defRPr/>
            </a:pPr>
            <a:r>
              <a:rPr kumimoji="0" lang="en-GB" sz="4400" b="0" i="0" u="none" strike="noStrike" kern="1200" cap="none" spc="0" normalizeH="0" baseline="0" noProof="0">
                <a:ln>
                  <a:noFill/>
                </a:ln>
                <a:solidFill>
                  <a:srgbClr val="050505"/>
                </a:solidFill>
                <a:effectLst/>
                <a:uLnTx/>
                <a:uFillTx/>
                <a:latin typeface="Arial" panose="020B0604020202020204"/>
                <a:ea typeface="+mn-ea"/>
                <a:cs typeface="+mn-cs"/>
              </a:rPr>
              <a:t>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50505"/>
                </a:solidFill>
                <a:effectLst/>
                <a:uLnTx/>
                <a:uFillTx/>
                <a:latin typeface="Arial" panose="020B0604020202020204"/>
                <a:ea typeface="+mn-ea"/>
                <a:cs typeface="+mn-cs"/>
              </a:rPr>
              <a:t>Determine the level of involvement needed (inform, consult, collaborate).</a:t>
            </a:r>
          </a:p>
        </p:txBody>
      </p:sp>
      <p:sp>
        <p:nvSpPr>
          <p:cNvPr id="17" name="Isosceles Triangle 16">
            <a:extLst>
              <a:ext uri="{FF2B5EF4-FFF2-40B4-BE49-F238E27FC236}">
                <a16:creationId xmlns:a16="http://schemas.microsoft.com/office/drawing/2014/main" id="{0813B3DD-C26A-4982-9E02-24FAE15370B3}"/>
              </a:ext>
              <a:ext uri="{C183D7F6-B498-43B3-948B-1728B52AA6E4}">
                <adec:decorative xmlns:adec="http://schemas.microsoft.com/office/drawing/2017/decorative" val="1"/>
              </a:ext>
            </a:extLst>
          </p:cNvPr>
          <p:cNvSpPr/>
          <p:nvPr/>
        </p:nvSpPr>
        <p:spPr>
          <a:xfrm rot="10800000" flipH="1" flipV="1">
            <a:off x="5868767" y="3014668"/>
            <a:ext cx="423015" cy="423015"/>
          </a:xfrm>
          <a:prstGeom prst="triangle">
            <a:avLst>
              <a:gd name="adj" fmla="val 100000"/>
            </a:avLst>
          </a:prstGeom>
          <a:solidFill>
            <a:schemeClr val="accent4">
              <a:lumMod val="60000"/>
              <a:lumOff val="40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5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4" name="Rectangle 13">
            <a:extLst>
              <a:ext uri="{FF2B5EF4-FFF2-40B4-BE49-F238E27FC236}">
                <a16:creationId xmlns:a16="http://schemas.microsoft.com/office/drawing/2014/main" id="{CACC4BC4-2689-4C51-A8CD-78690C63BDFA}"/>
              </a:ext>
            </a:extLst>
          </p:cNvPr>
          <p:cNvSpPr/>
          <p:nvPr/>
        </p:nvSpPr>
        <p:spPr>
          <a:xfrm>
            <a:off x="6291367" y="3007048"/>
            <a:ext cx="2548801" cy="182862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0000" tIns="180000" rIns="180000" bIns="180000" rtlCol="0" anchor="t"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auto" latinLnBrk="0" hangingPunct="1">
              <a:lnSpc>
                <a:spcPct val="70000"/>
              </a:lnSpc>
              <a:spcBef>
                <a:spcPts val="0"/>
              </a:spcBef>
              <a:spcAft>
                <a:spcPts val="600"/>
              </a:spcAft>
              <a:buClrTx/>
              <a:buSzTx/>
              <a:buFontTx/>
              <a:buNone/>
              <a:tabLst/>
              <a:defRPr/>
            </a:pPr>
            <a:r>
              <a:rPr kumimoji="0" lang="en-GB" sz="4400" b="0" i="0" u="none" strike="noStrike" kern="1200" cap="none" spc="0" normalizeH="0" baseline="0" noProof="0">
                <a:ln>
                  <a:noFill/>
                </a:ln>
                <a:solidFill>
                  <a:srgbClr val="FFFFFF"/>
                </a:solidFill>
                <a:effectLst/>
                <a:uLnTx/>
                <a:uFillTx/>
                <a:latin typeface="Arial" panose="020B0604020202020204"/>
                <a:ea typeface="+mn-ea"/>
                <a:cs typeface="+mn-cs"/>
              </a:rPr>
              <a:t>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Arial" panose="020B0604020202020204"/>
                <a:ea typeface="+mn-ea"/>
                <a:cs typeface="+mn-cs"/>
              </a:rPr>
              <a:t>Match communication methods to each group’s needs, influence, and expectations.</a:t>
            </a:r>
          </a:p>
        </p:txBody>
      </p:sp>
      <p:sp>
        <p:nvSpPr>
          <p:cNvPr id="15" name="Isosceles Triangle 14">
            <a:extLst>
              <a:ext uri="{FF2B5EF4-FFF2-40B4-BE49-F238E27FC236}">
                <a16:creationId xmlns:a16="http://schemas.microsoft.com/office/drawing/2014/main" id="{80B81C3C-D2A7-4F8D-8E6E-5E2BC02E1F8B}"/>
              </a:ext>
              <a:ext uri="{C183D7F6-B498-43B3-948B-1728B52AA6E4}">
                <adec:decorative xmlns:adec="http://schemas.microsoft.com/office/drawing/2017/decorative" val="1"/>
              </a:ext>
            </a:extLst>
          </p:cNvPr>
          <p:cNvSpPr/>
          <p:nvPr/>
        </p:nvSpPr>
        <p:spPr>
          <a:xfrm rot="10800000" flipH="1">
            <a:off x="8417221" y="4835667"/>
            <a:ext cx="423015" cy="423015"/>
          </a:xfrm>
          <a:prstGeom prst="triangle">
            <a:avLst>
              <a:gd name="adj" fmla="val 100000"/>
            </a:avLst>
          </a:prstGeom>
          <a:solidFill>
            <a:schemeClr val="bg2">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5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0" name="Rectangle 9">
            <a:extLst>
              <a:ext uri="{FF2B5EF4-FFF2-40B4-BE49-F238E27FC236}">
                <a16:creationId xmlns:a16="http://schemas.microsoft.com/office/drawing/2014/main" id="{95EA8430-5852-4649-961B-7D1270A09F1D}"/>
              </a:ext>
            </a:extLst>
          </p:cNvPr>
          <p:cNvSpPr/>
          <p:nvPr/>
        </p:nvSpPr>
        <p:spPr>
          <a:xfrm>
            <a:off x="8840168" y="3432347"/>
            <a:ext cx="2548801" cy="18286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0000" tIns="180000" rIns="180000" bIns="180000" rtlCol="0" anchor="t"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auto" latinLnBrk="0" hangingPunct="1">
              <a:lnSpc>
                <a:spcPct val="70000"/>
              </a:lnSpc>
              <a:spcBef>
                <a:spcPts val="0"/>
              </a:spcBef>
              <a:spcAft>
                <a:spcPts val="600"/>
              </a:spcAft>
              <a:buClrTx/>
              <a:buSzTx/>
              <a:buFontTx/>
              <a:buNone/>
              <a:tabLst/>
              <a:defRPr/>
            </a:pPr>
            <a:r>
              <a:rPr kumimoji="0" lang="en-GB" sz="4400" b="0" i="0" u="none" strike="noStrike" kern="1200" cap="none" spc="0" normalizeH="0" baseline="0" noProof="0">
                <a:ln>
                  <a:noFill/>
                </a:ln>
                <a:solidFill>
                  <a:srgbClr val="215E82"/>
                </a:solidFill>
                <a:effectLst/>
                <a:uLnTx/>
                <a:uFillTx/>
                <a:latin typeface="Arial" panose="020B0604020202020204"/>
                <a:ea typeface="+mn-ea"/>
                <a:cs typeface="+mn-cs"/>
              </a:rPr>
              <a:t>4</a:t>
            </a:r>
          </a:p>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1400" b="0"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Establish the timing and frequency of engagement touchpoints.</a:t>
            </a:r>
          </a:p>
        </p:txBody>
      </p:sp>
      <p:sp>
        <p:nvSpPr>
          <p:cNvPr id="4" name="Slide Number Placeholder 3">
            <a:extLst>
              <a:ext uri="{FF2B5EF4-FFF2-40B4-BE49-F238E27FC236}">
                <a16:creationId xmlns:a16="http://schemas.microsoft.com/office/drawing/2014/main" id="{7F91AFFA-B11F-24A5-247D-4F6956236C5B}"/>
              </a:ext>
            </a:extLst>
          </p:cNvPr>
          <p:cNvSpPr>
            <a:spLocks noGrp="1"/>
          </p:cNvSpPr>
          <p:nvPr>
            <p:ph type="sldNum" sz="quarter" idx="12"/>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rPr>
              <a:t> CWDS / </a:t>
            </a:r>
            <a:fld id="{3034EA56-25F9-154B-A508-1E08B5A9821D}" type="slidenum">
              <a:rPr kumimoji="0" lang="en-US" sz="1200" b="1" i="0" u="none" strike="noStrike" kern="1200" cap="none" spc="0" normalizeH="0" baseline="0" noProof="0" smtClean="0">
                <a:ln>
                  <a:noFill/>
                </a:ln>
                <a:solidFill>
                  <a:srgbClr val="050505"/>
                </a:solidFill>
                <a:effectLst/>
                <a:uLnTx/>
                <a:uFillTx/>
                <a:latin typeface="Arial" panose="020B0604020202020204" pitchFamily="34" charset="0"/>
                <a:ea typeface="Source Sans Pro" charset="0"/>
                <a:cs typeface="Arial" panose="020B0604020202020204" pitchFamily="34" charset="0"/>
              </a:rPr>
              <a:pPr marL="0" marR="0" lvl="0" indent="0" algn="r" defTabSz="1219170" rtl="0" eaLnBrk="1" fontAlgn="auto" latinLnBrk="0" hangingPunct="1">
                <a:lnSpc>
                  <a:spcPct val="100000"/>
                </a:lnSpc>
                <a:spcBef>
                  <a:spcPts val="0"/>
                </a:spcBef>
                <a:spcAft>
                  <a:spcPts val="0"/>
                </a:spcAft>
                <a:buClrTx/>
                <a:buSzTx/>
                <a:buFontTx/>
                <a:buNone/>
                <a:tabLst/>
                <a:defRPr/>
              </a:pPr>
              <a:t>9</a:t>
            </a:fld>
            <a:endParaRPr kumimoji="0" lang="en-US" sz="1200" b="1" i="0" u="none" strike="noStrike" kern="1200" cap="none" spc="0" normalizeH="0" baseline="0" noProof="0">
              <a:ln>
                <a:noFill/>
              </a:ln>
              <a:solidFill>
                <a:srgbClr val="050505"/>
              </a:solidFill>
              <a:effectLst/>
              <a:uLnTx/>
              <a:uFillTx/>
              <a:latin typeface="Arial" panose="020B0604020202020204" pitchFamily="34" charset="0"/>
              <a:ea typeface="Source Sans Pro" charset="0"/>
              <a:cs typeface="Arial" panose="020B0604020202020204" pitchFamily="34" charset="0"/>
            </a:endParaRPr>
          </a:p>
        </p:txBody>
      </p:sp>
    </p:spTree>
    <p:extLst>
      <p:ext uri="{BB962C8B-B14F-4D97-AF65-F5344CB8AC3E}">
        <p14:creationId xmlns:p14="http://schemas.microsoft.com/office/powerpoint/2010/main" val="2912339740"/>
      </p:ext>
    </p:extLst>
  </p:cSld>
  <p:clrMapOvr>
    <a:masterClrMapping/>
  </p:clrMapOvr>
</p:sld>
</file>

<file path=ppt/theme/theme1.xml><?xml version="1.0" encoding="utf-8"?>
<a:theme xmlns:a="http://schemas.openxmlformats.org/drawingml/2006/main" name="1_CWDS Theme">
  <a:themeElements>
    <a:clrScheme name="Custom 3">
      <a:dk1>
        <a:srgbClr val="050505"/>
      </a:dk1>
      <a:lt1>
        <a:srgbClr val="FFFFFF"/>
      </a:lt1>
      <a:dk2>
        <a:srgbClr val="215E82"/>
      </a:dk2>
      <a:lt2>
        <a:srgbClr val="E8E8E8"/>
      </a:lt2>
      <a:accent1>
        <a:srgbClr val="10BCCE"/>
      </a:accent1>
      <a:accent2>
        <a:srgbClr val="94C941"/>
      </a:accent2>
      <a:accent3>
        <a:srgbClr val="FA8D29"/>
      </a:accent3>
      <a:accent4>
        <a:srgbClr val="2C7DAE"/>
      </a:accent4>
      <a:accent5>
        <a:srgbClr val="206259"/>
      </a:accent5>
      <a:accent6>
        <a:srgbClr val="D95A2C"/>
      </a:accent6>
      <a:hlink>
        <a:srgbClr val="2C7DAE"/>
      </a:hlink>
      <a:folHlink>
        <a:srgbClr val="2C7DA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WDS-interim-template-jt" id="{CC953E3B-AB92-E345-A482-02F7B420C3DD}" vid="{4890E650-B9D2-5E46-9DD0-B2765BB2D93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SharedContentType xmlns="Microsoft.SharePoint.Taxonomy.ContentTypeSync" SourceId="5bce90d6-5a2c-47e0-8337-aac7acda0e97" ContentTypeId="0x0101" PreviousValue="false" LastSyncTimeStamp="2017-02-08T00:21:31.923Z"/>
</file>

<file path=customXml/item2.xml><?xml version="1.0" encoding="utf-8"?>
<ct:contentTypeSchema xmlns:ct="http://schemas.microsoft.com/office/2006/metadata/contentType" xmlns:ma="http://schemas.microsoft.com/office/2006/metadata/properties/metaAttributes" ct:_="" ma:_="" ma:contentTypeName="Document" ma:contentTypeID="0x010100BA34670F50CF4D468227A63B65475311" ma:contentTypeVersion="11" ma:contentTypeDescription="Create a new document." ma:contentTypeScope="" ma:versionID="3e8e3c7f34bd5fce2d50c096a86ac28f">
  <xsd:schema xmlns:xsd="http://www.w3.org/2001/XMLSchema" xmlns:xs="http://www.w3.org/2001/XMLSchema" xmlns:p="http://schemas.microsoft.com/office/2006/metadata/properties" xmlns:ns2="500343c0-af67-4d55-b6f3-a7838e163d14" xmlns:ns3="6193a60a-489b-4beb-89d5-ed070de4f5d8" xmlns:ns4="4eb7c661-5355-418f-a04b-13b4df5d1a0a" targetNamespace="http://schemas.microsoft.com/office/2006/metadata/properties" ma:root="true" ma:fieldsID="70c3b4eec316bbfe1dca516fb6a8073a" ns2:_="" ns3:_="" ns4:_="">
    <xsd:import namespace="500343c0-af67-4d55-b6f3-a7838e163d14"/>
    <xsd:import namespace="6193a60a-489b-4beb-89d5-ed070de4f5d8"/>
    <xsd:import namespace="4eb7c661-5355-418f-a04b-13b4df5d1a0a"/>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SearchProperties" minOccurs="0"/>
                <xsd:element ref="ns3:MediaServiceDateTaken" minOccurs="0"/>
                <xsd:element ref="ns3:MediaServiceGenerationTime" minOccurs="0"/>
                <xsd:element ref="ns3:MediaServiceEventHashCode" minOccurs="0"/>
                <xsd:element ref="ns3:MediaLengthInSeconds" minOccurs="0"/>
                <xsd:element ref="ns3:lcf76f155ced4ddcb4097134ff3c332f" minOccurs="0"/>
                <xsd:element ref="ns4:TaxCatchAll"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00343c0-af67-4d55-b6f3-a7838e163d14"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6193a60a-489b-4beb-89d5-ed070de4f5d8"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5bce90d6-5a2c-47e0-8337-aac7acda0e97"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eb7c661-5355-418f-a04b-13b4df5d1a0a"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81bd0914-e572-4d1d-b5cf-766b5be58804}" ma:internalName="TaxCatchAll" ma:showField="CatchAllData" ma:web="4eb7c661-5355-418f-a04b-13b4df5d1a0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dlc_DocId xmlns="500343c0-af67-4d55-b6f3-a7838e163d14">RCJ5YXZNKWNZ-1002286200-12245</_dlc_DocId>
    <_dlc_DocIdUrl xmlns="500343c0-af67-4d55-b6f3-a7838e163d14">
      <Url>https://osicagov.sharepoint.com/sites/CWDS/PMO/_layouts/15/DocIdRedir.aspx?ID=RCJ5YXZNKWNZ-1002286200-12245</Url>
      <Description>RCJ5YXZNKWNZ-1002286200-12245</Description>
    </_dlc_DocIdUrl>
    <TaxCatchAll xmlns="4eb7c661-5355-418f-a04b-13b4df5d1a0a" xsi:nil="true"/>
    <lcf76f155ced4ddcb4097134ff3c332f xmlns="6193a60a-489b-4beb-89d5-ed070de4f5d8">
      <Terms xmlns="http://schemas.microsoft.com/office/infopath/2007/PartnerControls"/>
    </lcf76f155ced4ddcb4097134ff3c332f>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F6730A8B-4509-49FF-A640-8905893D5C68}">
  <ds:schemaRefs>
    <ds:schemaRef ds:uri="Microsoft.SharePoint.Taxonomy.ContentTypeSync"/>
  </ds:schemaRefs>
</ds:datastoreItem>
</file>

<file path=customXml/itemProps2.xml><?xml version="1.0" encoding="utf-8"?>
<ds:datastoreItem xmlns:ds="http://schemas.openxmlformats.org/officeDocument/2006/customXml" ds:itemID="{4EAE0D36-30D8-4C10-82FB-F9A6E1E18CD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00343c0-af67-4d55-b6f3-a7838e163d14"/>
    <ds:schemaRef ds:uri="6193a60a-489b-4beb-89d5-ed070de4f5d8"/>
    <ds:schemaRef ds:uri="4eb7c661-5355-418f-a04b-13b4df5d1a0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CC54648-E091-4A66-B4E8-4A7A251BA0B2}">
  <ds:schemaRefs>
    <ds:schemaRef ds:uri="http://purl.org/dc/dcmitype/"/>
    <ds:schemaRef ds:uri="http://schemas.microsoft.com/office/infopath/2007/PartnerControls"/>
    <ds:schemaRef ds:uri="http://purl.org/dc/elements/1.1/"/>
    <ds:schemaRef ds:uri="500343c0-af67-4d55-b6f3-a7838e163d14"/>
    <ds:schemaRef ds:uri="http://schemas.openxmlformats.org/package/2006/metadata/core-properties"/>
    <ds:schemaRef ds:uri="6193a60a-489b-4beb-89d5-ed070de4f5d8"/>
    <ds:schemaRef ds:uri="http://schemas.microsoft.com/office/2006/documentManagement/types"/>
    <ds:schemaRef ds:uri="http://purl.org/dc/terms/"/>
    <ds:schemaRef ds:uri="4eb7c661-5355-418f-a04b-13b4df5d1a0a"/>
    <ds:schemaRef ds:uri="http://schemas.microsoft.com/office/2006/metadata/properties"/>
    <ds:schemaRef ds:uri="http://www.w3.org/XML/1998/namespace"/>
  </ds:schemaRefs>
</ds:datastoreItem>
</file>

<file path=customXml/itemProps4.xml><?xml version="1.0" encoding="utf-8"?>
<ds:datastoreItem xmlns:ds="http://schemas.openxmlformats.org/officeDocument/2006/customXml" ds:itemID="{E245441D-11DF-44A5-9980-D3D055260518}">
  <ds:schemaRefs>
    <ds:schemaRef ds:uri="http://schemas.microsoft.com/sharepoint/v3/contenttype/forms"/>
  </ds:schemaRefs>
</ds:datastoreItem>
</file>

<file path=customXml/itemProps5.xml><?xml version="1.0" encoding="utf-8"?>
<ds:datastoreItem xmlns:ds="http://schemas.openxmlformats.org/officeDocument/2006/customXml" ds:itemID="{176FD164-06C3-4802-865B-B3353ED21EB0}">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office theme</Template>
  <TotalTime>1</TotalTime>
  <Words>2729</Words>
  <Application>Microsoft Office PowerPoint</Application>
  <PresentationFormat>Widescreen</PresentationFormat>
  <Paragraphs>301</Paragraphs>
  <Slides>17</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Aptos</vt:lpstr>
      <vt:lpstr>Arial</vt:lpstr>
      <vt:lpstr>Calibri</vt:lpstr>
      <vt:lpstr>Open Sans</vt:lpstr>
      <vt:lpstr>Source Sans Pro</vt:lpstr>
      <vt:lpstr>Wingdings</vt:lpstr>
      <vt:lpstr>1_CWDS Theme</vt:lpstr>
      <vt:lpstr>Organization OCM Guidance</vt:lpstr>
      <vt:lpstr>Purpose &amp; Audience</vt:lpstr>
      <vt:lpstr>Background</vt:lpstr>
      <vt:lpstr>Implementation Timeline</vt:lpstr>
      <vt:lpstr>Organizational Change Management (OCM) Overview</vt:lpstr>
      <vt:lpstr>Stakeholder Engagement</vt:lpstr>
      <vt:lpstr>Stakeholder Engagement Overview</vt:lpstr>
      <vt:lpstr>Review: Existing Forums</vt:lpstr>
      <vt:lpstr>Identify: Engagement Objectives   </vt:lpstr>
      <vt:lpstr>Execute: Engagement Activities</vt:lpstr>
      <vt:lpstr>Refine: Stakeholder Engagement is a Continuous Effort</vt:lpstr>
      <vt:lpstr>How OCM Coordinators and Super Users Support the Transition</vt:lpstr>
      <vt:lpstr>Why OCM Coordinators and Super Users Are Critical to Success</vt:lpstr>
      <vt:lpstr>OCM Coordinators and Super Users Characteristics and Selection Criteria</vt:lpstr>
      <vt:lpstr>Identifying OCM Coordinators and Super Users </vt:lpstr>
      <vt:lpstr>OCM Coordinators and Super Users Engagement Timeline</vt:lpstr>
      <vt:lpstr>Sample OCM Coordinator Meeting Cadence and Topics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Raterink, Hope@OTSI</cp:lastModifiedBy>
  <cp:revision>1</cp:revision>
  <dcterms:created xsi:type="dcterms:W3CDTF">2026-08-04T18:10:02Z</dcterms:created>
  <dcterms:modified xsi:type="dcterms:W3CDTF">2026-08-04T18:33:30Z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0x010100BA34670F50CF4D468227A63B65475311</vt:lpwstr>
  </property>
  <property fmtid="{D5CDD505-2E9C-101B-9397-08002B2CF9AE}" pid="3" name="_dlc_DocIdItemGuid">
    <vt:lpwstr>5df66de8-433a-4f9a-8a72-8e8a18841762</vt:lpwstr>
  </property>
  <property fmtid="{D5CDD505-2E9C-101B-9397-08002B2CF9AE}" pid="4" name="MediaServiceImageTags">
    <vt:lpwstr/>
  </property>
</Properties>
</file>