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89" r:id="rId6"/>
    <p:sldMasterId id="2147484021" r:id="rId7"/>
  </p:sldMasterIdLst>
  <p:notesMasterIdLst>
    <p:notesMasterId r:id="rId12"/>
  </p:notesMasterIdLst>
  <p:sldIdLst>
    <p:sldId id="739" r:id="rId8"/>
    <p:sldId id="2147483640" r:id="rId9"/>
    <p:sldId id="2147483647" r:id="rId10"/>
    <p:sldId id="256" r:id="rId11"/>
  </p:sldIdLst>
  <p:sldSz cx="12192000" cy="6858000"/>
  <p:notesSz cx="9296400" cy="7010400"/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35B8118-E565-86AE-455A-EA866757D4DB}" name="Pugh, John@OTSI" initials="JP" userId="S::John.Pugh@otsi.ca.gov::6419e9d1-24ee-4508-9834-2c6708419290" providerId="AD"/>
  <p188:author id="{E609B03B-0A25-8BDF-928F-7892FED342C8}" name="Alexander, Nichole@OTSI" initials="AN" userId="S::nichole.alexander@otsi.ca.gov::e32413bf-5866-45e2-88bf-f7605af22f75" providerId="AD"/>
  <p188:author id="{9D3F453D-B290-C578-6B44-43AB5B5D1F3D}" name="Born, Cat@OTSI" initials="CB" userId="S::Cat.Born@otsi.ca.gov::7d81f346-81a1-4e6c-abd4-803d8d16b89b" providerId="AD"/>
  <p188:author id="{E5772069-A1AC-24A6-8129-503CC3568109}" name="Ionescu, Heidi@OTSI" initials="HI" userId="S::Heidi.Ionescu@otsi.ca.gov::30f00d28-cca1-496c-af97-a53a3e850ba0" providerId="AD"/>
  <p188:author id="{2319407D-389F-06FD-705F-1E0CF94B8F22}" name="Bevard, Tonya@OTSI" initials="BT" userId="S::tonya.bevard@otsi.ca.gov::a6482cf8-4f55-494c-b355-afc11344fa3a" providerId="AD"/>
  <p188:author id="{6B3BFD96-5476-D221-1653-8202C3B5F5A0}" name="Young, Renee@OTSI" initials="RY" userId="S::Renee.Young@otsi.ca.gov::48b48cb8-0fc2-491e-b41c-e623b2d69ea0" providerId="AD"/>
  <p188:author id="{C2294797-1F3B-E214-61D3-D9A75A6E6FCB}" name="Bortz, Judy@OTSI" initials="BJ" userId="S::judy.bortz@otsi.ca.gov::f1d16dca-daeb-43ec-9fb1-d85ba593e93e" providerId="AD"/>
  <p188:author id="{6508DC9B-B277-A0A1-CD39-05D7E9AB6310}" name="Born, Cat@OTSI" initials="BC" userId="S::cat.born@otsi.ca.gov::7d81f346-81a1-4e6c-abd4-803d8d16b89b" providerId="AD"/>
  <p188:author id="{E78D769D-5AED-CA17-5E6B-02449624F55F}" name="Young, Renee@OTSI" initials="YR" userId="S::renee.young@otsi.ca.gov::48b48cb8-0fc2-491e-b41c-e623b2d69ea0" providerId="AD"/>
  <p188:author id="{B48B42BD-85D7-6D0D-74CE-44D01114407E}" name="Trexler, Caitlyn@OTSI" initials="CT" userId="S::Caitlyn.Trexler@otsi.ca.gov::09e6ed57-9882-42fc-95b3-3035603c57e1" providerId="AD"/>
  <p188:author id="{ACCFBDD1-B4D6-403C-9AC6-240A0CAF34AD}" name="Raterink, Hope@OTSI" initials="" userId="S::Hope.Raterink@otsi.ca.gov::fa5cd563-4c45-4bf1-b4b0-46f7459b189f" providerId="AD"/>
  <p188:author id="{22B718D7-90B9-9D74-9D75-4F4B7A5F0B20}" name="Reed de Oliveira, Celso@OTSI" initials="CR" userId="S::Celso.ReeddeOliveira@otsi.ca.gov::22b51c1a-e57f-4fbd-a5b1-8ecb60e44426" providerId="AD"/>
  <p188:author id="{68C741DD-B485-5B8A-3FE9-1BA7F7FABFDB}" name="Bevard, Tonya@OTSI" initials="" userId="S::Tonya.Bevard@otsi.ca.gov::a6482cf8-4f55-494c-b355-afc11344fa3a" providerId="AD"/>
  <p188:author id="{A78282E1-7AB6-B678-503A-5CD5A1FF9BAD}" name="Cox, Chamerro@OTSI" initials="CC" userId="S::chamerro.cox@otsi.ca.gov::98063074-3ac1-400e-b432-150b1532d1bd" providerId="AD"/>
  <p188:author id="{875FF4FD-CBCE-6FC3-CA18-3D838DF1A543}" name="McCoy, Tyghe@OTSI" initials="TM" userId="S::Tyghe.McCoy@otsi.ca.gov::92960abb-9782-4b2c-af4b-80bcfc22dfeb" providerId="AD"/>
  <p188:author id="{220A32FE-8717-1197-B753-C9B9FAADF4DC}" name="Cox, Chamerro@OTSI" initials="CC" userId="S::Chamerro.Cox@otsi.ca.gov::98063074-3ac1-400e-b432-150b1532d1bd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chele Scoggins" initials="MS" lastIdx="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9B2C"/>
    <a:srgbClr val="D1D1D1"/>
    <a:srgbClr val="94C941"/>
    <a:srgbClr val="206259"/>
    <a:srgbClr val="014135"/>
    <a:srgbClr val="017D65"/>
    <a:srgbClr val="007E39"/>
    <a:srgbClr val="215E82"/>
    <a:srgbClr val="2C7DAE"/>
    <a:srgbClr val="102F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313D05-A6FD-E810-1B99-21609221F06E}" v="2" dt="2026-08-12T15:16:30.447"/>
    <p1510:client id="{35FF2A9E-26A6-403A-8E0C-4306A8E66BBB}" v="1" dt="2026-08-12T17:14:21.988"/>
    <p1510:client id="{36576E80-2AD1-424C-A602-F7DA14E01BDE}" v="43" dt="2026-08-12T18:51:49.559"/>
    <p1510:client id="{61DB0A5D-AD89-4D03-A056-B18F4FBD98A4}" v="1860" dt="2026-08-12T16:51:50.621"/>
    <p1510:client id="{8CF28193-BA3B-BF7C-E1AC-F33906696E2D}" v="477" dt="2026-08-11T20:13:24.656"/>
    <p1510:client id="{C3190970-B931-4B0F-A7AA-213841CFE45A}" v="283" dt="2026-08-12T15:21:36.481"/>
    <p1510:client id="{F8E3F1B5-6149-47FE-832B-8B51AF90D383}" v="10" dt="2026-08-12T17:29:04.919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66223" autoAdjust="0"/>
  </p:normalViewPr>
  <p:slideViewPr>
    <p:cSldViewPr snapToGrid="0">
      <p:cViewPr>
        <p:scale>
          <a:sx n="40" d="100"/>
          <a:sy n="40" d="100"/>
        </p:scale>
        <p:origin x="2538" y="786"/>
      </p:cViewPr>
      <p:guideLst>
        <p:guide orient="horz" pos="384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commentAuthors" Target="commentAuthors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2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4.xml"/><Relationship Id="rId5" Type="http://schemas.openxmlformats.org/officeDocument/2006/relationships/customXml" Target="../customXml/item5.xml"/><Relationship Id="rId15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microsoft.com/office/2015/10/relationships/revisionInfo" Target="revisionInfo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onescu, Heidi@OTSI" userId="30f00d28-cca1-496c-af97-a53a3e850ba0" providerId="ADAL" clId="{556C45F7-0FC6-4624-9BCC-594F2315354A}"/>
    <pc:docChg chg="undo custSel addSld delSld modSld modMainMaster delSection modSection">
      <pc:chgData name="Ionescu, Heidi@OTSI" userId="30f00d28-cca1-496c-af97-a53a3e850ba0" providerId="ADAL" clId="{556C45F7-0FC6-4624-9BCC-594F2315354A}" dt="2026-08-12T18:54:01.896" v="1890" actId="13244"/>
      <pc:docMkLst>
        <pc:docMk/>
      </pc:docMkLst>
      <pc:sldChg chg="delSp modSp add mod">
        <pc:chgData name="Ionescu, Heidi@OTSI" userId="30f00d28-cca1-496c-af97-a53a3e850ba0" providerId="ADAL" clId="{556C45F7-0FC6-4624-9BCC-594F2315354A}" dt="2026-08-12T18:42:56.927" v="1732" actId="20577"/>
        <pc:sldMkLst>
          <pc:docMk/>
          <pc:sldMk cId="410990955" sldId="256"/>
        </pc:sldMkLst>
        <pc:spChg chg="mod">
          <ac:chgData name="Ionescu, Heidi@OTSI" userId="30f00d28-cca1-496c-af97-a53a3e850ba0" providerId="ADAL" clId="{556C45F7-0FC6-4624-9BCC-594F2315354A}" dt="2026-08-12T18:42:56.927" v="1732" actId="20577"/>
          <ac:spMkLst>
            <pc:docMk/>
            <pc:sldMk cId="410990955" sldId="256"/>
            <ac:spMk id="3" creationId="{3B324C4A-5665-1D36-7B4B-9FE7DC46EA89}"/>
          </ac:spMkLst>
        </pc:spChg>
        <pc:spChg chg="del">
          <ac:chgData name="Ionescu, Heidi@OTSI" userId="30f00d28-cca1-496c-af97-a53a3e850ba0" providerId="ADAL" clId="{556C45F7-0FC6-4624-9BCC-594F2315354A}" dt="2026-08-12T18:39:11.418" v="1654" actId="478"/>
          <ac:spMkLst>
            <pc:docMk/>
            <pc:sldMk cId="410990955" sldId="256"/>
            <ac:spMk id="6" creationId="{E4B2C05A-5CB9-55A9-C097-BD42F0A75C1D}"/>
          </ac:spMkLst>
        </pc:spChg>
        <pc:spChg chg="mod">
          <ac:chgData name="Ionescu, Heidi@OTSI" userId="30f00d28-cca1-496c-af97-a53a3e850ba0" providerId="ADAL" clId="{556C45F7-0FC6-4624-9BCC-594F2315354A}" dt="2026-08-12T18:42:12.338" v="1682" actId="20577"/>
          <ac:spMkLst>
            <pc:docMk/>
            <pc:sldMk cId="410990955" sldId="256"/>
            <ac:spMk id="24" creationId="{DC9AA175-85A7-6F3C-D12D-0531463865B3}"/>
          </ac:spMkLst>
        </pc:spChg>
        <pc:spChg chg="mod">
          <ac:chgData name="Ionescu, Heidi@OTSI" userId="30f00d28-cca1-496c-af97-a53a3e850ba0" providerId="ADAL" clId="{556C45F7-0FC6-4624-9BCC-594F2315354A}" dt="2026-08-12T18:42:27.937" v="1702" actId="20577"/>
          <ac:spMkLst>
            <pc:docMk/>
            <pc:sldMk cId="410990955" sldId="256"/>
            <ac:spMk id="25" creationId="{4B0A63B8-3A45-6540-4249-0E0B559B1881}"/>
          </ac:spMkLst>
        </pc:spChg>
        <pc:spChg chg="mod">
          <ac:chgData name="Ionescu, Heidi@OTSI" userId="30f00d28-cca1-496c-af97-a53a3e850ba0" providerId="ADAL" clId="{556C45F7-0FC6-4624-9BCC-594F2315354A}" dt="2026-08-12T18:40:06.925" v="1664" actId="20577"/>
          <ac:spMkLst>
            <pc:docMk/>
            <pc:sldMk cId="410990955" sldId="256"/>
            <ac:spMk id="30" creationId="{E3A26A52-DB7C-8859-0A17-07FD7B2F386A}"/>
          </ac:spMkLst>
        </pc:spChg>
      </pc:sldChg>
      <pc:sldChg chg="del">
        <pc:chgData name="Ionescu, Heidi@OTSI" userId="30f00d28-cca1-496c-af97-a53a3e850ba0" providerId="ADAL" clId="{556C45F7-0FC6-4624-9BCC-594F2315354A}" dt="2026-08-12T17:15:32.954" v="31" actId="47"/>
        <pc:sldMkLst>
          <pc:docMk/>
          <pc:sldMk cId="1687086244" sldId="256"/>
        </pc:sldMkLst>
      </pc:sldChg>
      <pc:sldChg chg="del">
        <pc:chgData name="Ionescu, Heidi@OTSI" userId="30f00d28-cca1-496c-af97-a53a3e850ba0" providerId="ADAL" clId="{556C45F7-0FC6-4624-9BCC-594F2315354A}" dt="2026-08-12T17:15:32.954" v="31" actId="47"/>
        <pc:sldMkLst>
          <pc:docMk/>
          <pc:sldMk cId="4026721016" sldId="284"/>
        </pc:sldMkLst>
      </pc:sldChg>
      <pc:sldChg chg="del">
        <pc:chgData name="Ionescu, Heidi@OTSI" userId="30f00d28-cca1-496c-af97-a53a3e850ba0" providerId="ADAL" clId="{556C45F7-0FC6-4624-9BCC-594F2315354A}" dt="2026-08-12T17:15:32.954" v="31" actId="47"/>
        <pc:sldMkLst>
          <pc:docMk/>
          <pc:sldMk cId="1072689187" sldId="285"/>
        </pc:sldMkLst>
      </pc:sldChg>
      <pc:sldChg chg="del">
        <pc:chgData name="Ionescu, Heidi@OTSI" userId="30f00d28-cca1-496c-af97-a53a3e850ba0" providerId="ADAL" clId="{556C45F7-0FC6-4624-9BCC-594F2315354A}" dt="2026-08-12T17:15:32.954" v="31" actId="47"/>
        <pc:sldMkLst>
          <pc:docMk/>
          <pc:sldMk cId="746324629" sldId="286"/>
        </pc:sldMkLst>
      </pc:sldChg>
      <pc:sldChg chg="del">
        <pc:chgData name="Ionescu, Heidi@OTSI" userId="30f00d28-cca1-496c-af97-a53a3e850ba0" providerId="ADAL" clId="{556C45F7-0FC6-4624-9BCC-594F2315354A}" dt="2026-08-12T17:15:32.954" v="31" actId="47"/>
        <pc:sldMkLst>
          <pc:docMk/>
          <pc:sldMk cId="788203663" sldId="287"/>
        </pc:sldMkLst>
      </pc:sldChg>
      <pc:sldChg chg="del">
        <pc:chgData name="Ionescu, Heidi@OTSI" userId="30f00d28-cca1-496c-af97-a53a3e850ba0" providerId="ADAL" clId="{556C45F7-0FC6-4624-9BCC-594F2315354A}" dt="2026-08-12T17:15:32.954" v="31" actId="47"/>
        <pc:sldMkLst>
          <pc:docMk/>
          <pc:sldMk cId="3165137180" sldId="289"/>
        </pc:sldMkLst>
      </pc:sldChg>
      <pc:sldChg chg="del">
        <pc:chgData name="Ionescu, Heidi@OTSI" userId="30f00d28-cca1-496c-af97-a53a3e850ba0" providerId="ADAL" clId="{556C45F7-0FC6-4624-9BCC-594F2315354A}" dt="2026-08-12T17:15:32.954" v="31" actId="47"/>
        <pc:sldMkLst>
          <pc:docMk/>
          <pc:sldMk cId="1673143319" sldId="290"/>
        </pc:sldMkLst>
      </pc:sldChg>
      <pc:sldChg chg="del">
        <pc:chgData name="Ionescu, Heidi@OTSI" userId="30f00d28-cca1-496c-af97-a53a3e850ba0" providerId="ADAL" clId="{556C45F7-0FC6-4624-9BCC-594F2315354A}" dt="2026-08-12T17:15:32.954" v="31" actId="47"/>
        <pc:sldMkLst>
          <pc:docMk/>
          <pc:sldMk cId="3878393706" sldId="292"/>
        </pc:sldMkLst>
      </pc:sldChg>
      <pc:sldChg chg="del">
        <pc:chgData name="Ionescu, Heidi@OTSI" userId="30f00d28-cca1-496c-af97-a53a3e850ba0" providerId="ADAL" clId="{556C45F7-0FC6-4624-9BCC-594F2315354A}" dt="2026-08-12T17:15:32.954" v="31" actId="47"/>
        <pc:sldMkLst>
          <pc:docMk/>
          <pc:sldMk cId="3493825924" sldId="293"/>
        </pc:sldMkLst>
      </pc:sldChg>
      <pc:sldChg chg="del">
        <pc:chgData name="Ionescu, Heidi@OTSI" userId="30f00d28-cca1-496c-af97-a53a3e850ba0" providerId="ADAL" clId="{556C45F7-0FC6-4624-9BCC-594F2315354A}" dt="2026-08-12T17:15:32.954" v="31" actId="47"/>
        <pc:sldMkLst>
          <pc:docMk/>
          <pc:sldMk cId="600422856" sldId="294"/>
        </pc:sldMkLst>
      </pc:sldChg>
      <pc:sldChg chg="del">
        <pc:chgData name="Ionescu, Heidi@OTSI" userId="30f00d28-cca1-496c-af97-a53a3e850ba0" providerId="ADAL" clId="{556C45F7-0FC6-4624-9BCC-594F2315354A}" dt="2026-08-12T17:15:32.954" v="31" actId="47"/>
        <pc:sldMkLst>
          <pc:docMk/>
          <pc:sldMk cId="2551333701" sldId="295"/>
        </pc:sldMkLst>
      </pc:sldChg>
      <pc:sldChg chg="del">
        <pc:chgData name="Ionescu, Heidi@OTSI" userId="30f00d28-cca1-496c-af97-a53a3e850ba0" providerId="ADAL" clId="{556C45F7-0FC6-4624-9BCC-594F2315354A}" dt="2026-08-12T17:15:32.954" v="31" actId="47"/>
        <pc:sldMkLst>
          <pc:docMk/>
          <pc:sldMk cId="1778464161" sldId="296"/>
        </pc:sldMkLst>
      </pc:sldChg>
      <pc:sldChg chg="del">
        <pc:chgData name="Ionescu, Heidi@OTSI" userId="30f00d28-cca1-496c-af97-a53a3e850ba0" providerId="ADAL" clId="{556C45F7-0FC6-4624-9BCC-594F2315354A}" dt="2026-08-12T17:15:32.954" v="31" actId="47"/>
        <pc:sldMkLst>
          <pc:docMk/>
          <pc:sldMk cId="655950152" sldId="301"/>
        </pc:sldMkLst>
      </pc:sldChg>
      <pc:sldChg chg="del">
        <pc:chgData name="Ionescu, Heidi@OTSI" userId="30f00d28-cca1-496c-af97-a53a3e850ba0" providerId="ADAL" clId="{556C45F7-0FC6-4624-9BCC-594F2315354A}" dt="2026-08-12T17:15:32.954" v="31" actId="47"/>
        <pc:sldMkLst>
          <pc:docMk/>
          <pc:sldMk cId="441740697" sldId="304"/>
        </pc:sldMkLst>
      </pc:sldChg>
      <pc:sldChg chg="del">
        <pc:chgData name="Ionescu, Heidi@OTSI" userId="30f00d28-cca1-496c-af97-a53a3e850ba0" providerId="ADAL" clId="{556C45F7-0FC6-4624-9BCC-594F2315354A}" dt="2026-08-12T17:15:32.954" v="31" actId="47"/>
        <pc:sldMkLst>
          <pc:docMk/>
          <pc:sldMk cId="3566226839" sldId="309"/>
        </pc:sldMkLst>
      </pc:sldChg>
      <pc:sldChg chg="addSp delSp modSp mod">
        <pc:chgData name="Ionescu, Heidi@OTSI" userId="30f00d28-cca1-496c-af97-a53a3e850ba0" providerId="ADAL" clId="{556C45F7-0FC6-4624-9BCC-594F2315354A}" dt="2026-08-12T17:14:57.345" v="27" actId="478"/>
        <pc:sldMkLst>
          <pc:docMk/>
          <pc:sldMk cId="2660753138" sldId="739"/>
        </pc:sldMkLst>
        <pc:spChg chg="mod">
          <ac:chgData name="Ionescu, Heidi@OTSI" userId="30f00d28-cca1-496c-af97-a53a3e850ba0" providerId="ADAL" clId="{556C45F7-0FC6-4624-9BCC-594F2315354A}" dt="2026-08-12T17:14:47.043" v="25" actId="20577"/>
          <ac:spMkLst>
            <pc:docMk/>
            <pc:sldMk cId="2660753138" sldId="739"/>
            <ac:spMk id="2" creationId="{00000000-0000-0000-0000-000000000000}"/>
          </ac:spMkLst>
        </pc:spChg>
        <pc:spChg chg="del">
          <ac:chgData name="Ionescu, Heidi@OTSI" userId="30f00d28-cca1-496c-af97-a53a3e850ba0" providerId="ADAL" clId="{556C45F7-0FC6-4624-9BCC-594F2315354A}" dt="2026-08-12T17:14:55.115" v="26" actId="478"/>
          <ac:spMkLst>
            <pc:docMk/>
            <pc:sldMk cId="2660753138" sldId="739"/>
            <ac:spMk id="3" creationId="{D50B9F98-4A7B-4345-952D-2A87C13A444B}"/>
          </ac:spMkLst>
        </pc:spChg>
        <pc:spChg chg="add del mod">
          <ac:chgData name="Ionescu, Heidi@OTSI" userId="30f00d28-cca1-496c-af97-a53a3e850ba0" providerId="ADAL" clId="{556C45F7-0FC6-4624-9BCC-594F2315354A}" dt="2026-08-12T17:14:57.345" v="27" actId="478"/>
          <ac:spMkLst>
            <pc:docMk/>
            <pc:sldMk cId="2660753138" sldId="739"/>
            <ac:spMk id="5" creationId="{70E92B23-1D0A-B15B-9987-62DE64C5B446}"/>
          </ac:spMkLst>
        </pc:spChg>
      </pc:sldChg>
      <pc:sldChg chg="del">
        <pc:chgData name="Ionescu, Heidi@OTSI" userId="30f00d28-cca1-496c-af97-a53a3e850ba0" providerId="ADAL" clId="{556C45F7-0FC6-4624-9BCC-594F2315354A}" dt="2026-08-12T17:15:32.954" v="31" actId="47"/>
        <pc:sldMkLst>
          <pc:docMk/>
          <pc:sldMk cId="353659904" sldId="1080"/>
        </pc:sldMkLst>
      </pc:sldChg>
      <pc:sldChg chg="del">
        <pc:chgData name="Ionescu, Heidi@OTSI" userId="30f00d28-cca1-496c-af97-a53a3e850ba0" providerId="ADAL" clId="{556C45F7-0FC6-4624-9BCC-594F2315354A}" dt="2026-08-12T17:14:59.165" v="28" actId="47"/>
        <pc:sldMkLst>
          <pc:docMk/>
          <pc:sldMk cId="2447665947" sldId="2142533240"/>
        </pc:sldMkLst>
      </pc:sldChg>
      <pc:sldChg chg="del">
        <pc:chgData name="Ionescu, Heidi@OTSI" userId="30f00d28-cca1-496c-af97-a53a3e850ba0" providerId="ADAL" clId="{556C45F7-0FC6-4624-9BCC-594F2315354A}" dt="2026-08-12T17:15:32.954" v="31" actId="47"/>
        <pc:sldMkLst>
          <pc:docMk/>
          <pc:sldMk cId="2966160143" sldId="2142533250"/>
        </pc:sldMkLst>
      </pc:sldChg>
      <pc:sldChg chg="del">
        <pc:chgData name="Ionescu, Heidi@OTSI" userId="30f00d28-cca1-496c-af97-a53a3e850ba0" providerId="ADAL" clId="{556C45F7-0FC6-4624-9BCC-594F2315354A}" dt="2026-08-12T17:15:02.555" v="29" actId="47"/>
        <pc:sldMkLst>
          <pc:docMk/>
          <pc:sldMk cId="3480683497" sldId="2142533251"/>
        </pc:sldMkLst>
      </pc:sldChg>
      <pc:sldChg chg="del">
        <pc:chgData name="Ionescu, Heidi@OTSI" userId="30f00d28-cca1-496c-af97-a53a3e850ba0" providerId="ADAL" clId="{556C45F7-0FC6-4624-9BCC-594F2315354A}" dt="2026-08-12T17:15:32.954" v="31" actId="47"/>
        <pc:sldMkLst>
          <pc:docMk/>
          <pc:sldMk cId="3284175100" sldId="2142533253"/>
        </pc:sldMkLst>
      </pc:sldChg>
      <pc:sldChg chg="add del modNotesTx">
        <pc:chgData name="Ionescu, Heidi@OTSI" userId="30f00d28-cca1-496c-af97-a53a3e850ba0" providerId="ADAL" clId="{556C45F7-0FC6-4624-9BCC-594F2315354A}" dt="2026-08-12T18:43:20.945" v="1733" actId="47"/>
        <pc:sldMkLst>
          <pc:docMk/>
          <pc:sldMk cId="2510725674" sldId="2147473291"/>
        </pc:sldMkLst>
      </pc:sldChg>
      <pc:sldChg chg="del">
        <pc:chgData name="Ionescu, Heidi@OTSI" userId="30f00d28-cca1-496c-af97-a53a3e850ba0" providerId="ADAL" clId="{556C45F7-0FC6-4624-9BCC-594F2315354A}" dt="2026-08-12T17:15:32.954" v="31" actId="47"/>
        <pc:sldMkLst>
          <pc:docMk/>
          <pc:sldMk cId="1207484805" sldId="2147483637"/>
        </pc:sldMkLst>
      </pc:sldChg>
      <pc:sldChg chg="del">
        <pc:chgData name="Ionescu, Heidi@OTSI" userId="30f00d28-cca1-496c-af97-a53a3e850ba0" providerId="ADAL" clId="{556C45F7-0FC6-4624-9BCC-594F2315354A}" dt="2026-08-12T17:15:32.954" v="31" actId="47"/>
        <pc:sldMkLst>
          <pc:docMk/>
          <pc:sldMk cId="799654173" sldId="2147483638"/>
        </pc:sldMkLst>
      </pc:sldChg>
      <pc:sldChg chg="del">
        <pc:chgData name="Ionescu, Heidi@OTSI" userId="30f00d28-cca1-496c-af97-a53a3e850ba0" providerId="ADAL" clId="{556C45F7-0FC6-4624-9BCC-594F2315354A}" dt="2026-08-12T17:15:32.954" v="31" actId="47"/>
        <pc:sldMkLst>
          <pc:docMk/>
          <pc:sldMk cId="1974320257" sldId="2147483639"/>
        </pc:sldMkLst>
      </pc:sldChg>
      <pc:sldChg chg="addSp delSp modSp mod">
        <pc:chgData name="Ionescu, Heidi@OTSI" userId="30f00d28-cca1-496c-af97-a53a3e850ba0" providerId="ADAL" clId="{556C45F7-0FC6-4624-9BCC-594F2315354A}" dt="2026-08-12T18:47:02.450" v="1752" actId="478"/>
        <pc:sldMkLst>
          <pc:docMk/>
          <pc:sldMk cId="1516081973" sldId="2147483640"/>
        </pc:sldMkLst>
        <pc:spChg chg="mod">
          <ac:chgData name="Ionescu, Heidi@OTSI" userId="30f00d28-cca1-496c-af97-a53a3e850ba0" providerId="ADAL" clId="{556C45F7-0FC6-4624-9BCC-594F2315354A}" dt="2026-08-12T17:54:03.523" v="1145" actId="1076"/>
          <ac:spMkLst>
            <pc:docMk/>
            <pc:sldMk cId="1516081973" sldId="2147483640"/>
            <ac:spMk id="2" creationId="{08D830E6-714E-6B98-C6B0-AA86EB25C5C8}"/>
          </ac:spMkLst>
        </pc:spChg>
        <pc:spChg chg="add del mod">
          <ac:chgData name="Ionescu, Heidi@OTSI" userId="30f00d28-cca1-496c-af97-a53a3e850ba0" providerId="ADAL" clId="{556C45F7-0FC6-4624-9BCC-594F2315354A}" dt="2026-08-12T17:22:05.446" v="77"/>
          <ac:spMkLst>
            <pc:docMk/>
            <pc:sldMk cId="1516081973" sldId="2147483640"/>
            <ac:spMk id="4" creationId="{81EB531E-B2C9-6486-536A-0EA2FA849F7F}"/>
          </ac:spMkLst>
        </pc:spChg>
        <pc:spChg chg="add del mod">
          <ac:chgData name="Ionescu, Heidi@OTSI" userId="30f00d28-cca1-496c-af97-a53a3e850ba0" providerId="ADAL" clId="{556C45F7-0FC6-4624-9BCC-594F2315354A}" dt="2026-08-12T18:47:02.450" v="1752" actId="478"/>
          <ac:spMkLst>
            <pc:docMk/>
            <pc:sldMk cId="1516081973" sldId="2147483640"/>
            <ac:spMk id="6" creationId="{BA765BF2-4DD2-4530-ADBF-BD4E2C47977D}"/>
          </ac:spMkLst>
        </pc:spChg>
        <pc:spChg chg="add del mod">
          <ac:chgData name="Ionescu, Heidi@OTSI" userId="30f00d28-cca1-496c-af97-a53a3e850ba0" providerId="ADAL" clId="{556C45F7-0FC6-4624-9BCC-594F2315354A}" dt="2026-08-12T18:36:40.866" v="1649" actId="478"/>
          <ac:spMkLst>
            <pc:docMk/>
            <pc:sldMk cId="1516081973" sldId="2147483640"/>
            <ac:spMk id="9" creationId="{9F7D505A-68A0-F58B-FE9C-35D7DF0591AA}"/>
          </ac:spMkLst>
        </pc:spChg>
        <pc:spChg chg="add mod">
          <ac:chgData name="Ionescu, Heidi@OTSI" userId="30f00d28-cca1-496c-af97-a53a3e850ba0" providerId="ADAL" clId="{556C45F7-0FC6-4624-9BCC-594F2315354A}" dt="2026-08-12T18:46:29.771" v="1751" actId="113"/>
          <ac:spMkLst>
            <pc:docMk/>
            <pc:sldMk cId="1516081973" sldId="2147483640"/>
            <ac:spMk id="10" creationId="{95190ADF-5C6B-317A-E890-E973B229F0B4}"/>
          </ac:spMkLst>
        </pc:spChg>
        <pc:graphicFrameChg chg="del">
          <ac:chgData name="Ionescu, Heidi@OTSI" userId="30f00d28-cca1-496c-af97-a53a3e850ba0" providerId="ADAL" clId="{556C45F7-0FC6-4624-9BCC-594F2315354A}" dt="2026-08-12T17:19:53.179" v="51" actId="478"/>
          <ac:graphicFrameMkLst>
            <pc:docMk/>
            <pc:sldMk cId="1516081973" sldId="2147483640"/>
            <ac:graphicFrameMk id="3" creationId="{CFB6F640-16FD-753B-965B-AAC378D2E804}"/>
          </ac:graphicFrameMkLst>
        </pc:graphicFrameChg>
        <pc:graphicFrameChg chg="add del mod">
          <ac:chgData name="Ionescu, Heidi@OTSI" userId="30f00d28-cca1-496c-af97-a53a3e850ba0" providerId="ADAL" clId="{556C45F7-0FC6-4624-9BCC-594F2315354A}" dt="2026-08-12T17:22:58.368" v="84" actId="478"/>
          <ac:graphicFrameMkLst>
            <pc:docMk/>
            <pc:sldMk cId="1516081973" sldId="2147483640"/>
            <ac:graphicFrameMk id="7" creationId="{8F6BD291-A5E2-93F6-78E6-4DC7088D56ED}"/>
          </ac:graphicFrameMkLst>
        </pc:graphicFrameChg>
      </pc:sldChg>
      <pc:sldChg chg="del">
        <pc:chgData name="Ionescu, Heidi@OTSI" userId="30f00d28-cca1-496c-af97-a53a3e850ba0" providerId="ADAL" clId="{556C45F7-0FC6-4624-9BCC-594F2315354A}" dt="2026-08-12T17:15:32.954" v="31" actId="47"/>
        <pc:sldMkLst>
          <pc:docMk/>
          <pc:sldMk cId="1564845679" sldId="2147483641"/>
        </pc:sldMkLst>
      </pc:sldChg>
      <pc:sldChg chg="del">
        <pc:chgData name="Ionescu, Heidi@OTSI" userId="30f00d28-cca1-496c-af97-a53a3e850ba0" providerId="ADAL" clId="{556C45F7-0FC6-4624-9BCC-594F2315354A}" dt="2026-08-12T17:15:32.954" v="31" actId="47"/>
        <pc:sldMkLst>
          <pc:docMk/>
          <pc:sldMk cId="3580903688" sldId="2147483643"/>
        </pc:sldMkLst>
      </pc:sldChg>
      <pc:sldChg chg="del">
        <pc:chgData name="Ionescu, Heidi@OTSI" userId="30f00d28-cca1-496c-af97-a53a3e850ba0" providerId="ADAL" clId="{556C45F7-0FC6-4624-9BCC-594F2315354A}" dt="2026-08-12T17:15:32.954" v="31" actId="47"/>
        <pc:sldMkLst>
          <pc:docMk/>
          <pc:sldMk cId="1369160618" sldId="2147483644"/>
        </pc:sldMkLst>
      </pc:sldChg>
      <pc:sldChg chg="del">
        <pc:chgData name="Ionescu, Heidi@OTSI" userId="30f00d28-cca1-496c-af97-a53a3e850ba0" providerId="ADAL" clId="{556C45F7-0FC6-4624-9BCC-594F2315354A}" dt="2026-08-12T17:15:32.954" v="31" actId="47"/>
        <pc:sldMkLst>
          <pc:docMk/>
          <pc:sldMk cId="203751518" sldId="2147483645"/>
        </pc:sldMkLst>
      </pc:sldChg>
      <pc:sldChg chg="new del">
        <pc:chgData name="Ionescu, Heidi@OTSI" userId="30f00d28-cca1-496c-af97-a53a3e850ba0" providerId="ADAL" clId="{556C45F7-0FC6-4624-9BCC-594F2315354A}" dt="2026-08-12T17:16:57.297" v="50" actId="47"/>
        <pc:sldMkLst>
          <pc:docMk/>
          <pc:sldMk cId="489280491" sldId="2147483646"/>
        </pc:sldMkLst>
      </pc:sldChg>
      <pc:sldChg chg="addSp delSp modSp add mod modNotesTx">
        <pc:chgData name="Ionescu, Heidi@OTSI" userId="30f00d28-cca1-496c-af97-a53a3e850ba0" providerId="ADAL" clId="{556C45F7-0FC6-4624-9BCC-594F2315354A}" dt="2026-08-12T18:54:01.896" v="1890" actId="13244"/>
        <pc:sldMkLst>
          <pc:docMk/>
          <pc:sldMk cId="988080928" sldId="2147483647"/>
        </pc:sldMkLst>
        <pc:spChg chg="add del mod ord">
          <ac:chgData name="Ionescu, Heidi@OTSI" userId="30f00d28-cca1-496c-af97-a53a3e850ba0" providerId="ADAL" clId="{556C45F7-0FC6-4624-9BCC-594F2315354A}" dt="2026-08-12T18:52:12.872" v="1832" actId="478"/>
          <ac:spMkLst>
            <pc:docMk/>
            <pc:sldMk cId="988080928" sldId="2147483647"/>
            <ac:spMk id="5" creationId="{A14E07CF-B204-13F4-7CC7-4C23791F4340}"/>
          </ac:spMkLst>
        </pc:spChg>
        <pc:spChg chg="ord">
          <ac:chgData name="Ionescu, Heidi@OTSI" userId="30f00d28-cca1-496c-af97-a53a3e850ba0" providerId="ADAL" clId="{556C45F7-0FC6-4624-9BCC-594F2315354A}" dt="2026-08-12T18:54:01.896" v="1890" actId="13244"/>
          <ac:spMkLst>
            <pc:docMk/>
            <pc:sldMk cId="988080928" sldId="2147483647"/>
            <ac:spMk id="6" creationId="{32C93F3E-9943-154A-94B3-C9E00B4CADD1}"/>
          </ac:spMkLst>
        </pc:spChg>
        <pc:spChg chg="add mod ord">
          <ac:chgData name="Ionescu, Heidi@OTSI" userId="30f00d28-cca1-496c-af97-a53a3e850ba0" providerId="ADAL" clId="{556C45F7-0FC6-4624-9BCC-594F2315354A}" dt="2026-08-12T18:52:21.176" v="1834" actId="167"/>
          <ac:spMkLst>
            <pc:docMk/>
            <pc:sldMk cId="988080928" sldId="2147483647"/>
            <ac:spMk id="7" creationId="{D36A49F1-E6CD-7FA2-8E42-68BB2DB94634}"/>
          </ac:spMkLst>
        </pc:spChg>
        <pc:spChg chg="add del">
          <ac:chgData name="Ionescu, Heidi@OTSI" userId="30f00d28-cca1-496c-af97-a53a3e850ba0" providerId="ADAL" clId="{556C45F7-0FC6-4624-9BCC-594F2315354A}" dt="2026-08-12T18:51:35.595" v="1828" actId="22"/>
          <ac:spMkLst>
            <pc:docMk/>
            <pc:sldMk cId="988080928" sldId="2147483647"/>
            <ac:spMk id="9" creationId="{60E62C98-3765-4034-6356-D6007FB7F7F3}"/>
          </ac:spMkLst>
        </pc:spChg>
        <pc:spChg chg="add del">
          <ac:chgData name="Ionescu, Heidi@OTSI" userId="30f00d28-cca1-496c-af97-a53a3e850ba0" providerId="ADAL" clId="{556C45F7-0FC6-4624-9BCC-594F2315354A}" dt="2026-08-12T18:51:41.548" v="1830" actId="478"/>
          <ac:spMkLst>
            <pc:docMk/>
            <pc:sldMk cId="988080928" sldId="2147483647"/>
            <ac:spMk id="14" creationId="{E5F5817D-76B2-0539-C350-6F4F4EF39213}"/>
          </ac:spMkLst>
        </pc:spChg>
        <pc:spChg chg="add mod ord">
          <ac:chgData name="Ionescu, Heidi@OTSI" userId="30f00d28-cca1-496c-af97-a53a3e850ba0" providerId="ADAL" clId="{556C45F7-0FC6-4624-9BCC-594F2315354A}" dt="2026-08-12T18:53:11.892" v="1889" actId="962"/>
          <ac:spMkLst>
            <pc:docMk/>
            <pc:sldMk cId="988080928" sldId="2147483647"/>
            <ac:spMk id="15" creationId="{234B298E-E5EB-4608-CF43-68CB47D39D5F}"/>
          </ac:spMkLst>
        </pc:spChg>
        <pc:spChg chg="del mod">
          <ac:chgData name="Ionescu, Heidi@OTSI" userId="30f00d28-cca1-496c-af97-a53a3e850ba0" providerId="ADAL" clId="{556C45F7-0FC6-4624-9BCC-594F2315354A}" dt="2026-08-12T18:50:58.651" v="1787" actId="478"/>
          <ac:spMkLst>
            <pc:docMk/>
            <pc:sldMk cId="988080928" sldId="2147483647"/>
            <ac:spMk id="18" creationId="{1D46C724-095F-7F45-7928-352FA7BFF2D5}"/>
          </ac:spMkLst>
        </pc:spChg>
        <pc:spChg chg="mod">
          <ac:chgData name="Ionescu, Heidi@OTSI" userId="30f00d28-cca1-496c-af97-a53a3e850ba0" providerId="ADAL" clId="{556C45F7-0FC6-4624-9BCC-594F2315354A}" dt="2026-08-12T18:49:08.414" v="1756" actId="1076"/>
          <ac:spMkLst>
            <pc:docMk/>
            <pc:sldMk cId="988080928" sldId="2147483647"/>
            <ac:spMk id="19" creationId="{F13914CC-FCFD-BD89-450B-02E153A012AE}"/>
          </ac:spMkLst>
        </pc:spChg>
      </pc:sldChg>
      <pc:sldChg chg="add del">
        <pc:chgData name="Ionescu, Heidi@OTSI" userId="30f00d28-cca1-496c-af97-a53a3e850ba0" providerId="ADAL" clId="{556C45F7-0FC6-4624-9BCC-594F2315354A}" dt="2026-08-12T17:16:31.175" v="48"/>
        <pc:sldMkLst>
          <pc:docMk/>
          <pc:sldMk cId="2322059849" sldId="2147483647"/>
        </pc:sldMkLst>
      </pc:sldChg>
      <pc:sldMasterChg chg="delSldLayout">
        <pc:chgData name="Ionescu, Heidi@OTSI" userId="30f00d28-cca1-496c-af97-a53a3e850ba0" providerId="ADAL" clId="{556C45F7-0FC6-4624-9BCC-594F2315354A}" dt="2026-08-12T18:43:20.945" v="1733" actId="47"/>
        <pc:sldMasterMkLst>
          <pc:docMk/>
          <pc:sldMasterMk cId="2475825483" sldId="2147483889"/>
        </pc:sldMasterMkLst>
        <pc:sldLayoutChg chg="del">
          <pc:chgData name="Ionescu, Heidi@OTSI" userId="30f00d28-cca1-496c-af97-a53a3e850ba0" providerId="ADAL" clId="{556C45F7-0FC6-4624-9BCC-594F2315354A}" dt="2026-08-12T18:43:20.945" v="1733" actId="47"/>
          <pc:sldLayoutMkLst>
            <pc:docMk/>
            <pc:sldMasterMk cId="2475825483" sldId="2147483889"/>
            <pc:sldLayoutMk cId="1753402489" sldId="2147484020"/>
          </pc:sldLayoutMkLst>
        </pc:sldLayoutChg>
        <pc:sldLayoutChg chg="del">
          <pc:chgData name="Ionescu, Heidi@OTSI" userId="30f00d28-cca1-496c-af97-a53a3e850ba0" providerId="ADAL" clId="{556C45F7-0FC6-4624-9BCC-594F2315354A}" dt="2026-08-12T17:15:32.954" v="31" actId="47"/>
          <pc:sldLayoutMkLst>
            <pc:docMk/>
            <pc:sldMasterMk cId="2475825483" sldId="2147483889"/>
            <pc:sldLayoutMk cId="3627445821" sldId="2147484020"/>
          </pc:sldLayoutMkLst>
        </pc:sldLayoutChg>
      </pc:sldMasterChg>
      <pc:sldMasterChg chg="modSldLayout">
        <pc:chgData name="Ionescu, Heidi@OTSI" userId="30f00d28-cca1-496c-af97-a53a3e850ba0" providerId="ADAL" clId="{556C45F7-0FC6-4624-9BCC-594F2315354A}" dt="2026-08-12T18:39:33.554" v="1655"/>
        <pc:sldMasterMkLst>
          <pc:docMk/>
          <pc:sldMasterMk cId="3322310335" sldId="2147484054"/>
        </pc:sldMasterMkLst>
        <pc:sldLayoutChg chg="setBg">
          <pc:chgData name="Ionescu, Heidi@OTSI" userId="30f00d28-cca1-496c-af97-a53a3e850ba0" providerId="ADAL" clId="{556C45F7-0FC6-4624-9BCC-594F2315354A}" dt="2026-08-12T18:39:33.554" v="1655"/>
          <pc:sldLayoutMkLst>
            <pc:docMk/>
            <pc:sldMasterMk cId="3322310335" sldId="2147484054"/>
            <pc:sldLayoutMk cId="3462544533" sldId="2147484056"/>
          </pc:sldLayoutMkLst>
        </pc:sldLayoutChg>
        <pc:sldLayoutChg chg="setBg">
          <pc:chgData name="Ionescu, Heidi@OTSI" userId="30f00d28-cca1-496c-af97-a53a3e850ba0" providerId="ADAL" clId="{556C45F7-0FC6-4624-9BCC-594F2315354A}" dt="2026-08-12T18:39:33.554" v="1655"/>
          <pc:sldLayoutMkLst>
            <pc:docMk/>
            <pc:sldMasterMk cId="3322310335" sldId="2147484054"/>
            <pc:sldLayoutMk cId="2657610084" sldId="2147484070"/>
          </pc:sldLayoutMkLst>
        </pc:sldLayoutChg>
        <pc:sldLayoutChg chg="setBg">
          <pc:chgData name="Ionescu, Heidi@OTSI" userId="30f00d28-cca1-496c-af97-a53a3e850ba0" providerId="ADAL" clId="{556C45F7-0FC6-4624-9BCC-594F2315354A}" dt="2026-08-12T18:39:33.554" v="1655"/>
          <pc:sldLayoutMkLst>
            <pc:docMk/>
            <pc:sldMasterMk cId="3322310335" sldId="2147484054"/>
            <pc:sldLayoutMk cId="1981629257" sldId="2147484071"/>
          </pc:sldLayoutMkLst>
        </pc:sldLayoutChg>
        <pc:sldLayoutChg chg="setBg">
          <pc:chgData name="Ionescu, Heidi@OTSI" userId="30f00d28-cca1-496c-af97-a53a3e850ba0" providerId="ADAL" clId="{556C45F7-0FC6-4624-9BCC-594F2315354A}" dt="2026-08-12T18:39:33.554" v="1655"/>
          <pc:sldLayoutMkLst>
            <pc:docMk/>
            <pc:sldMasterMk cId="3322310335" sldId="2147484054"/>
            <pc:sldLayoutMk cId="814323326" sldId="2147484072"/>
          </pc:sldLayoutMkLst>
        </pc:sldLayoutChg>
        <pc:sldLayoutChg chg="setBg">
          <pc:chgData name="Ionescu, Heidi@OTSI" userId="30f00d28-cca1-496c-af97-a53a3e850ba0" providerId="ADAL" clId="{556C45F7-0FC6-4624-9BCC-594F2315354A}" dt="2026-08-12T18:39:33.554" v="1655"/>
          <pc:sldLayoutMkLst>
            <pc:docMk/>
            <pc:sldMasterMk cId="3322310335" sldId="2147484054"/>
            <pc:sldLayoutMk cId="3394634354" sldId="2147484073"/>
          </pc:sldLayoutMkLst>
        </pc:sldLayoutChg>
        <pc:sldLayoutChg chg="setBg">
          <pc:chgData name="Ionescu, Heidi@OTSI" userId="30f00d28-cca1-496c-af97-a53a3e850ba0" providerId="ADAL" clId="{556C45F7-0FC6-4624-9BCC-594F2315354A}" dt="2026-08-12T18:39:33.554" v="1655"/>
          <pc:sldLayoutMkLst>
            <pc:docMk/>
            <pc:sldMasterMk cId="3322310335" sldId="2147484054"/>
            <pc:sldLayoutMk cId="1570606344" sldId="2147484074"/>
          </pc:sldLayoutMkLst>
        </pc:sldLayoutChg>
        <pc:sldLayoutChg chg="setBg">
          <pc:chgData name="Ionescu, Heidi@OTSI" userId="30f00d28-cca1-496c-af97-a53a3e850ba0" providerId="ADAL" clId="{556C45F7-0FC6-4624-9BCC-594F2315354A}" dt="2026-08-12T18:39:33.554" v="1655"/>
          <pc:sldLayoutMkLst>
            <pc:docMk/>
            <pc:sldMasterMk cId="3322310335" sldId="2147484054"/>
            <pc:sldLayoutMk cId="369836053" sldId="2147484078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029075" cy="350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740" y="0"/>
            <a:ext cx="4029075" cy="350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8DBE52-605F-410A-B5A3-780947E4F6E3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46350" y="876300"/>
            <a:ext cx="4203700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0275" y="3373438"/>
            <a:ext cx="7435850" cy="27606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659563"/>
            <a:ext cx="4029075" cy="3508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740" y="6659563"/>
            <a:ext cx="4029075" cy="3508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F89FB2-1068-4A81-99C3-A0F6874B0C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416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F89FB2-1068-4A81-99C3-A0F6874B0CA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7374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763DAB-0628-5CB5-B773-108EFF5F6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FA742D-5995-8E13-7A2F-A1ECAC231E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266407-9A35-0CFE-6046-79787EC095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5B35EE-F7FC-2A8E-1FCC-8E67F0E1E1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89FB2-1068-4A81-99C3-A0F6874B0CA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42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83F0CC-6F98-4B0A-97C3-9B98A3C2EDF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9122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71FEC4-BDCA-1D04-B408-D57370626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3C12FB-5825-DB95-C91C-FFC86C2657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82B6CB-85D7-73F5-C607-7BB1BE42A3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52A61C-EB34-0EB0-C6DA-A5017D174B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83F0CC-6F98-4B0A-97C3-9B98A3C2EDF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902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–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58900" y="1122363"/>
            <a:ext cx="9309100" cy="2387600"/>
          </a:xfrm>
        </p:spPr>
        <p:txBody>
          <a:bodyPr anchor="b"/>
          <a:lstStyle>
            <a:lvl1pPr algn="l">
              <a:defRPr sz="6000" b="1" i="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58900" y="3602038"/>
            <a:ext cx="9309100" cy="1655762"/>
          </a:xfrm>
        </p:spPr>
        <p:txBody>
          <a:bodyPr/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856"/>
          <a:stretch/>
        </p:blipFill>
        <p:spPr>
          <a:xfrm>
            <a:off x="310804" y="5634640"/>
            <a:ext cx="953951" cy="931259"/>
          </a:xfrm>
          <a:prstGeom prst="rect">
            <a:avLst/>
          </a:prstGeom>
        </p:spPr>
      </p:pic>
      <p:sp>
        <p:nvSpPr>
          <p:cNvPr id="8" name="Subtitle 2"/>
          <p:cNvSpPr txBox="1">
            <a:spLocks/>
          </p:cNvSpPr>
          <p:nvPr userDrawn="1"/>
        </p:nvSpPr>
        <p:spPr>
          <a:xfrm>
            <a:off x="1385477" y="5901914"/>
            <a:ext cx="9282523" cy="5642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b="0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b="0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0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US" sz="1600" b="1" i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CWDS</a:t>
            </a:r>
            <a:r>
              <a:rPr lang="en-US" sz="1600" b="1" i="0" baseline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 </a:t>
            </a:r>
            <a:r>
              <a:rPr lang="en-US" sz="1600" b="0" i="0" baseline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/</a:t>
            </a:r>
            <a:r>
              <a:rPr lang="en-US" sz="1600" b="1" i="0" baseline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 </a:t>
            </a:r>
            <a:r>
              <a:rPr lang="en-US" sz="16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Child Welfare Digital</a:t>
            </a:r>
            <a:r>
              <a:rPr lang="en-US" sz="1600" baseline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 Services</a:t>
            </a:r>
            <a:endParaRPr lang="en-US" sz="160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ea typeface="Source Sans Pro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93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– Acc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7866993" cy="6858000"/>
          </a:xfrm>
          <a:prstGeom prst="rect">
            <a:avLst/>
          </a:prstGeom>
          <a:solidFill>
            <a:srgbClr val="78A0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24E7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5924" y="1239044"/>
            <a:ext cx="7313083" cy="4379912"/>
          </a:xfrm>
        </p:spPr>
        <p:txBody>
          <a:bodyPr anchor="ctr"/>
          <a:lstStyle>
            <a:lvl1pPr>
              <a:lnSpc>
                <a:spcPct val="100000"/>
              </a:lnSpc>
              <a:defRPr sz="6000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callout block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 </a:t>
            </a:r>
            <a:r>
              <a:rPr lang="en-US" b="1"/>
              <a:t>CWDS /</a:t>
            </a:r>
            <a:r>
              <a:rPr lang="en-US"/>
              <a:t>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0D5AEE6D-74CB-A224-9991-ABC2974DE3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4930" y="1239044"/>
            <a:ext cx="3631145" cy="4379912"/>
          </a:xfrm>
        </p:spPr>
        <p:txBody>
          <a:bodyPr anchor="ctr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89215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2663"/>
          </a:xfrm>
        </p:spPr>
        <p:txBody>
          <a:bodyPr>
            <a:normAutofit/>
          </a:bodyPr>
          <a:lstStyle>
            <a:lvl1pPr>
              <a:defRPr sz="3600" b="1" i="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62065"/>
            <a:ext cx="10515600" cy="4773482"/>
          </a:xfr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 CWDS /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2208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400" b="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 </a:t>
            </a:r>
            <a:r>
              <a:rPr lang="en-US" b="1"/>
              <a:t>CWDS /</a:t>
            </a:r>
            <a:r>
              <a:rPr lang="en-US"/>
              <a:t>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0325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400" b="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2819400" cy="435133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0" y="1825625"/>
            <a:ext cx="5181600" cy="435133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 </a:t>
            </a:r>
            <a:r>
              <a:rPr lang="en-US" b="1"/>
              <a:t>CWDS /</a:t>
            </a:r>
            <a:r>
              <a:rPr lang="en-US"/>
              <a:t>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2DB77CFC-546F-4ACB-A28A-684CFBB3EFEE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9144001" y="1825625"/>
            <a:ext cx="2220984" cy="435133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3pPr>
            <a:lvl4pPr>
              <a:defRPr sz="1800">
                <a:solidFill>
                  <a:srgbClr val="004A6C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4pPr>
            <a:lvl5pPr>
              <a:defRPr sz="1800">
                <a:solidFill>
                  <a:srgbClr val="004A6C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299499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ur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972800" cy="1325563"/>
          </a:xfrm>
        </p:spPr>
        <p:txBody>
          <a:bodyPr>
            <a:normAutofit/>
          </a:bodyPr>
          <a:lstStyle>
            <a:lvl1pPr>
              <a:defRPr sz="4400" b="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2606040" cy="435133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Open Sans"/>
              </a:defRPr>
            </a:lvl1pPr>
            <a:lvl2pPr>
              <a:defRPr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2pPr>
            <a:lvl3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3pPr>
            <a:lvl4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4pPr>
            <a:lvl5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1">
                <a:solidFill>
                  <a:schemeClr val="tx1"/>
                </a:solidFill>
                <a:latin typeface="Open Sans"/>
                <a:ea typeface="Source Sans Pro" charset="0"/>
                <a:cs typeface="Open Sans"/>
              </a:defRPr>
            </a:lvl1pPr>
          </a:lstStyle>
          <a:p>
            <a:r>
              <a:rPr lang="en-US"/>
              <a:t> CWDS /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EF0C0D2-E23C-438C-B55F-48418DC39EE7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3627120" y="1825625"/>
            <a:ext cx="260604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2pPr>
            <a:lvl3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3pPr>
            <a:lvl4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4pPr>
            <a:lvl5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7A6FBA5-22FA-4A63-AE17-BC8CCE1F52EA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416040" y="1825625"/>
            <a:ext cx="260604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2pPr>
            <a:lvl3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3pPr>
            <a:lvl4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4pPr>
            <a:lvl5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7ED4BB8-55D9-4262-9722-F1451E59A529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9204960" y="1825625"/>
            <a:ext cx="260604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2pPr>
            <a:lvl3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3pPr>
            <a:lvl4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4pPr>
            <a:lvl5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568980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22960" y="457200"/>
            <a:ext cx="10972800" cy="914400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 </a:t>
            </a:r>
            <a:r>
              <a:rPr lang="en-US" b="1"/>
              <a:t>CWDS /</a:t>
            </a:r>
            <a:r>
              <a:rPr lang="en-US"/>
              <a:t>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2468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 </a:t>
            </a:r>
            <a:r>
              <a:rPr lang="en-US" b="1"/>
              <a:t>CWDS /</a:t>
            </a:r>
            <a:r>
              <a:rPr lang="en-US"/>
              <a:t>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1457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239044"/>
            <a:ext cx="10515600" cy="437991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5400" baseline="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quote block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856"/>
          <a:stretch/>
        </p:blipFill>
        <p:spPr>
          <a:xfrm>
            <a:off x="364757" y="6205371"/>
            <a:ext cx="544831" cy="531870"/>
          </a:xfrm>
          <a:prstGeom prst="rect">
            <a:avLst/>
          </a:prstGeom>
        </p:spPr>
      </p:pic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 </a:t>
            </a:r>
            <a:r>
              <a:rPr lang="en-US" b="1"/>
              <a:t>CWDS /</a:t>
            </a:r>
            <a:r>
              <a:rPr lang="en-US"/>
              <a:t>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6382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809E811-50DC-450D-86C6-A85A85ED8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838200" y="5586993"/>
            <a:ext cx="105156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80F878-D597-4EE7-845C-EFE5547EB2E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38200" y="5701296"/>
            <a:ext cx="10515600" cy="1042404"/>
          </a:xfrm>
        </p:spPr>
        <p:txBody>
          <a:bodyPr numCol="3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4A6C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DFC2428-2995-4C51-A0CC-2FFC765709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599" cy="3567507"/>
          </a:xfrm>
        </p:spPr>
        <p:txBody>
          <a:bodyPr/>
          <a:lstStyle>
            <a:lvl1pPr>
              <a:defRPr sz="24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3pPr>
            <a:lvl4pPr>
              <a:defRPr sz="18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D6519CA-0015-4609-965F-7F9413575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59252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400" b="0" i="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809E811-50DC-450D-86C6-A85A85ED8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838200" y="5586993"/>
            <a:ext cx="105156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FFE80EE-5C3F-483F-9A88-66E5043FFA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560755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B9FDEDA7-C34D-4501-8B43-B09CA615B5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560755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80F878-D597-4EE7-845C-EFE5547EB2E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38200" y="5701296"/>
            <a:ext cx="10515600" cy="1042404"/>
          </a:xfrm>
        </p:spPr>
        <p:txBody>
          <a:bodyPr numCol="3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4A6C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4495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– 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58900" y="1122363"/>
            <a:ext cx="9309100" cy="2387600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58900" y="3602038"/>
            <a:ext cx="9309100" cy="1655762"/>
          </a:xfrm>
        </p:spPr>
        <p:txBody>
          <a:bodyPr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856"/>
          <a:stretch/>
        </p:blipFill>
        <p:spPr>
          <a:xfrm>
            <a:off x="310804" y="5634640"/>
            <a:ext cx="953951" cy="931259"/>
          </a:xfrm>
          <a:prstGeom prst="rect">
            <a:avLst/>
          </a:prstGeom>
        </p:spPr>
      </p:pic>
      <p:sp>
        <p:nvSpPr>
          <p:cNvPr id="12" name="Subtitle 2"/>
          <p:cNvSpPr txBox="1">
            <a:spLocks/>
          </p:cNvSpPr>
          <p:nvPr userDrawn="1"/>
        </p:nvSpPr>
        <p:spPr>
          <a:xfrm>
            <a:off x="1385477" y="5901914"/>
            <a:ext cx="4414883" cy="5642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b="0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b="0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0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US" sz="1600" b="1" i="0">
                <a:solidFill>
                  <a:schemeClr val="bg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CWDS</a:t>
            </a:r>
            <a:r>
              <a:rPr lang="en-US" sz="1600" b="1" i="0" baseline="0">
                <a:solidFill>
                  <a:schemeClr val="bg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 </a:t>
            </a:r>
            <a:r>
              <a:rPr lang="en-US" sz="1600" b="0" i="0" baseline="0">
                <a:solidFill>
                  <a:schemeClr val="bg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/</a:t>
            </a:r>
            <a:r>
              <a:rPr lang="en-US" sz="1600" b="1" i="0" baseline="0">
                <a:solidFill>
                  <a:schemeClr val="bg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 </a:t>
            </a:r>
            <a:r>
              <a:rPr lang="en-US" sz="1600">
                <a:solidFill>
                  <a:schemeClr val="bg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Child Welfare Digital</a:t>
            </a:r>
            <a:r>
              <a:rPr lang="en-US" sz="1600" baseline="0">
                <a:solidFill>
                  <a:schemeClr val="bg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 Services</a:t>
            </a:r>
            <a:endParaRPr lang="en-US" sz="1600">
              <a:solidFill>
                <a:schemeClr val="bg1"/>
              </a:solidFill>
              <a:latin typeface="Calibri" panose="020F0502020204030204" pitchFamily="34" charset="0"/>
              <a:ea typeface="Source Sans Pro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5675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 / Con Matr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 </a:t>
            </a:r>
            <a:r>
              <a:rPr lang="en-US" b="1"/>
              <a:t>CWDS /</a:t>
            </a:r>
            <a:r>
              <a:rPr lang="en-US"/>
              <a:t>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>
            <a:off x="8267700" y="635000"/>
            <a:ext cx="3086100" cy="636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r>
              <a:rPr lang="en-US" sz="2400" b="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Weaknesses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479852" y="1549400"/>
            <a:ext cx="2479675" cy="1016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8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479851" y="3098800"/>
            <a:ext cx="2479675" cy="1016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9" name="Text Placehold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479850" y="4648200"/>
            <a:ext cx="2479675" cy="1016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0" name="Text Placeholder 14"/>
          <p:cNvSpPr>
            <a:spLocks noGrp="1"/>
          </p:cNvSpPr>
          <p:nvPr>
            <p:ph type="body" sz="quarter" idx="16" hasCustomPrompt="1"/>
          </p:nvPr>
        </p:nvSpPr>
        <p:spPr>
          <a:xfrm>
            <a:off x="3708399" y="1549400"/>
            <a:ext cx="3454401" cy="1270000"/>
          </a:xfrm>
        </p:spPr>
        <p:txBody>
          <a:bodyPr>
            <a:normAutofit/>
          </a:bodyPr>
          <a:lstStyle>
            <a:lvl1pPr marL="285750" indent="-285750">
              <a:buFont typeface="Arial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3708398" y="3098800"/>
            <a:ext cx="3454401" cy="1270000"/>
          </a:xfrm>
        </p:spPr>
        <p:txBody>
          <a:bodyPr>
            <a:normAutofit/>
          </a:bodyPr>
          <a:lstStyle>
            <a:lvl1pPr marL="285750" indent="-285750">
              <a:buFont typeface="Arial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18" hasCustomPrompt="1"/>
          </p:nvPr>
        </p:nvSpPr>
        <p:spPr>
          <a:xfrm>
            <a:off x="3708397" y="4648200"/>
            <a:ext cx="3454401" cy="1308100"/>
          </a:xfrm>
        </p:spPr>
        <p:txBody>
          <a:bodyPr>
            <a:normAutofit/>
          </a:bodyPr>
          <a:lstStyle>
            <a:lvl1pPr marL="285750" indent="-285750">
              <a:buFont typeface="Arial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3" name="Text Placeholder 14"/>
          <p:cNvSpPr>
            <a:spLocks noGrp="1"/>
          </p:cNvSpPr>
          <p:nvPr>
            <p:ph type="body" sz="quarter" idx="19" hasCustomPrompt="1"/>
          </p:nvPr>
        </p:nvSpPr>
        <p:spPr>
          <a:xfrm>
            <a:off x="7848596" y="1549400"/>
            <a:ext cx="3454401" cy="1270000"/>
          </a:xfrm>
        </p:spPr>
        <p:txBody>
          <a:bodyPr>
            <a:normAutofit/>
          </a:bodyPr>
          <a:lstStyle>
            <a:lvl1pPr marL="285750" indent="-285750">
              <a:buFont typeface="Arial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4" name="Text Placeholder 14"/>
          <p:cNvSpPr>
            <a:spLocks noGrp="1"/>
          </p:cNvSpPr>
          <p:nvPr>
            <p:ph type="body" sz="quarter" idx="20" hasCustomPrompt="1"/>
          </p:nvPr>
        </p:nvSpPr>
        <p:spPr>
          <a:xfrm>
            <a:off x="7848595" y="3098800"/>
            <a:ext cx="3454401" cy="1270000"/>
          </a:xfrm>
        </p:spPr>
        <p:txBody>
          <a:bodyPr>
            <a:normAutofit/>
          </a:bodyPr>
          <a:lstStyle>
            <a:lvl1pPr marL="285750" indent="-285750">
              <a:buFont typeface="Arial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5" name="Text Placeholder 14"/>
          <p:cNvSpPr>
            <a:spLocks noGrp="1"/>
          </p:cNvSpPr>
          <p:nvPr>
            <p:ph type="body" sz="quarter" idx="21" hasCustomPrompt="1"/>
          </p:nvPr>
        </p:nvSpPr>
        <p:spPr>
          <a:xfrm>
            <a:off x="7848594" y="4648200"/>
            <a:ext cx="3454401" cy="1308100"/>
          </a:xfrm>
        </p:spPr>
        <p:txBody>
          <a:bodyPr>
            <a:normAutofit/>
          </a:bodyPr>
          <a:lstStyle>
            <a:lvl1pPr marL="285750" indent="-285750">
              <a:buFont typeface="Arial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7" name="Title 1"/>
          <p:cNvSpPr txBox="1">
            <a:spLocks/>
          </p:cNvSpPr>
          <p:nvPr userDrawn="1"/>
        </p:nvSpPr>
        <p:spPr>
          <a:xfrm>
            <a:off x="4076698" y="633412"/>
            <a:ext cx="3086100" cy="636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r>
              <a:rPr lang="en-US" sz="2400" b="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Strengths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559362" y="2964324"/>
            <a:ext cx="10400186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 userDrawn="1"/>
        </p:nvCxnSpPr>
        <p:spPr>
          <a:xfrm>
            <a:off x="559362" y="4530287"/>
            <a:ext cx="10400186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 userDrawn="1"/>
        </p:nvCxnSpPr>
        <p:spPr>
          <a:xfrm>
            <a:off x="559362" y="1422653"/>
            <a:ext cx="10400186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ea typeface="Source Sans Pro" charset="0"/>
              <a:cs typeface="Source Sans 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8119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 / Con Individ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 userDrawn="1"/>
        </p:nvSpPr>
        <p:spPr>
          <a:xfrm>
            <a:off x="8267700" y="635000"/>
            <a:ext cx="3086100" cy="636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r>
              <a:rPr lang="en-US" sz="240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Weaknesses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7505700" y="1271588"/>
            <a:ext cx="0" cy="46847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479852" y="1549400"/>
            <a:ext cx="2885647" cy="12446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3600" b="0" i="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0" name="Text Placeholder 14"/>
          <p:cNvSpPr>
            <a:spLocks noGrp="1"/>
          </p:cNvSpPr>
          <p:nvPr>
            <p:ph type="body" sz="quarter" idx="16" hasCustomPrompt="1"/>
          </p:nvPr>
        </p:nvSpPr>
        <p:spPr>
          <a:xfrm>
            <a:off x="3708399" y="1549400"/>
            <a:ext cx="3454401" cy="4406900"/>
          </a:xfrm>
        </p:spPr>
        <p:txBody>
          <a:bodyPr>
            <a:normAutofit/>
          </a:bodyPr>
          <a:lstStyle>
            <a:lvl1pPr marL="285750" indent="-285750">
              <a:buFont typeface="Arial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3" name="Text Placeholder 14"/>
          <p:cNvSpPr>
            <a:spLocks noGrp="1"/>
          </p:cNvSpPr>
          <p:nvPr>
            <p:ph type="body" sz="quarter" idx="19" hasCustomPrompt="1"/>
          </p:nvPr>
        </p:nvSpPr>
        <p:spPr>
          <a:xfrm>
            <a:off x="7848596" y="1549400"/>
            <a:ext cx="3454401" cy="4406900"/>
          </a:xfrm>
        </p:spPr>
        <p:txBody>
          <a:bodyPr>
            <a:normAutofit/>
          </a:bodyPr>
          <a:lstStyle>
            <a:lvl1pPr marL="285750" indent="-285750">
              <a:buFont typeface="Arial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7" name="Title 1"/>
          <p:cNvSpPr txBox="1">
            <a:spLocks/>
          </p:cNvSpPr>
          <p:nvPr userDrawn="1"/>
        </p:nvSpPr>
        <p:spPr>
          <a:xfrm>
            <a:off x="4076698" y="633412"/>
            <a:ext cx="3086100" cy="636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r>
              <a:rPr lang="en-US" sz="240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Strengths</a:t>
            </a:r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20" hasCustomPrompt="1"/>
          </p:nvPr>
        </p:nvSpPr>
        <p:spPr>
          <a:xfrm>
            <a:off x="479852" y="2794000"/>
            <a:ext cx="2885647" cy="31623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 </a:t>
            </a:r>
            <a:r>
              <a:rPr lang="en-US" b="1">
                <a:solidFill>
                  <a:schemeClr val="tx1"/>
                </a:solidFill>
              </a:rPr>
              <a:t>CWDS</a:t>
            </a:r>
            <a:r>
              <a:rPr lang="en-US" b="1"/>
              <a:t> /</a:t>
            </a:r>
            <a:r>
              <a:rPr lang="en-US"/>
              <a:t>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ea typeface="Source Sans Pro" charset="0"/>
              <a:cs typeface="Source Sans 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0447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0400" y="1803402"/>
            <a:ext cx="10668000" cy="2284941"/>
          </a:xfrm>
        </p:spPr>
        <p:txBody>
          <a:bodyPr anchor="b">
            <a:noAutofit/>
          </a:bodyPr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7035" y="4495800"/>
            <a:ext cx="10668000" cy="660400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  <a:latin typeface="+mn-lt"/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35" y="5288492"/>
            <a:ext cx="1422400" cy="243417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4CE85969-B5D8-F66F-ED7F-99785CDA49FB}"/>
              </a:ext>
            </a:extLst>
          </p:cNvPr>
          <p:cNvSpPr/>
          <p:nvPr userDrawn="1"/>
        </p:nvSpPr>
        <p:spPr>
          <a:xfrm flipV="1">
            <a:off x="660400" y="4292600"/>
            <a:ext cx="10820465" cy="0"/>
          </a:xfrm>
          <a:prstGeom prst="line">
            <a:avLst/>
          </a:prstGeom>
          <a:ln w="219075" cap="flat">
            <a:solidFill>
              <a:srgbClr val="A4D54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600"/>
          </a:p>
        </p:txBody>
      </p:sp>
      <p:pic>
        <p:nvPicPr>
          <p:cNvPr id="10" name="Picture 9" descr="Logo, company name&#10;&#10;AI-generated content may be incorrect.">
            <a:extLst>
              <a:ext uri="{FF2B5EF4-FFF2-40B4-BE49-F238E27FC236}">
                <a16:creationId xmlns:a16="http://schemas.microsoft.com/office/drawing/2014/main" id="{2BC52741-ED42-D12C-34C8-A182916A7B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624" y="431800"/>
            <a:ext cx="25908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7380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Dark">
    <p:bg>
      <p:bgPr>
        <a:solidFill>
          <a:srgbClr val="053D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0400" y="1803402"/>
            <a:ext cx="10668000" cy="2284941"/>
          </a:xfrm>
        </p:spPr>
        <p:txBody>
          <a:bodyPr anchor="b">
            <a:noAutofit/>
          </a:bodyPr>
          <a:lstStyle>
            <a:lvl1pPr>
              <a:defRPr sz="6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7035" y="4495800"/>
            <a:ext cx="10668000" cy="660400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35" y="5288492"/>
            <a:ext cx="1422400" cy="243417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4CE85969-B5D8-F66F-ED7F-99785CDA49FB}"/>
              </a:ext>
            </a:extLst>
          </p:cNvPr>
          <p:cNvSpPr/>
          <p:nvPr userDrawn="1"/>
        </p:nvSpPr>
        <p:spPr>
          <a:xfrm flipV="1">
            <a:off x="660400" y="4292600"/>
            <a:ext cx="10820465" cy="0"/>
          </a:xfrm>
          <a:prstGeom prst="line">
            <a:avLst/>
          </a:prstGeom>
          <a:ln w="219075" cap="flat">
            <a:solidFill>
              <a:srgbClr val="A4D54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600"/>
          </a:p>
        </p:txBody>
      </p:sp>
      <p:pic>
        <p:nvPicPr>
          <p:cNvPr id="6" name="Picture 5" descr="Logo&#10;&#10;AI-generated content may be incorrect.">
            <a:extLst>
              <a:ext uri="{FF2B5EF4-FFF2-40B4-BE49-F238E27FC236}">
                <a16:creationId xmlns:a16="http://schemas.microsoft.com/office/drawing/2014/main" id="{20D0B13D-800F-7FE5-0FA8-686C04DF24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00" y="482600"/>
            <a:ext cx="2590805" cy="116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5224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Right picture with dar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03371BB-2780-DD08-BD05-5357B6D910D0}"/>
              </a:ext>
            </a:extLst>
          </p:cNvPr>
          <p:cNvSpPr/>
          <p:nvPr userDrawn="1"/>
        </p:nvSpPr>
        <p:spPr>
          <a:xfrm>
            <a:off x="8534400" y="0"/>
            <a:ext cx="36576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23333"/>
            <a:ext cx="5537200" cy="1219200"/>
          </a:xfrm>
        </p:spPr>
        <p:txBody>
          <a:bodyPr anchor="b">
            <a:noAutofit/>
          </a:bodyPr>
          <a:lstStyle>
            <a:lvl1pPr algn="l">
              <a:defRPr sz="4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705601" y="990600"/>
            <a:ext cx="4233819" cy="4876800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0" y="2209801"/>
            <a:ext cx="5537200" cy="4013199"/>
          </a:xfrm>
        </p:spPr>
        <p:txBody>
          <a:bodyPr>
            <a:normAutofit/>
          </a:bodyPr>
          <a:lstStyle>
            <a:lvl1pPr marL="342917" indent="-342917"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  <a:defRPr sz="1867" b="1"/>
            </a:lvl1pPr>
            <a:lvl2pPr marL="609630" indent="-304815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1600"/>
            </a:lvl2pPr>
            <a:lvl3pPr marL="838242" indent="-228611">
              <a:buFont typeface="Arial" panose="020B0604020202020204" pitchFamily="34" charset="0"/>
              <a:buChar char="•"/>
              <a:defRPr sz="1333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Item</a:t>
            </a:r>
          </a:p>
          <a:p>
            <a:pPr lvl="1"/>
            <a:r>
              <a:rPr lang="en-US"/>
              <a:t>Subsection</a:t>
            </a:r>
          </a:p>
          <a:p>
            <a:pPr lvl="1"/>
            <a:r>
              <a:rPr lang="en-US"/>
              <a:t>Subsection</a:t>
            </a:r>
          </a:p>
          <a:p>
            <a:pPr lvl="0"/>
            <a:r>
              <a:rPr lang="en-US"/>
              <a:t>Item</a:t>
            </a:r>
          </a:p>
          <a:p>
            <a:pPr lvl="1"/>
            <a:r>
              <a:rPr lang="en-US"/>
              <a:t>Subsection</a:t>
            </a:r>
          </a:p>
          <a:p>
            <a:pPr lvl="2"/>
            <a:r>
              <a:rPr lang="en-US"/>
              <a:t>What were you thinking? Don’t do this.</a:t>
            </a:r>
          </a:p>
          <a:p>
            <a:pPr lvl="1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8066914-84C2-CD01-1596-9E89689548E3}"/>
              </a:ext>
            </a:extLst>
          </p:cNvPr>
          <p:cNvCxnSpPr>
            <a:cxnSpLocks/>
          </p:cNvCxnSpPr>
          <p:nvPr userDrawn="1"/>
        </p:nvCxnSpPr>
        <p:spPr>
          <a:xfrm>
            <a:off x="609600" y="1905000"/>
            <a:ext cx="3098800" cy="0"/>
          </a:xfrm>
          <a:prstGeom prst="line">
            <a:avLst/>
          </a:prstGeom>
          <a:ln w="38100">
            <a:solidFill>
              <a:srgbClr val="FA8D29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0850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sic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89984"/>
            <a:ext cx="9753600" cy="12086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51000"/>
            <a:ext cx="9753600" cy="4521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67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67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67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0135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Right Picture with bor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5367383" cy="1117600"/>
          </a:xfrm>
        </p:spPr>
        <p:txBody>
          <a:bodyPr anchor="b">
            <a:noAutofit/>
          </a:bodyPr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215019" y="381000"/>
            <a:ext cx="5367381" cy="5842000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600200"/>
            <a:ext cx="5367383" cy="4622800"/>
          </a:xfrm>
        </p:spPr>
        <p:txBody>
          <a:bodyPr>
            <a:normAutofit/>
          </a:bodyPr>
          <a:lstStyle>
            <a:lvl1pPr marL="0" indent="0">
              <a:buNone/>
              <a:defRPr sz="1867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1E6E07F6-1021-AD64-74B8-7488F93BE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62200" y="6324600"/>
            <a:ext cx="7467600" cy="243417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B9B0C543-C207-C586-9F3A-2113B2C1E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60000" y="6324599"/>
            <a:ext cx="1422400" cy="243417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1732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Right Picture Take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5367383" cy="1117600"/>
          </a:xfrm>
        </p:spPr>
        <p:txBody>
          <a:bodyPr anchor="b">
            <a:noAutofit/>
          </a:bodyPr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600200"/>
            <a:ext cx="5367383" cy="4622800"/>
          </a:xfrm>
        </p:spPr>
        <p:txBody>
          <a:bodyPr>
            <a:normAutofit/>
          </a:bodyPr>
          <a:lstStyle>
            <a:lvl1pPr marL="0" indent="0">
              <a:buNone/>
              <a:defRPr sz="1867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2372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10972800" cy="609600"/>
          </a:xfrm>
        </p:spPr>
        <p:txBody>
          <a:bodyPr anchor="t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5423A7-63F1-FF4D-BD27-A1771E57E13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" y="990600"/>
            <a:ext cx="109728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233352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89984"/>
            <a:ext cx="9753600" cy="12086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98800" y="1651000"/>
            <a:ext cx="8483600" cy="4521200"/>
          </a:xfrm>
        </p:spPr>
        <p:txBody>
          <a:bodyPr>
            <a:normAutofit/>
          </a:bodyPr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67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67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67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4F024EC-88B5-E18A-7F02-257AA6A5AD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1650999"/>
            <a:ext cx="2387600" cy="4521201"/>
          </a:xfrm>
          <a:solidFill>
            <a:srgbClr val="E7F4FF">
              <a:alpha val="50196"/>
            </a:srgbClr>
          </a:solidFill>
        </p:spPr>
        <p:txBody>
          <a:bodyPr lIns="182880" tIns="91440" rIns="18288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25291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– 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 baseline="0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Section header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3960159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51000"/>
            <a:ext cx="5334000" cy="4470400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651000"/>
            <a:ext cx="5334000" cy="4470400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8376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30892"/>
            <a:ext cx="5384800" cy="426508"/>
          </a:xfrm>
        </p:spPr>
        <p:txBody>
          <a:bodyPr anchor="b">
            <a:normAutofit/>
          </a:bodyPr>
          <a:lstStyle>
            <a:lvl1pPr marL="0" indent="0">
              <a:buNone/>
              <a:defRPr sz="1867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89692"/>
            <a:ext cx="5384800" cy="3982508"/>
          </a:xfrm>
        </p:spPr>
        <p:txBody>
          <a:bodyPr>
            <a:normAutofit/>
          </a:bodyPr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3" y="1630892"/>
            <a:ext cx="5384799" cy="426508"/>
          </a:xfrm>
        </p:spPr>
        <p:txBody>
          <a:bodyPr anchor="b">
            <a:normAutofit/>
          </a:bodyPr>
          <a:lstStyle>
            <a:lvl1pPr marL="0" indent="0">
              <a:buNone/>
              <a:defRPr sz="1867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2" y="2189692"/>
            <a:ext cx="5384799" cy="3982508"/>
          </a:xfrm>
        </p:spPr>
        <p:txBody>
          <a:bodyPr>
            <a:normAutofit/>
          </a:bodyPr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0248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with dark he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89984"/>
            <a:ext cx="9804400" cy="120861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30892"/>
            <a:ext cx="5384800" cy="426508"/>
          </a:xfrm>
          <a:solidFill>
            <a:schemeClr val="tx1"/>
          </a:solidFill>
        </p:spPr>
        <p:txBody>
          <a:bodyPr anchor="b">
            <a:normAutofit/>
          </a:bodyPr>
          <a:lstStyle>
            <a:lvl1pPr marL="0" indent="0">
              <a:buNone/>
              <a:defRPr sz="1867" b="1">
                <a:solidFill>
                  <a:schemeClr val="bg1"/>
                </a:solidFill>
              </a:defRPr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08200"/>
            <a:ext cx="5384800" cy="3962400"/>
          </a:xfrm>
          <a:solidFill>
            <a:srgbClr val="FBFBFB"/>
          </a:solidFill>
        </p:spPr>
        <p:txBody>
          <a:bodyPr>
            <a:normAutofit/>
          </a:bodyPr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3" y="1630892"/>
            <a:ext cx="5384799" cy="426508"/>
          </a:xfrm>
          <a:solidFill>
            <a:schemeClr val="tx1"/>
          </a:solidFill>
        </p:spPr>
        <p:txBody>
          <a:bodyPr anchor="b">
            <a:normAutofit/>
          </a:bodyPr>
          <a:lstStyle>
            <a:lvl1pPr marL="0" indent="0">
              <a:buNone/>
              <a:defRPr sz="1867" b="1">
                <a:solidFill>
                  <a:schemeClr val="bg1"/>
                </a:solidFill>
              </a:defRPr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2" y="2108200"/>
            <a:ext cx="5384799" cy="3962400"/>
          </a:xfrm>
          <a:solidFill>
            <a:srgbClr val="FBFBFB"/>
          </a:solidFill>
        </p:spPr>
        <p:txBody>
          <a:bodyPr>
            <a:normAutofit/>
          </a:bodyPr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2567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 with dark he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89984"/>
            <a:ext cx="9753600" cy="120861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3556000" cy="375708"/>
          </a:xfrm>
          <a:solidFill>
            <a:schemeClr val="tx1"/>
          </a:solidFill>
        </p:spPr>
        <p:txBody>
          <a:bodyPr anchor="b">
            <a:no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006600"/>
            <a:ext cx="3556000" cy="1828800"/>
          </a:xfrm>
          <a:solidFill>
            <a:srgbClr val="FBFBFB"/>
          </a:solidFill>
        </p:spPr>
        <p:txBody>
          <a:bodyPr>
            <a:normAutofit/>
          </a:bodyPr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3869380-5AB0-122D-FEF0-6ACE32B22EC4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10609" y="3987800"/>
            <a:ext cx="3555019" cy="375708"/>
          </a:xfrm>
          <a:solidFill>
            <a:schemeClr val="tx1"/>
          </a:solidFill>
        </p:spPr>
        <p:txBody>
          <a:bodyPr anchor="b">
            <a:no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5AEC7163-7116-ECDE-5D94-D7DB7DEF326B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09600" y="4397364"/>
            <a:ext cx="3555019" cy="1828800"/>
          </a:xfrm>
          <a:solidFill>
            <a:srgbClr val="FBFBFB"/>
          </a:solidFill>
        </p:spPr>
        <p:txBody>
          <a:bodyPr>
            <a:normAutofit/>
          </a:bodyPr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48116E42-BB31-4F93-52F5-1249D6CD5EBD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4368800" y="1600200"/>
            <a:ext cx="3455353" cy="375708"/>
          </a:xfrm>
          <a:solidFill>
            <a:schemeClr val="tx1"/>
          </a:solidFill>
        </p:spPr>
        <p:txBody>
          <a:bodyPr anchor="b">
            <a:no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414D5AEC-8517-D3FA-0821-C63EFFF9EC4D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4368800" y="2006600"/>
            <a:ext cx="3455353" cy="1828800"/>
          </a:xfrm>
          <a:solidFill>
            <a:srgbClr val="FBFBFB"/>
          </a:solidFill>
        </p:spPr>
        <p:txBody>
          <a:bodyPr>
            <a:normAutofit/>
          </a:bodyPr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A2085221-056A-1FC4-35E5-4506D18FDFFA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4369810" y="3987800"/>
            <a:ext cx="3454400" cy="375708"/>
          </a:xfrm>
          <a:solidFill>
            <a:schemeClr val="tx1"/>
          </a:solidFill>
        </p:spPr>
        <p:txBody>
          <a:bodyPr anchor="b">
            <a:no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2CBD753B-1631-AC4E-53CF-6A6836380476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4368801" y="4397364"/>
            <a:ext cx="3454400" cy="1828800"/>
          </a:xfrm>
          <a:solidFill>
            <a:srgbClr val="FBFBFB"/>
          </a:solidFill>
        </p:spPr>
        <p:txBody>
          <a:bodyPr>
            <a:normAutofit/>
          </a:bodyPr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435FFEC0-0F27-8130-0E0D-A67C64CB8CA1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8026400" y="1600200"/>
            <a:ext cx="3556000" cy="375708"/>
          </a:xfrm>
          <a:solidFill>
            <a:schemeClr val="tx1"/>
          </a:solidFill>
        </p:spPr>
        <p:txBody>
          <a:bodyPr anchor="b">
            <a:no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0FA0A2DF-FBF8-3442-DB1F-79BCC78D272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026400" y="2006600"/>
            <a:ext cx="3556000" cy="1828800"/>
          </a:xfrm>
          <a:solidFill>
            <a:srgbClr val="FBFBFB"/>
          </a:solidFill>
        </p:spPr>
        <p:txBody>
          <a:bodyPr>
            <a:normAutofit/>
          </a:bodyPr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CF761076-B0A5-294B-9C48-D9C8D9F792AF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8027409" y="3987800"/>
            <a:ext cx="3555019" cy="375708"/>
          </a:xfrm>
          <a:solidFill>
            <a:schemeClr val="tx1"/>
          </a:solidFill>
        </p:spPr>
        <p:txBody>
          <a:bodyPr anchor="b">
            <a:no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A2532552-CD83-8825-F929-24E742B80189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8026400" y="4397364"/>
            <a:ext cx="3555019" cy="1828800"/>
          </a:xfrm>
          <a:solidFill>
            <a:srgbClr val="FBFBFB"/>
          </a:solidFill>
        </p:spPr>
        <p:txBody>
          <a:bodyPr>
            <a:normAutofit/>
          </a:bodyPr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1" name="Picture 20" descr="Logo, company name&#10;&#10;AI-generated content may be incorrect.">
            <a:extLst>
              <a:ext uri="{FF2B5EF4-FFF2-40B4-BE49-F238E27FC236}">
                <a16:creationId xmlns:a16="http://schemas.microsoft.com/office/drawing/2014/main" id="{8E342DB3-7DDA-BA65-DA47-FE92FFDFDA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4542" y="321430"/>
            <a:ext cx="816877" cy="112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2347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89984"/>
            <a:ext cx="10007600" cy="120861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599" y="1617216"/>
            <a:ext cx="2692401" cy="572477"/>
          </a:xfrm>
        </p:spPr>
        <p:txBody>
          <a:bodyPr anchor="b">
            <a:normAutofit/>
          </a:bodyPr>
          <a:lstStyle>
            <a:lvl1pPr marL="0" indent="0">
              <a:buNone/>
              <a:defRPr sz="2133" b="0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921000"/>
            <a:ext cx="2692401" cy="3237523"/>
          </a:xfrm>
        </p:spPr>
        <p:txBody>
          <a:bodyPr>
            <a:normAutofit/>
          </a:bodyPr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5691" y="2189691"/>
            <a:ext cx="2692402" cy="680509"/>
          </a:xfrm>
        </p:spPr>
        <p:txBody>
          <a:bodyPr anchor="b">
            <a:normAutofit/>
          </a:bodyPr>
          <a:lstStyle>
            <a:lvl1pPr marL="0" indent="0">
              <a:buNone/>
              <a:defRPr sz="1867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870D709-2A6A-025F-BAB6-5701AD383421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403599" y="1619455"/>
            <a:ext cx="2692401" cy="572477"/>
          </a:xfrm>
        </p:spPr>
        <p:txBody>
          <a:bodyPr anchor="b">
            <a:normAutofit/>
          </a:bodyPr>
          <a:lstStyle>
            <a:lvl1pPr marL="0" indent="0">
              <a:buNone/>
              <a:defRPr sz="2133" b="0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4F9460F5-4BE7-4DA1-2519-DF2CE7AA8AD2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403599" y="2923239"/>
            <a:ext cx="2692401" cy="3237523"/>
          </a:xfrm>
        </p:spPr>
        <p:txBody>
          <a:bodyPr>
            <a:normAutofit/>
          </a:bodyPr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3B877ED9-A456-4FCD-3E67-0286DD5FF3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99691" y="2191930"/>
            <a:ext cx="2692402" cy="680509"/>
          </a:xfrm>
        </p:spPr>
        <p:txBody>
          <a:bodyPr anchor="b">
            <a:normAutofit/>
          </a:bodyPr>
          <a:lstStyle>
            <a:lvl1pPr marL="0" indent="0">
              <a:buNone/>
              <a:defRPr sz="1867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31F98A24-663E-D0A6-E561-E3D239BFE5DC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6205415" y="1614976"/>
            <a:ext cx="2692401" cy="572477"/>
          </a:xfrm>
        </p:spPr>
        <p:txBody>
          <a:bodyPr anchor="b">
            <a:normAutofit/>
          </a:bodyPr>
          <a:lstStyle>
            <a:lvl1pPr marL="0" indent="0">
              <a:buNone/>
              <a:defRPr sz="2133" b="0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AC6153DE-A91B-0895-8883-50B673029B50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6205415" y="2918761"/>
            <a:ext cx="2692401" cy="3237523"/>
          </a:xfrm>
        </p:spPr>
        <p:txBody>
          <a:bodyPr>
            <a:normAutofit/>
          </a:bodyPr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E285EF05-B0F0-388E-7C73-FDEE906145B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01507" y="2187452"/>
            <a:ext cx="2692402" cy="680509"/>
          </a:xfrm>
        </p:spPr>
        <p:txBody>
          <a:bodyPr anchor="b">
            <a:normAutofit/>
          </a:bodyPr>
          <a:lstStyle>
            <a:lvl1pPr marL="0" indent="0">
              <a:buNone/>
              <a:defRPr sz="1867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574244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50999"/>
            <a:ext cx="3403599" cy="4521200"/>
          </a:xfrm>
        </p:spPr>
        <p:txBody>
          <a:bodyPr>
            <a:normAutofit/>
          </a:bodyPr>
          <a:lstStyle>
            <a:lvl1pPr marL="0" indent="0">
              <a:buNone/>
              <a:defRPr sz="2133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67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333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333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67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67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67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492CC9-FC14-0860-98EC-91E18550CDF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470400" y="1650999"/>
            <a:ext cx="3200397" cy="4521200"/>
          </a:xfrm>
        </p:spPr>
        <p:txBody>
          <a:bodyPr>
            <a:normAutofit/>
          </a:bodyPr>
          <a:lstStyle>
            <a:lvl1pPr marL="0" indent="0">
              <a:buNone/>
              <a:defRPr sz="2133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67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333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333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98F277C-766E-ADF9-228C-80DEBC7ECD6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78805" y="1650999"/>
            <a:ext cx="3403596" cy="4521200"/>
          </a:xfrm>
        </p:spPr>
        <p:txBody>
          <a:bodyPr>
            <a:normAutofit/>
          </a:bodyPr>
          <a:lstStyle>
            <a:lvl1pPr marL="0" indent="0">
              <a:buNone/>
              <a:defRPr sz="2133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67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333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333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Freeform 2">
            <a:extLst>
              <a:ext uri="{FF2B5EF4-FFF2-40B4-BE49-F238E27FC236}">
                <a16:creationId xmlns:a16="http://schemas.microsoft.com/office/drawing/2014/main" id="{57DA4611-459E-E906-8171-CE96FCAE3B6C}"/>
              </a:ext>
            </a:extLst>
          </p:cNvPr>
          <p:cNvSpPr/>
          <p:nvPr userDrawn="1"/>
        </p:nvSpPr>
        <p:spPr>
          <a:xfrm>
            <a:off x="-663663" y="63068"/>
            <a:ext cx="1273263" cy="1245465"/>
          </a:xfrm>
          <a:custGeom>
            <a:avLst/>
            <a:gdLst/>
            <a:ahLst/>
            <a:cxnLst/>
            <a:rect l="l" t="t" r="r" b="b"/>
            <a:pathLst>
              <a:path w="2606406" h="2459796">
                <a:moveTo>
                  <a:pt x="0" y="0"/>
                </a:moveTo>
                <a:lnTo>
                  <a:pt x="2606406" y="0"/>
                </a:lnTo>
                <a:lnTo>
                  <a:pt x="2606406" y="2459795"/>
                </a:lnTo>
                <a:lnTo>
                  <a:pt x="0" y="245979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600"/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3D33DFF2-AA34-F19F-89AB-334777CF4F1B}"/>
              </a:ext>
            </a:extLst>
          </p:cNvPr>
          <p:cNvSpPr/>
          <p:nvPr userDrawn="1"/>
        </p:nvSpPr>
        <p:spPr>
          <a:xfrm>
            <a:off x="-558800" y="-1346200"/>
            <a:ext cx="2065465" cy="2017942"/>
          </a:xfrm>
          <a:custGeom>
            <a:avLst/>
            <a:gdLst/>
            <a:ahLst/>
            <a:cxnLst/>
            <a:rect l="l" t="t" r="r" b="b"/>
            <a:pathLst>
              <a:path w="2412397" h="2427569">
                <a:moveTo>
                  <a:pt x="0" y="0"/>
                </a:moveTo>
                <a:lnTo>
                  <a:pt x="2412397" y="0"/>
                </a:lnTo>
                <a:lnTo>
                  <a:pt x="2412397" y="2427569"/>
                </a:lnTo>
                <a:lnTo>
                  <a:pt x="0" y="24275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141622663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2">
            <a:extLst>
              <a:ext uri="{FF2B5EF4-FFF2-40B4-BE49-F238E27FC236}">
                <a16:creationId xmlns:a16="http://schemas.microsoft.com/office/drawing/2014/main" id="{BC2BBEDA-4CD2-C358-7959-2C83975F9B31}"/>
              </a:ext>
            </a:extLst>
          </p:cNvPr>
          <p:cNvSpPr/>
          <p:nvPr userDrawn="1"/>
        </p:nvSpPr>
        <p:spPr>
          <a:xfrm>
            <a:off x="11188700" y="6172200"/>
            <a:ext cx="558800" cy="558800"/>
          </a:xfrm>
          <a:custGeom>
            <a:avLst/>
            <a:gdLst/>
            <a:ahLst/>
            <a:cxnLst/>
            <a:rect l="l" t="t" r="r" b="b"/>
            <a:pathLst>
              <a:path w="2606406" h="2459796">
                <a:moveTo>
                  <a:pt x="0" y="0"/>
                </a:moveTo>
                <a:lnTo>
                  <a:pt x="2606406" y="0"/>
                </a:lnTo>
                <a:lnTo>
                  <a:pt x="2606406" y="2459795"/>
                </a:lnTo>
                <a:lnTo>
                  <a:pt x="0" y="245979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6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89984"/>
            <a:ext cx="9956797" cy="12086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50999"/>
            <a:ext cx="6591301" cy="4521200"/>
          </a:xfrm>
        </p:spPr>
        <p:txBody>
          <a:bodyPr>
            <a:normAutofit/>
          </a:bodyPr>
          <a:lstStyle>
            <a:lvl1pPr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133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67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67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67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67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492CC9-FC14-0860-98EC-91E18550CDF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467600" y="3784601"/>
            <a:ext cx="4114800" cy="2387599"/>
          </a:xfrm>
        </p:spPr>
        <p:txBody>
          <a:bodyPr>
            <a:normAutofit/>
          </a:bodyPr>
          <a:lstStyle>
            <a:lvl1pPr>
              <a:defRPr sz="2133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67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333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333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98F277C-766E-ADF9-228C-80DEBC7ECD6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467600" y="1651000"/>
            <a:ext cx="4114801" cy="2082801"/>
          </a:xfrm>
        </p:spPr>
        <p:txBody>
          <a:bodyPr>
            <a:normAutofit/>
          </a:bodyPr>
          <a:lstStyle>
            <a:lvl1pPr>
              <a:defRPr sz="2133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67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333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333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2FAE37D-E4C4-B099-F261-7828525B199F}"/>
              </a:ext>
            </a:extLst>
          </p:cNvPr>
          <p:cNvCxnSpPr>
            <a:cxnSpLocks/>
          </p:cNvCxnSpPr>
          <p:nvPr userDrawn="1"/>
        </p:nvCxnSpPr>
        <p:spPr>
          <a:xfrm>
            <a:off x="7315200" y="1650999"/>
            <a:ext cx="0" cy="452120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3" name="Picture 12" descr="Logo, company name&#10;&#10;AI-generated content may be incorrect.">
            <a:extLst>
              <a:ext uri="{FF2B5EF4-FFF2-40B4-BE49-F238E27FC236}">
                <a16:creationId xmlns:a16="http://schemas.microsoft.com/office/drawing/2014/main" id="{5841B2E7-B8C0-049D-2995-706613A02E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4542" y="321430"/>
            <a:ext cx="816877" cy="112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3909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88736CF-80B4-E7C1-B0E6-1ADC261FF889}"/>
              </a:ext>
            </a:extLst>
          </p:cNvPr>
          <p:cNvSpPr/>
          <p:nvPr userDrawn="1"/>
        </p:nvSpPr>
        <p:spPr>
          <a:xfrm>
            <a:off x="10363200" y="0"/>
            <a:ext cx="1828800" cy="6858000"/>
          </a:xfrm>
          <a:prstGeom prst="rect">
            <a:avLst/>
          </a:prstGeom>
          <a:solidFill>
            <a:srgbClr val="053D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1542" y="3530600"/>
            <a:ext cx="9348258" cy="1913467"/>
          </a:xfrm>
        </p:spPr>
        <p:txBody>
          <a:bodyPr anchor="t">
            <a:normAutofit/>
          </a:bodyPr>
          <a:lstStyle>
            <a:lvl1pPr algn="l">
              <a:defRPr sz="4800" b="1" cap="none"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81542" y="2327276"/>
            <a:ext cx="5181600" cy="1000125"/>
          </a:xfrm>
        </p:spPr>
        <p:txBody>
          <a:bodyPr anchor="b">
            <a:normAutofit/>
          </a:bodyPr>
          <a:lstStyle>
            <a:lvl1pPr marL="0" indent="0">
              <a:buNone/>
              <a:defRPr sz="1867" b="1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06000" y="6324599"/>
            <a:ext cx="342900" cy="243417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 2">
            <a:extLst>
              <a:ext uri="{FF2B5EF4-FFF2-40B4-BE49-F238E27FC236}">
                <a16:creationId xmlns:a16="http://schemas.microsoft.com/office/drawing/2014/main" id="{C3D4D22D-26A8-18CE-7551-378BFA821F0F}"/>
              </a:ext>
            </a:extLst>
          </p:cNvPr>
          <p:cNvSpPr/>
          <p:nvPr userDrawn="1"/>
        </p:nvSpPr>
        <p:spPr>
          <a:xfrm>
            <a:off x="10718800" y="4191000"/>
            <a:ext cx="1128684" cy="2565191"/>
          </a:xfrm>
          <a:custGeom>
            <a:avLst/>
            <a:gdLst/>
            <a:ahLst/>
            <a:cxnLst/>
            <a:rect l="l" t="t" r="r" b="b"/>
            <a:pathLst>
              <a:path w="1693026" h="3847786">
                <a:moveTo>
                  <a:pt x="0" y="0"/>
                </a:moveTo>
                <a:lnTo>
                  <a:pt x="1693026" y="0"/>
                </a:lnTo>
                <a:lnTo>
                  <a:pt x="1693026" y="3847785"/>
                </a:lnTo>
                <a:lnTo>
                  <a:pt x="0" y="384778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600"/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6D51FED5-66CF-9BE9-B734-86D7992E98D1}"/>
              </a:ext>
            </a:extLst>
          </p:cNvPr>
          <p:cNvSpPr/>
          <p:nvPr userDrawn="1"/>
        </p:nvSpPr>
        <p:spPr>
          <a:xfrm>
            <a:off x="10718800" y="-140432"/>
            <a:ext cx="1128684" cy="2565191"/>
          </a:xfrm>
          <a:custGeom>
            <a:avLst/>
            <a:gdLst/>
            <a:ahLst/>
            <a:cxnLst/>
            <a:rect l="l" t="t" r="r" b="b"/>
            <a:pathLst>
              <a:path w="1693026" h="3847786">
                <a:moveTo>
                  <a:pt x="0" y="0"/>
                </a:moveTo>
                <a:lnTo>
                  <a:pt x="1693026" y="0"/>
                </a:lnTo>
                <a:lnTo>
                  <a:pt x="1693026" y="3847785"/>
                </a:lnTo>
                <a:lnTo>
                  <a:pt x="0" y="384778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600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56ACD753-CE39-6B45-90EA-9248BE68AFC5}"/>
              </a:ext>
            </a:extLst>
          </p:cNvPr>
          <p:cNvSpPr/>
          <p:nvPr userDrawn="1"/>
        </p:nvSpPr>
        <p:spPr>
          <a:xfrm flipH="1">
            <a:off x="10718800" y="2006600"/>
            <a:ext cx="1128684" cy="2565191"/>
          </a:xfrm>
          <a:custGeom>
            <a:avLst/>
            <a:gdLst/>
            <a:ahLst/>
            <a:cxnLst/>
            <a:rect l="l" t="t" r="r" b="b"/>
            <a:pathLst>
              <a:path w="1693026" h="3847786">
                <a:moveTo>
                  <a:pt x="1693026" y="0"/>
                </a:moveTo>
                <a:lnTo>
                  <a:pt x="0" y="0"/>
                </a:lnTo>
                <a:lnTo>
                  <a:pt x="0" y="3847786"/>
                </a:lnTo>
                <a:lnTo>
                  <a:pt x="1693026" y="3847786"/>
                </a:lnTo>
                <a:lnTo>
                  <a:pt x="169302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8238071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imple slide with right border"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88736CF-80B4-E7C1-B0E6-1ADC261FF889}"/>
              </a:ext>
            </a:extLst>
          </p:cNvPr>
          <p:cNvSpPr/>
          <p:nvPr userDrawn="1"/>
        </p:nvSpPr>
        <p:spPr>
          <a:xfrm>
            <a:off x="9829800" y="0"/>
            <a:ext cx="2362200" cy="6858000"/>
          </a:xfrm>
          <a:prstGeom prst="rect">
            <a:avLst/>
          </a:prstGeom>
          <a:solidFill>
            <a:srgbClr val="053D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1542" y="3530600"/>
            <a:ext cx="8611658" cy="1913467"/>
          </a:xfrm>
        </p:spPr>
        <p:txBody>
          <a:bodyPr anchor="t">
            <a:normAutofit/>
          </a:bodyPr>
          <a:lstStyle>
            <a:lvl1pPr algn="l">
              <a:defRPr sz="4800" b="1" cap="none"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81542" y="2327276"/>
            <a:ext cx="5181600" cy="1000125"/>
          </a:xfrm>
        </p:spPr>
        <p:txBody>
          <a:bodyPr anchor="b">
            <a:normAutofit/>
          </a:bodyPr>
          <a:lstStyle>
            <a:lvl1pPr marL="0" indent="0">
              <a:buNone/>
              <a:defRPr sz="1867" b="1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33200" y="6324599"/>
            <a:ext cx="342900" cy="24341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9349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with bottom text"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Picture Placeholder 7">
            <a:extLst>
              <a:ext uri="{FF2B5EF4-FFF2-40B4-BE49-F238E27FC236}">
                <a16:creationId xmlns:a16="http://schemas.microsoft.com/office/drawing/2014/main" id="{C9121FF2-7141-F45B-1E69-30C879BCC41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" y="4216400"/>
            <a:ext cx="12191999" cy="2641600"/>
          </a:xfrm>
          <a:solidFill>
            <a:schemeClr val="tx1"/>
          </a:solidFill>
          <a:ln>
            <a:solidFill>
              <a:schemeClr val="tx1"/>
            </a:solidFill>
          </a:ln>
        </p:spPr>
        <p:txBody>
          <a:bodyPr lIns="731520" tIns="274320" rIns="731520" anchor="t">
            <a:normAutofit/>
          </a:bodyPr>
          <a:lstStyle>
            <a:lvl1pPr algn="l">
              <a:defRPr sz="4800" b="1" cap="none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33200" y="6324599"/>
            <a:ext cx="342900" cy="24341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778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– Medium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Section header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2131130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right border"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88736CF-80B4-E7C1-B0E6-1ADC261FF889}"/>
              </a:ext>
            </a:extLst>
          </p:cNvPr>
          <p:cNvSpPr/>
          <p:nvPr userDrawn="1"/>
        </p:nvSpPr>
        <p:spPr>
          <a:xfrm>
            <a:off x="9829800" y="0"/>
            <a:ext cx="2362200" cy="6858000"/>
          </a:xfrm>
          <a:prstGeom prst="rect">
            <a:avLst/>
          </a:prstGeom>
          <a:solidFill>
            <a:srgbClr val="053D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041400"/>
            <a:ext cx="8686800" cy="812800"/>
          </a:xfrm>
        </p:spPr>
        <p:txBody>
          <a:bodyPr anchor="t">
            <a:normAutofit/>
          </a:bodyPr>
          <a:lstStyle>
            <a:lvl1pPr algn="l">
              <a:defRPr sz="4800" b="1" cap="none"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600" y="482600"/>
            <a:ext cx="5053542" cy="441325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33200" y="6324599"/>
            <a:ext cx="342900" cy="24341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D589C1F-1823-ED83-9DFB-C2C9C6B991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006600"/>
            <a:ext cx="8686800" cy="402801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1254942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left border"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88736CF-80B4-E7C1-B0E6-1ADC261FF889}"/>
              </a:ext>
            </a:extLst>
          </p:cNvPr>
          <p:cNvSpPr/>
          <p:nvPr userDrawn="1"/>
        </p:nvSpPr>
        <p:spPr>
          <a:xfrm>
            <a:off x="0" y="0"/>
            <a:ext cx="215900" cy="6858000"/>
          </a:xfrm>
          <a:prstGeom prst="rect">
            <a:avLst/>
          </a:prstGeom>
          <a:solidFill>
            <a:srgbClr val="053D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041400"/>
            <a:ext cx="11023600" cy="812800"/>
          </a:xfrm>
        </p:spPr>
        <p:txBody>
          <a:bodyPr anchor="t">
            <a:normAutofit/>
          </a:bodyPr>
          <a:lstStyle>
            <a:lvl1pPr algn="l">
              <a:defRPr sz="4800" b="1" cap="none"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600" y="482600"/>
            <a:ext cx="5053542" cy="441325"/>
          </a:xfr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28400" y="6324599"/>
            <a:ext cx="647700" cy="24341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D589C1F-1823-ED83-9DFB-C2C9C6B991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006600"/>
            <a:ext cx="11023600" cy="4028017"/>
          </a:xfrm>
        </p:spPr>
        <p:txBody>
          <a:bodyPr>
            <a:normAutofit/>
          </a:bodyPr>
          <a:lstStyle>
            <a:lvl1pPr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133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67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3831043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 with text be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A20F352-E61D-932F-DA93-C0DB18CF4C9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514"/>
            <a:ext cx="12192000" cy="5561087"/>
          </a:xfrm>
          <a:solidFill>
            <a:schemeClr val="accent3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D75A3A-E8C3-50B7-F924-768EF1524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816600"/>
            <a:ext cx="10363200" cy="65510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E012D3-446D-C32B-8819-2B74E9C6C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3410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12444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1"/>
            <a:ext cx="2438400" cy="2641599"/>
          </a:xfrm>
        </p:spPr>
        <p:txBody>
          <a:bodyPr anchor="t">
            <a:normAutofit/>
          </a:bodyPr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0" y="381001"/>
            <a:ext cx="8534400" cy="5820953"/>
          </a:xfrm>
        </p:spPr>
        <p:txBody>
          <a:bodyPr>
            <a:normAutofit/>
          </a:bodyPr>
          <a:lstStyle>
            <a:lvl1pPr>
              <a:defRPr sz="2133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67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333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333"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6193" y="3225801"/>
            <a:ext cx="2344549" cy="297227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6E459CC-E2C5-0040-1CDB-2B6F1617BD3E}"/>
              </a:ext>
            </a:extLst>
          </p:cNvPr>
          <p:cNvCxnSpPr>
            <a:cxnSpLocks/>
          </p:cNvCxnSpPr>
          <p:nvPr userDrawn="1"/>
        </p:nvCxnSpPr>
        <p:spPr>
          <a:xfrm>
            <a:off x="609600" y="1880002"/>
            <a:ext cx="3594265" cy="0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468438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bg>
      <p:bgPr>
        <a:solidFill>
          <a:srgbClr val="053D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3973594"/>
            <a:ext cx="5435600" cy="1219199"/>
          </a:xfrm>
        </p:spPr>
        <p:txBody>
          <a:bodyPr anchor="b">
            <a:noAutofit/>
          </a:bodyPr>
          <a:lstStyle>
            <a:lvl1pPr>
              <a:defRPr sz="6400">
                <a:solidFill>
                  <a:schemeClr val="bg1"/>
                </a:solidFill>
              </a:defRPr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09600" y="5423875"/>
            <a:ext cx="1761365" cy="355600"/>
          </a:xfrm>
        </p:spPr>
        <p:txBody>
          <a:bodyPr/>
          <a:lstStyle>
            <a:lvl1pPr marL="0" indent="0" algn="l">
              <a:buNone/>
              <a:defRPr sz="1867" b="1">
                <a:solidFill>
                  <a:schemeClr val="bg1"/>
                </a:solidFill>
                <a:latin typeface="+mn-lt"/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Contact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F2914D-DD2A-247A-B8A7-B034E7A96B8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067" y="6006041"/>
            <a:ext cx="4318000" cy="420159"/>
          </a:xfrm>
        </p:spPr>
        <p:txBody>
          <a:bodyPr>
            <a:normAutofit/>
          </a:bodyPr>
          <a:lstStyle>
            <a:lvl1pPr marL="0" indent="0">
              <a:buNone/>
              <a:defRPr sz="1867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 marL="1219261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email@otsi.ca.gov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7CF3F0E-CAEE-6415-E6E8-4B3034D79CCA}"/>
              </a:ext>
            </a:extLst>
          </p:cNvPr>
          <p:cNvCxnSpPr>
            <a:cxnSpLocks/>
          </p:cNvCxnSpPr>
          <p:nvPr userDrawn="1"/>
        </p:nvCxnSpPr>
        <p:spPr>
          <a:xfrm>
            <a:off x="739987" y="3170953"/>
            <a:ext cx="1820530" cy="0"/>
          </a:xfrm>
          <a:prstGeom prst="line">
            <a:avLst/>
          </a:prstGeom>
          <a:ln w="38100">
            <a:solidFill>
              <a:srgbClr val="FA8D29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2DCC6A8-6743-0221-C0C0-DCB95617B2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34400" y="635000"/>
            <a:ext cx="3048000" cy="1422400"/>
          </a:xfrm>
        </p:spPr>
        <p:txBody>
          <a:bodyPr>
            <a:normAutofit/>
          </a:bodyPr>
          <a:lstStyle>
            <a:lvl1pPr marL="0" indent="0">
              <a:buNone/>
              <a:defRPr sz="1867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84185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Two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3434" y="264161"/>
            <a:ext cx="10663392" cy="1524000"/>
          </a:xfrm>
        </p:spPr>
        <p:txBody>
          <a:bodyPr lIns="0" tIns="0" rIns="0" bIns="0" anchor="b" anchorCtr="0">
            <a:noAutofit/>
          </a:bodyPr>
          <a:lstStyle>
            <a:lvl1pPr>
              <a:defRPr sz="5000" b="1" spc="-1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13" name="Subtitle 2">
            <a:extLst>
              <a:ext uri="{FF2B5EF4-FFF2-40B4-BE49-F238E27FC236}">
                <a16:creationId xmlns:a16="http://schemas.microsoft.com/office/drawing/2014/main" id="{C08B9206-40BB-FE2A-7977-71C25FEBF7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63434" y="2571997"/>
            <a:ext cx="4260743" cy="1231805"/>
          </a:xfrm>
        </p:spPr>
        <p:txBody>
          <a:bodyPr lIns="0" tIns="0" rIns="0" bIns="0" anchor="t" anchorCtr="0">
            <a:noAutofit/>
          </a:bodyPr>
          <a:lstStyle>
            <a:lvl1pPr marL="0" indent="0" algn="l">
              <a:lnSpc>
                <a:spcPct val="80000"/>
              </a:lnSpc>
              <a:buNone/>
              <a:defRPr sz="3600" b="1" cap="none" spc="0" baseline="0">
                <a:solidFill>
                  <a:schemeClr val="tx1"/>
                </a:solidFill>
              </a:defRPr>
            </a:lvl1pPr>
            <a:lvl2pPr marL="457223" indent="0" algn="ctr">
              <a:buNone/>
              <a:defRPr sz="2200"/>
            </a:lvl2pPr>
            <a:lvl3pPr marL="914446" indent="0" algn="ctr">
              <a:buNone/>
              <a:defRPr sz="2200"/>
            </a:lvl3pPr>
            <a:lvl4pPr marL="1371669" indent="0" algn="ctr">
              <a:buNone/>
              <a:defRPr sz="2000"/>
            </a:lvl4pPr>
            <a:lvl5pPr marL="1828891" indent="0" algn="ctr">
              <a:buNone/>
              <a:defRPr sz="2000"/>
            </a:lvl5pPr>
            <a:lvl6pPr marL="2286114" indent="0" algn="ctr">
              <a:buNone/>
              <a:defRPr sz="2000"/>
            </a:lvl6pPr>
            <a:lvl7pPr marL="2743337" indent="0" algn="ctr">
              <a:buNone/>
              <a:defRPr sz="2000"/>
            </a:lvl7pPr>
            <a:lvl8pPr marL="3200560" indent="0" algn="ctr">
              <a:buNone/>
              <a:defRPr sz="2000"/>
            </a:lvl8pPr>
            <a:lvl9pPr marL="3657783" indent="0" algn="ctr">
              <a:buNone/>
              <a:defRPr sz="2000"/>
            </a:lvl9pPr>
          </a:lstStyle>
          <a:p>
            <a:r>
              <a:rPr lang="en-US"/>
              <a:t>Click to add subtitle</a:t>
            </a:r>
          </a:p>
        </p:txBody>
      </p:sp>
      <p:sp>
        <p:nvSpPr>
          <p:cNvPr id="110" name="Content Placeholder 109">
            <a:extLst>
              <a:ext uri="{FF2B5EF4-FFF2-40B4-BE49-F238E27FC236}">
                <a16:creationId xmlns:a16="http://schemas.microsoft.com/office/drawing/2014/main" id="{424AEABA-E2C1-C1AC-F637-D82432CFC80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63433" y="3824906"/>
            <a:ext cx="4260743" cy="2118695"/>
          </a:xfrm>
        </p:spPr>
        <p:txBody>
          <a:bodyPr lIns="0" tIns="0" rIns="0">
            <a:noAutofit/>
          </a:bodyPr>
          <a:lstStyle>
            <a:lvl1pPr marL="342917" indent="-342917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/>
            </a:lvl1pPr>
            <a:lvl2pPr marL="662973" indent="-342917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2pPr>
            <a:lvl3pPr marL="1063043" indent="-285764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3pPr>
            <a:lvl4pPr marL="1520266" indent="-285764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4pPr>
            <a:lvl5pPr marL="1977489" indent="-285764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6" name="Content Placeholder 115">
            <a:extLst>
              <a:ext uri="{FF2B5EF4-FFF2-40B4-BE49-F238E27FC236}">
                <a16:creationId xmlns:a16="http://schemas.microsoft.com/office/drawing/2014/main" id="{2DC23AC4-69AC-8A52-5954-D713F6953D8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133976" y="2569044"/>
            <a:ext cx="6292850" cy="3194050"/>
          </a:xfrm>
        </p:spPr>
        <p:txBody>
          <a:bodyPr/>
          <a:lstStyle/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50721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0CBB527-3AC5-4C37-8D85-6A7EAA98BB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1476" y="361713"/>
            <a:ext cx="8761413" cy="70696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9929894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1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D4E0D-AEDC-D166-EAC1-D63E7087AB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100647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585858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9AA1E95-5DEE-20B9-243C-4DAC28D5E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725130" y="-1111133"/>
            <a:ext cx="3136941" cy="9516428"/>
            <a:chOff x="16087695" y="-1666700"/>
            <a:chExt cx="4705411" cy="14274642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2742FC37-8A36-540D-7FEC-3F51C2233EDE}"/>
                </a:ext>
              </a:extLst>
            </p:cNvPr>
            <p:cNvSpPr/>
            <p:nvPr userDrawn="1"/>
          </p:nvSpPr>
          <p:spPr>
            <a:xfrm rot="-2454813">
              <a:off x="16087695" y="8884786"/>
              <a:ext cx="4705411" cy="3723156"/>
            </a:xfrm>
            <a:custGeom>
              <a:avLst/>
              <a:gdLst/>
              <a:ahLst/>
              <a:cxnLst/>
              <a:rect l="l" t="t" r="r" b="b"/>
              <a:pathLst>
                <a:path w="4705411" h="3723156">
                  <a:moveTo>
                    <a:pt x="0" y="0"/>
                  </a:moveTo>
                  <a:lnTo>
                    <a:pt x="4705410" y="0"/>
                  </a:lnTo>
                  <a:lnTo>
                    <a:pt x="4705410" y="3723156"/>
                  </a:lnTo>
                  <a:lnTo>
                    <a:pt x="0" y="37231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8" name="Freeform 34">
              <a:extLst>
                <a:ext uri="{FF2B5EF4-FFF2-40B4-BE49-F238E27FC236}">
                  <a16:creationId xmlns:a16="http://schemas.microsoft.com/office/drawing/2014/main" id="{7B3CF2A4-9B8C-C2A5-E69B-E3C6A5BFBCD4}"/>
                </a:ext>
              </a:extLst>
            </p:cNvPr>
            <p:cNvSpPr/>
            <p:nvPr userDrawn="1"/>
          </p:nvSpPr>
          <p:spPr>
            <a:xfrm>
              <a:off x="17807429" y="8018929"/>
              <a:ext cx="1028700" cy="2420471"/>
            </a:xfrm>
            <a:custGeom>
              <a:avLst/>
              <a:gdLst/>
              <a:ahLst/>
              <a:cxnLst/>
              <a:rect l="l" t="t" r="r" b="b"/>
              <a:pathLst>
                <a:path w="1028700" h="2420471">
                  <a:moveTo>
                    <a:pt x="0" y="0"/>
                  </a:moveTo>
                  <a:lnTo>
                    <a:pt x="1028700" y="0"/>
                  </a:lnTo>
                  <a:lnTo>
                    <a:pt x="1028700" y="2420471"/>
                  </a:lnTo>
                  <a:lnTo>
                    <a:pt x="0" y="24204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0" name="Freeform 36">
              <a:extLst>
                <a:ext uri="{FF2B5EF4-FFF2-40B4-BE49-F238E27FC236}">
                  <a16:creationId xmlns:a16="http://schemas.microsoft.com/office/drawing/2014/main" id="{41F565CB-4E23-3B8C-9861-BF05850BC1FC}"/>
                </a:ext>
              </a:extLst>
            </p:cNvPr>
            <p:cNvSpPr/>
            <p:nvPr userDrawn="1"/>
          </p:nvSpPr>
          <p:spPr>
            <a:xfrm>
              <a:off x="17807429" y="5594712"/>
              <a:ext cx="1028700" cy="2420471"/>
            </a:xfrm>
            <a:custGeom>
              <a:avLst/>
              <a:gdLst/>
              <a:ahLst/>
              <a:cxnLst/>
              <a:rect l="l" t="t" r="r" b="b"/>
              <a:pathLst>
                <a:path w="1028700" h="2420471">
                  <a:moveTo>
                    <a:pt x="0" y="0"/>
                  </a:moveTo>
                  <a:lnTo>
                    <a:pt x="1028700" y="0"/>
                  </a:lnTo>
                  <a:lnTo>
                    <a:pt x="1028700" y="2420470"/>
                  </a:lnTo>
                  <a:lnTo>
                    <a:pt x="0" y="24204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2" name="Freeform 38">
              <a:extLst>
                <a:ext uri="{FF2B5EF4-FFF2-40B4-BE49-F238E27FC236}">
                  <a16:creationId xmlns:a16="http://schemas.microsoft.com/office/drawing/2014/main" id="{472630C2-0C2C-E826-0610-672725C25BA8}"/>
                </a:ext>
              </a:extLst>
            </p:cNvPr>
            <p:cNvSpPr/>
            <p:nvPr userDrawn="1"/>
          </p:nvSpPr>
          <p:spPr>
            <a:xfrm>
              <a:off x="17807429" y="3174241"/>
              <a:ext cx="1028700" cy="2420471"/>
            </a:xfrm>
            <a:custGeom>
              <a:avLst/>
              <a:gdLst/>
              <a:ahLst/>
              <a:cxnLst/>
              <a:rect l="l" t="t" r="r" b="b"/>
              <a:pathLst>
                <a:path w="1028700" h="2420471">
                  <a:moveTo>
                    <a:pt x="0" y="0"/>
                  </a:moveTo>
                  <a:lnTo>
                    <a:pt x="1028700" y="0"/>
                  </a:lnTo>
                  <a:lnTo>
                    <a:pt x="1028700" y="2420471"/>
                  </a:lnTo>
                  <a:lnTo>
                    <a:pt x="0" y="24204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4" name="Freeform 40">
              <a:extLst>
                <a:ext uri="{FF2B5EF4-FFF2-40B4-BE49-F238E27FC236}">
                  <a16:creationId xmlns:a16="http://schemas.microsoft.com/office/drawing/2014/main" id="{5126719F-8750-CC91-99DA-254C033E9E92}"/>
                </a:ext>
              </a:extLst>
            </p:cNvPr>
            <p:cNvSpPr/>
            <p:nvPr userDrawn="1"/>
          </p:nvSpPr>
          <p:spPr>
            <a:xfrm>
              <a:off x="17807429" y="753771"/>
              <a:ext cx="1028700" cy="2420471"/>
            </a:xfrm>
            <a:custGeom>
              <a:avLst/>
              <a:gdLst/>
              <a:ahLst/>
              <a:cxnLst/>
              <a:rect l="l" t="t" r="r" b="b"/>
              <a:pathLst>
                <a:path w="1028700" h="2420471">
                  <a:moveTo>
                    <a:pt x="0" y="0"/>
                  </a:moveTo>
                  <a:lnTo>
                    <a:pt x="1028700" y="0"/>
                  </a:lnTo>
                  <a:lnTo>
                    <a:pt x="1028700" y="2420470"/>
                  </a:lnTo>
                  <a:lnTo>
                    <a:pt x="0" y="24204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6" name="Freeform 42">
              <a:extLst>
                <a:ext uri="{FF2B5EF4-FFF2-40B4-BE49-F238E27FC236}">
                  <a16:creationId xmlns:a16="http://schemas.microsoft.com/office/drawing/2014/main" id="{D201D795-0E72-3DE2-F4CF-51D3E0D90EB4}"/>
                </a:ext>
              </a:extLst>
            </p:cNvPr>
            <p:cNvSpPr/>
            <p:nvPr userDrawn="1"/>
          </p:nvSpPr>
          <p:spPr>
            <a:xfrm>
              <a:off x="17807429" y="-1666700"/>
              <a:ext cx="1028700" cy="2420471"/>
            </a:xfrm>
            <a:custGeom>
              <a:avLst/>
              <a:gdLst/>
              <a:ahLst/>
              <a:cxnLst/>
              <a:rect l="l" t="t" r="r" b="b"/>
              <a:pathLst>
                <a:path w="1028700" h="2420471">
                  <a:moveTo>
                    <a:pt x="0" y="0"/>
                  </a:moveTo>
                  <a:lnTo>
                    <a:pt x="1028700" y="0"/>
                  </a:lnTo>
                  <a:lnTo>
                    <a:pt x="1028700" y="2420471"/>
                  </a:lnTo>
                  <a:lnTo>
                    <a:pt x="0" y="24204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60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7805C49-2596-6C54-5CFA-271C0A69E0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655952" y="-1175529"/>
            <a:ext cx="3136941" cy="8135129"/>
            <a:chOff x="-2483928" y="-1763293"/>
            <a:chExt cx="4705411" cy="12202693"/>
          </a:xfrm>
        </p:grpSpPr>
        <p:sp>
          <p:nvSpPr>
            <p:cNvPr id="9" name="Freeform 35">
              <a:extLst>
                <a:ext uri="{FF2B5EF4-FFF2-40B4-BE49-F238E27FC236}">
                  <a16:creationId xmlns:a16="http://schemas.microsoft.com/office/drawing/2014/main" id="{6EDC4583-3FAA-8FA7-2FD4-E80B0287C091}"/>
                </a:ext>
              </a:extLst>
            </p:cNvPr>
            <p:cNvSpPr/>
            <p:nvPr userDrawn="1"/>
          </p:nvSpPr>
          <p:spPr>
            <a:xfrm>
              <a:off x="-245675" y="8018929"/>
              <a:ext cx="1028700" cy="2420471"/>
            </a:xfrm>
            <a:custGeom>
              <a:avLst/>
              <a:gdLst/>
              <a:ahLst/>
              <a:cxnLst/>
              <a:rect l="l" t="t" r="r" b="b"/>
              <a:pathLst>
                <a:path w="1028700" h="2420471">
                  <a:moveTo>
                    <a:pt x="0" y="0"/>
                  </a:moveTo>
                  <a:lnTo>
                    <a:pt x="1028700" y="0"/>
                  </a:lnTo>
                  <a:lnTo>
                    <a:pt x="1028700" y="2420471"/>
                  </a:lnTo>
                  <a:lnTo>
                    <a:pt x="0" y="24204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1" name="Freeform 37">
              <a:extLst>
                <a:ext uri="{FF2B5EF4-FFF2-40B4-BE49-F238E27FC236}">
                  <a16:creationId xmlns:a16="http://schemas.microsoft.com/office/drawing/2014/main" id="{2F1D1C0D-2569-56D8-CFE7-0844A31349EF}"/>
                </a:ext>
              </a:extLst>
            </p:cNvPr>
            <p:cNvSpPr/>
            <p:nvPr userDrawn="1"/>
          </p:nvSpPr>
          <p:spPr>
            <a:xfrm>
              <a:off x="-245675" y="5594712"/>
              <a:ext cx="1028700" cy="2420471"/>
            </a:xfrm>
            <a:custGeom>
              <a:avLst/>
              <a:gdLst/>
              <a:ahLst/>
              <a:cxnLst/>
              <a:rect l="l" t="t" r="r" b="b"/>
              <a:pathLst>
                <a:path w="1028700" h="2420471">
                  <a:moveTo>
                    <a:pt x="0" y="0"/>
                  </a:moveTo>
                  <a:lnTo>
                    <a:pt x="1028700" y="0"/>
                  </a:lnTo>
                  <a:lnTo>
                    <a:pt x="1028700" y="2420470"/>
                  </a:lnTo>
                  <a:lnTo>
                    <a:pt x="0" y="24204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3" name="Freeform 39">
              <a:extLst>
                <a:ext uri="{FF2B5EF4-FFF2-40B4-BE49-F238E27FC236}">
                  <a16:creationId xmlns:a16="http://schemas.microsoft.com/office/drawing/2014/main" id="{5729392A-CCD8-9C79-05B4-424311AFC6D5}"/>
                </a:ext>
              </a:extLst>
            </p:cNvPr>
            <p:cNvSpPr/>
            <p:nvPr userDrawn="1"/>
          </p:nvSpPr>
          <p:spPr>
            <a:xfrm>
              <a:off x="-245675" y="3174241"/>
              <a:ext cx="1028700" cy="2420471"/>
            </a:xfrm>
            <a:custGeom>
              <a:avLst/>
              <a:gdLst/>
              <a:ahLst/>
              <a:cxnLst/>
              <a:rect l="l" t="t" r="r" b="b"/>
              <a:pathLst>
                <a:path w="1028700" h="2420471">
                  <a:moveTo>
                    <a:pt x="0" y="0"/>
                  </a:moveTo>
                  <a:lnTo>
                    <a:pt x="1028700" y="0"/>
                  </a:lnTo>
                  <a:lnTo>
                    <a:pt x="1028700" y="2420471"/>
                  </a:lnTo>
                  <a:lnTo>
                    <a:pt x="0" y="24204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5" name="Freeform 41">
              <a:extLst>
                <a:ext uri="{FF2B5EF4-FFF2-40B4-BE49-F238E27FC236}">
                  <a16:creationId xmlns:a16="http://schemas.microsoft.com/office/drawing/2014/main" id="{2ECB8E3C-FB78-798F-8067-50F0860EB846}"/>
                </a:ext>
              </a:extLst>
            </p:cNvPr>
            <p:cNvSpPr/>
            <p:nvPr userDrawn="1"/>
          </p:nvSpPr>
          <p:spPr>
            <a:xfrm>
              <a:off x="-245675" y="753771"/>
              <a:ext cx="1028700" cy="2420471"/>
            </a:xfrm>
            <a:custGeom>
              <a:avLst/>
              <a:gdLst/>
              <a:ahLst/>
              <a:cxnLst/>
              <a:rect l="l" t="t" r="r" b="b"/>
              <a:pathLst>
                <a:path w="1028700" h="2420471">
                  <a:moveTo>
                    <a:pt x="0" y="0"/>
                  </a:moveTo>
                  <a:lnTo>
                    <a:pt x="1028700" y="0"/>
                  </a:lnTo>
                  <a:lnTo>
                    <a:pt x="1028700" y="2420470"/>
                  </a:lnTo>
                  <a:lnTo>
                    <a:pt x="0" y="24204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7" name="Freeform 43">
              <a:extLst>
                <a:ext uri="{FF2B5EF4-FFF2-40B4-BE49-F238E27FC236}">
                  <a16:creationId xmlns:a16="http://schemas.microsoft.com/office/drawing/2014/main" id="{325A1C70-0297-98CE-67CD-F7A32554337D}"/>
                </a:ext>
              </a:extLst>
            </p:cNvPr>
            <p:cNvSpPr/>
            <p:nvPr userDrawn="1"/>
          </p:nvSpPr>
          <p:spPr>
            <a:xfrm>
              <a:off x="-245675" y="-1571450"/>
              <a:ext cx="1028700" cy="2420471"/>
            </a:xfrm>
            <a:custGeom>
              <a:avLst/>
              <a:gdLst/>
              <a:ahLst/>
              <a:cxnLst/>
              <a:rect l="l" t="t" r="r" b="b"/>
              <a:pathLst>
                <a:path w="1028700" h="2420471">
                  <a:moveTo>
                    <a:pt x="0" y="0"/>
                  </a:moveTo>
                  <a:lnTo>
                    <a:pt x="1028700" y="0"/>
                  </a:lnTo>
                  <a:lnTo>
                    <a:pt x="1028700" y="2420471"/>
                  </a:lnTo>
                  <a:lnTo>
                    <a:pt x="0" y="24204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9" name="Freeform 2">
              <a:extLst>
                <a:ext uri="{FF2B5EF4-FFF2-40B4-BE49-F238E27FC236}">
                  <a16:creationId xmlns:a16="http://schemas.microsoft.com/office/drawing/2014/main" id="{373E7DC2-CA08-2BB0-BF3C-B79CD9BDF3BC}"/>
                </a:ext>
              </a:extLst>
            </p:cNvPr>
            <p:cNvSpPr/>
            <p:nvPr userDrawn="1"/>
          </p:nvSpPr>
          <p:spPr>
            <a:xfrm rot="-2454813">
              <a:off x="-2483928" y="-1763293"/>
              <a:ext cx="4705411" cy="3723156"/>
            </a:xfrm>
            <a:custGeom>
              <a:avLst/>
              <a:gdLst/>
              <a:ahLst/>
              <a:cxnLst/>
              <a:rect l="l" t="t" r="r" b="b"/>
              <a:pathLst>
                <a:path w="4705411" h="3723156">
                  <a:moveTo>
                    <a:pt x="0" y="0"/>
                  </a:moveTo>
                  <a:lnTo>
                    <a:pt x="4705410" y="0"/>
                  </a:lnTo>
                  <a:lnTo>
                    <a:pt x="4705410" y="3723157"/>
                  </a:lnTo>
                  <a:lnTo>
                    <a:pt x="0" y="37231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600"/>
            </a:p>
          </p:txBody>
        </p:sp>
      </p:grp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AF96AB6B-0FE5-3B5E-5A46-EDA42A7BBE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591734"/>
            <a:ext cx="10515600" cy="490114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24E71"/>
                </a:solidFill>
              </a:defRPr>
            </a:lvl1pPr>
            <a:lvl2pPr>
              <a:defRPr>
                <a:solidFill>
                  <a:srgbClr val="024E71"/>
                </a:solidFill>
              </a:defRPr>
            </a:lvl2pPr>
            <a:lvl3pPr>
              <a:defRPr>
                <a:solidFill>
                  <a:srgbClr val="024E71"/>
                </a:solidFill>
              </a:defRPr>
            </a:lvl3pPr>
            <a:lvl4pPr>
              <a:defRPr>
                <a:solidFill>
                  <a:srgbClr val="024E71"/>
                </a:solidFill>
              </a:defRPr>
            </a:lvl4pPr>
            <a:lvl5pPr>
              <a:defRPr>
                <a:solidFill>
                  <a:srgbClr val="024E7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6BB0CB87-F4EB-A797-7A6C-AA68D5CF6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95520" y="6068246"/>
            <a:ext cx="965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33" b="0">
                <a:solidFill>
                  <a:srgbClr val="595959"/>
                </a:solidFill>
              </a:defRPr>
            </a:lvl1pPr>
          </a:lstStyle>
          <a:p>
            <a:r>
              <a:rPr lang="en-US" b="1"/>
              <a:t>CWDS / </a:t>
            </a:r>
            <a:fld id="{CC900B98-2975-4A0E-A5C1-A7479B4857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60613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0CBB527-3AC5-4C37-8D85-6A7EAA98BB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1476" y="361713"/>
            <a:ext cx="8761413" cy="70696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87171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 – Medium">
    <p:bg>
      <p:bgPr>
        <a:solidFill>
          <a:srgbClr val="2C7D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Section header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4041305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1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D4E0D-AEDC-D166-EAC1-D63E7087AB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100647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585858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9AA1E95-5DEE-20B9-243C-4DAC28D5E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725130" y="-1111133"/>
            <a:ext cx="3136941" cy="9516428"/>
            <a:chOff x="16087695" y="-1666700"/>
            <a:chExt cx="4705411" cy="14274642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2742FC37-8A36-540D-7FEC-3F51C2233EDE}"/>
                </a:ext>
              </a:extLst>
            </p:cNvPr>
            <p:cNvSpPr/>
            <p:nvPr userDrawn="1"/>
          </p:nvSpPr>
          <p:spPr>
            <a:xfrm rot="-2454813">
              <a:off x="16087695" y="8884786"/>
              <a:ext cx="4705411" cy="3723156"/>
            </a:xfrm>
            <a:custGeom>
              <a:avLst/>
              <a:gdLst/>
              <a:ahLst/>
              <a:cxnLst/>
              <a:rect l="l" t="t" r="r" b="b"/>
              <a:pathLst>
                <a:path w="4705411" h="3723156">
                  <a:moveTo>
                    <a:pt x="0" y="0"/>
                  </a:moveTo>
                  <a:lnTo>
                    <a:pt x="4705410" y="0"/>
                  </a:lnTo>
                  <a:lnTo>
                    <a:pt x="4705410" y="3723156"/>
                  </a:lnTo>
                  <a:lnTo>
                    <a:pt x="0" y="37231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8" name="Freeform 34">
              <a:extLst>
                <a:ext uri="{FF2B5EF4-FFF2-40B4-BE49-F238E27FC236}">
                  <a16:creationId xmlns:a16="http://schemas.microsoft.com/office/drawing/2014/main" id="{7B3CF2A4-9B8C-C2A5-E69B-E3C6A5BFBCD4}"/>
                </a:ext>
              </a:extLst>
            </p:cNvPr>
            <p:cNvSpPr/>
            <p:nvPr userDrawn="1"/>
          </p:nvSpPr>
          <p:spPr>
            <a:xfrm>
              <a:off x="17807429" y="8018929"/>
              <a:ext cx="1028700" cy="2420471"/>
            </a:xfrm>
            <a:custGeom>
              <a:avLst/>
              <a:gdLst/>
              <a:ahLst/>
              <a:cxnLst/>
              <a:rect l="l" t="t" r="r" b="b"/>
              <a:pathLst>
                <a:path w="1028700" h="2420471">
                  <a:moveTo>
                    <a:pt x="0" y="0"/>
                  </a:moveTo>
                  <a:lnTo>
                    <a:pt x="1028700" y="0"/>
                  </a:lnTo>
                  <a:lnTo>
                    <a:pt x="1028700" y="2420471"/>
                  </a:lnTo>
                  <a:lnTo>
                    <a:pt x="0" y="24204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0" name="Freeform 36">
              <a:extLst>
                <a:ext uri="{FF2B5EF4-FFF2-40B4-BE49-F238E27FC236}">
                  <a16:creationId xmlns:a16="http://schemas.microsoft.com/office/drawing/2014/main" id="{41F565CB-4E23-3B8C-9861-BF05850BC1FC}"/>
                </a:ext>
              </a:extLst>
            </p:cNvPr>
            <p:cNvSpPr/>
            <p:nvPr userDrawn="1"/>
          </p:nvSpPr>
          <p:spPr>
            <a:xfrm>
              <a:off x="17807429" y="5594712"/>
              <a:ext cx="1028700" cy="2420471"/>
            </a:xfrm>
            <a:custGeom>
              <a:avLst/>
              <a:gdLst/>
              <a:ahLst/>
              <a:cxnLst/>
              <a:rect l="l" t="t" r="r" b="b"/>
              <a:pathLst>
                <a:path w="1028700" h="2420471">
                  <a:moveTo>
                    <a:pt x="0" y="0"/>
                  </a:moveTo>
                  <a:lnTo>
                    <a:pt x="1028700" y="0"/>
                  </a:lnTo>
                  <a:lnTo>
                    <a:pt x="1028700" y="2420470"/>
                  </a:lnTo>
                  <a:lnTo>
                    <a:pt x="0" y="24204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2" name="Freeform 38">
              <a:extLst>
                <a:ext uri="{FF2B5EF4-FFF2-40B4-BE49-F238E27FC236}">
                  <a16:creationId xmlns:a16="http://schemas.microsoft.com/office/drawing/2014/main" id="{472630C2-0C2C-E826-0610-672725C25BA8}"/>
                </a:ext>
              </a:extLst>
            </p:cNvPr>
            <p:cNvSpPr/>
            <p:nvPr userDrawn="1"/>
          </p:nvSpPr>
          <p:spPr>
            <a:xfrm>
              <a:off x="17807429" y="3174241"/>
              <a:ext cx="1028700" cy="2420471"/>
            </a:xfrm>
            <a:custGeom>
              <a:avLst/>
              <a:gdLst/>
              <a:ahLst/>
              <a:cxnLst/>
              <a:rect l="l" t="t" r="r" b="b"/>
              <a:pathLst>
                <a:path w="1028700" h="2420471">
                  <a:moveTo>
                    <a:pt x="0" y="0"/>
                  </a:moveTo>
                  <a:lnTo>
                    <a:pt x="1028700" y="0"/>
                  </a:lnTo>
                  <a:lnTo>
                    <a:pt x="1028700" y="2420471"/>
                  </a:lnTo>
                  <a:lnTo>
                    <a:pt x="0" y="24204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4" name="Freeform 40">
              <a:extLst>
                <a:ext uri="{FF2B5EF4-FFF2-40B4-BE49-F238E27FC236}">
                  <a16:creationId xmlns:a16="http://schemas.microsoft.com/office/drawing/2014/main" id="{5126719F-8750-CC91-99DA-254C033E9E92}"/>
                </a:ext>
              </a:extLst>
            </p:cNvPr>
            <p:cNvSpPr/>
            <p:nvPr userDrawn="1"/>
          </p:nvSpPr>
          <p:spPr>
            <a:xfrm>
              <a:off x="17807429" y="753771"/>
              <a:ext cx="1028700" cy="2420471"/>
            </a:xfrm>
            <a:custGeom>
              <a:avLst/>
              <a:gdLst/>
              <a:ahLst/>
              <a:cxnLst/>
              <a:rect l="l" t="t" r="r" b="b"/>
              <a:pathLst>
                <a:path w="1028700" h="2420471">
                  <a:moveTo>
                    <a:pt x="0" y="0"/>
                  </a:moveTo>
                  <a:lnTo>
                    <a:pt x="1028700" y="0"/>
                  </a:lnTo>
                  <a:lnTo>
                    <a:pt x="1028700" y="2420470"/>
                  </a:lnTo>
                  <a:lnTo>
                    <a:pt x="0" y="24204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6" name="Freeform 42">
              <a:extLst>
                <a:ext uri="{FF2B5EF4-FFF2-40B4-BE49-F238E27FC236}">
                  <a16:creationId xmlns:a16="http://schemas.microsoft.com/office/drawing/2014/main" id="{D201D795-0E72-3DE2-F4CF-51D3E0D90EB4}"/>
                </a:ext>
              </a:extLst>
            </p:cNvPr>
            <p:cNvSpPr/>
            <p:nvPr userDrawn="1"/>
          </p:nvSpPr>
          <p:spPr>
            <a:xfrm>
              <a:off x="17807429" y="-1666700"/>
              <a:ext cx="1028700" cy="2420471"/>
            </a:xfrm>
            <a:custGeom>
              <a:avLst/>
              <a:gdLst/>
              <a:ahLst/>
              <a:cxnLst/>
              <a:rect l="l" t="t" r="r" b="b"/>
              <a:pathLst>
                <a:path w="1028700" h="2420471">
                  <a:moveTo>
                    <a:pt x="0" y="0"/>
                  </a:moveTo>
                  <a:lnTo>
                    <a:pt x="1028700" y="0"/>
                  </a:lnTo>
                  <a:lnTo>
                    <a:pt x="1028700" y="2420471"/>
                  </a:lnTo>
                  <a:lnTo>
                    <a:pt x="0" y="24204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60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7805C49-2596-6C54-5CFA-271C0A69E0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655952" y="-1175529"/>
            <a:ext cx="3136941" cy="8135129"/>
            <a:chOff x="-2483928" y="-1763293"/>
            <a:chExt cx="4705411" cy="12202693"/>
          </a:xfrm>
        </p:grpSpPr>
        <p:sp>
          <p:nvSpPr>
            <p:cNvPr id="9" name="Freeform 35">
              <a:extLst>
                <a:ext uri="{FF2B5EF4-FFF2-40B4-BE49-F238E27FC236}">
                  <a16:creationId xmlns:a16="http://schemas.microsoft.com/office/drawing/2014/main" id="{6EDC4583-3FAA-8FA7-2FD4-E80B0287C091}"/>
                </a:ext>
              </a:extLst>
            </p:cNvPr>
            <p:cNvSpPr/>
            <p:nvPr userDrawn="1"/>
          </p:nvSpPr>
          <p:spPr>
            <a:xfrm>
              <a:off x="-245675" y="8018929"/>
              <a:ext cx="1028700" cy="2420471"/>
            </a:xfrm>
            <a:custGeom>
              <a:avLst/>
              <a:gdLst/>
              <a:ahLst/>
              <a:cxnLst/>
              <a:rect l="l" t="t" r="r" b="b"/>
              <a:pathLst>
                <a:path w="1028700" h="2420471">
                  <a:moveTo>
                    <a:pt x="0" y="0"/>
                  </a:moveTo>
                  <a:lnTo>
                    <a:pt x="1028700" y="0"/>
                  </a:lnTo>
                  <a:lnTo>
                    <a:pt x="1028700" y="2420471"/>
                  </a:lnTo>
                  <a:lnTo>
                    <a:pt x="0" y="24204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1" name="Freeform 37">
              <a:extLst>
                <a:ext uri="{FF2B5EF4-FFF2-40B4-BE49-F238E27FC236}">
                  <a16:creationId xmlns:a16="http://schemas.microsoft.com/office/drawing/2014/main" id="{2F1D1C0D-2569-56D8-CFE7-0844A31349EF}"/>
                </a:ext>
              </a:extLst>
            </p:cNvPr>
            <p:cNvSpPr/>
            <p:nvPr userDrawn="1"/>
          </p:nvSpPr>
          <p:spPr>
            <a:xfrm>
              <a:off x="-245675" y="5594712"/>
              <a:ext cx="1028700" cy="2420471"/>
            </a:xfrm>
            <a:custGeom>
              <a:avLst/>
              <a:gdLst/>
              <a:ahLst/>
              <a:cxnLst/>
              <a:rect l="l" t="t" r="r" b="b"/>
              <a:pathLst>
                <a:path w="1028700" h="2420471">
                  <a:moveTo>
                    <a:pt x="0" y="0"/>
                  </a:moveTo>
                  <a:lnTo>
                    <a:pt x="1028700" y="0"/>
                  </a:lnTo>
                  <a:lnTo>
                    <a:pt x="1028700" y="2420470"/>
                  </a:lnTo>
                  <a:lnTo>
                    <a:pt x="0" y="24204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3" name="Freeform 39">
              <a:extLst>
                <a:ext uri="{FF2B5EF4-FFF2-40B4-BE49-F238E27FC236}">
                  <a16:creationId xmlns:a16="http://schemas.microsoft.com/office/drawing/2014/main" id="{5729392A-CCD8-9C79-05B4-424311AFC6D5}"/>
                </a:ext>
              </a:extLst>
            </p:cNvPr>
            <p:cNvSpPr/>
            <p:nvPr userDrawn="1"/>
          </p:nvSpPr>
          <p:spPr>
            <a:xfrm>
              <a:off x="-245675" y="3174241"/>
              <a:ext cx="1028700" cy="2420471"/>
            </a:xfrm>
            <a:custGeom>
              <a:avLst/>
              <a:gdLst/>
              <a:ahLst/>
              <a:cxnLst/>
              <a:rect l="l" t="t" r="r" b="b"/>
              <a:pathLst>
                <a:path w="1028700" h="2420471">
                  <a:moveTo>
                    <a:pt x="0" y="0"/>
                  </a:moveTo>
                  <a:lnTo>
                    <a:pt x="1028700" y="0"/>
                  </a:lnTo>
                  <a:lnTo>
                    <a:pt x="1028700" y="2420471"/>
                  </a:lnTo>
                  <a:lnTo>
                    <a:pt x="0" y="24204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5" name="Freeform 41">
              <a:extLst>
                <a:ext uri="{FF2B5EF4-FFF2-40B4-BE49-F238E27FC236}">
                  <a16:creationId xmlns:a16="http://schemas.microsoft.com/office/drawing/2014/main" id="{2ECB8E3C-FB78-798F-8067-50F0860EB846}"/>
                </a:ext>
              </a:extLst>
            </p:cNvPr>
            <p:cNvSpPr/>
            <p:nvPr userDrawn="1"/>
          </p:nvSpPr>
          <p:spPr>
            <a:xfrm>
              <a:off x="-245675" y="753771"/>
              <a:ext cx="1028700" cy="2420471"/>
            </a:xfrm>
            <a:custGeom>
              <a:avLst/>
              <a:gdLst/>
              <a:ahLst/>
              <a:cxnLst/>
              <a:rect l="l" t="t" r="r" b="b"/>
              <a:pathLst>
                <a:path w="1028700" h="2420471">
                  <a:moveTo>
                    <a:pt x="0" y="0"/>
                  </a:moveTo>
                  <a:lnTo>
                    <a:pt x="1028700" y="0"/>
                  </a:lnTo>
                  <a:lnTo>
                    <a:pt x="1028700" y="2420470"/>
                  </a:lnTo>
                  <a:lnTo>
                    <a:pt x="0" y="24204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7" name="Freeform 43">
              <a:extLst>
                <a:ext uri="{FF2B5EF4-FFF2-40B4-BE49-F238E27FC236}">
                  <a16:creationId xmlns:a16="http://schemas.microsoft.com/office/drawing/2014/main" id="{325A1C70-0297-98CE-67CD-F7A32554337D}"/>
                </a:ext>
              </a:extLst>
            </p:cNvPr>
            <p:cNvSpPr/>
            <p:nvPr userDrawn="1"/>
          </p:nvSpPr>
          <p:spPr>
            <a:xfrm>
              <a:off x="-245675" y="-1571450"/>
              <a:ext cx="1028700" cy="2420471"/>
            </a:xfrm>
            <a:custGeom>
              <a:avLst/>
              <a:gdLst/>
              <a:ahLst/>
              <a:cxnLst/>
              <a:rect l="l" t="t" r="r" b="b"/>
              <a:pathLst>
                <a:path w="1028700" h="2420471">
                  <a:moveTo>
                    <a:pt x="0" y="0"/>
                  </a:moveTo>
                  <a:lnTo>
                    <a:pt x="1028700" y="0"/>
                  </a:lnTo>
                  <a:lnTo>
                    <a:pt x="1028700" y="2420471"/>
                  </a:lnTo>
                  <a:lnTo>
                    <a:pt x="0" y="24204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9" name="Freeform 2">
              <a:extLst>
                <a:ext uri="{FF2B5EF4-FFF2-40B4-BE49-F238E27FC236}">
                  <a16:creationId xmlns:a16="http://schemas.microsoft.com/office/drawing/2014/main" id="{373E7DC2-CA08-2BB0-BF3C-B79CD9BDF3BC}"/>
                </a:ext>
              </a:extLst>
            </p:cNvPr>
            <p:cNvSpPr/>
            <p:nvPr userDrawn="1"/>
          </p:nvSpPr>
          <p:spPr>
            <a:xfrm rot="-2454813">
              <a:off x="-2483928" y="-1763293"/>
              <a:ext cx="4705411" cy="3723156"/>
            </a:xfrm>
            <a:custGeom>
              <a:avLst/>
              <a:gdLst/>
              <a:ahLst/>
              <a:cxnLst/>
              <a:rect l="l" t="t" r="r" b="b"/>
              <a:pathLst>
                <a:path w="4705411" h="3723156">
                  <a:moveTo>
                    <a:pt x="0" y="0"/>
                  </a:moveTo>
                  <a:lnTo>
                    <a:pt x="4705410" y="0"/>
                  </a:lnTo>
                  <a:lnTo>
                    <a:pt x="4705410" y="3723157"/>
                  </a:lnTo>
                  <a:lnTo>
                    <a:pt x="0" y="37231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600"/>
            </a:p>
          </p:txBody>
        </p:sp>
      </p:grp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AF96AB6B-0FE5-3B5E-5A46-EDA42A7BBE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591734"/>
            <a:ext cx="10515600" cy="490114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24E71"/>
                </a:solidFill>
              </a:defRPr>
            </a:lvl1pPr>
            <a:lvl2pPr>
              <a:defRPr>
                <a:solidFill>
                  <a:srgbClr val="024E71"/>
                </a:solidFill>
              </a:defRPr>
            </a:lvl2pPr>
            <a:lvl3pPr>
              <a:defRPr>
                <a:solidFill>
                  <a:srgbClr val="024E71"/>
                </a:solidFill>
              </a:defRPr>
            </a:lvl3pPr>
            <a:lvl4pPr>
              <a:defRPr>
                <a:solidFill>
                  <a:srgbClr val="024E71"/>
                </a:solidFill>
              </a:defRPr>
            </a:lvl4pPr>
            <a:lvl5pPr>
              <a:defRPr>
                <a:solidFill>
                  <a:srgbClr val="024E7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6BB0CB87-F4EB-A797-7A6C-AA68D5CF6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95520" y="6068246"/>
            <a:ext cx="965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33" b="0">
                <a:solidFill>
                  <a:srgbClr val="595959"/>
                </a:solidFill>
              </a:defRPr>
            </a:lvl1pPr>
          </a:lstStyle>
          <a:p>
            <a:r>
              <a:rPr lang="en-US" b="1"/>
              <a:t>CWDS / </a:t>
            </a:r>
            <a:fld id="{CC900B98-2975-4A0E-A5C1-A7479B4857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69196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0CBB527-3AC5-4C37-8D85-6A7EAA98BB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1476" y="361713"/>
            <a:ext cx="8761413" cy="70696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8732058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1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D4E0D-AEDC-D166-EAC1-D63E7087AB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100647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585858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9AA1E95-5DEE-20B9-243C-4DAC28D5E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725130" y="-1111133"/>
            <a:ext cx="3136941" cy="9516428"/>
            <a:chOff x="16087695" y="-1666700"/>
            <a:chExt cx="4705411" cy="14274642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2742FC37-8A36-540D-7FEC-3F51C2233EDE}"/>
                </a:ext>
              </a:extLst>
            </p:cNvPr>
            <p:cNvSpPr/>
            <p:nvPr userDrawn="1"/>
          </p:nvSpPr>
          <p:spPr>
            <a:xfrm rot="-2454813">
              <a:off x="16087695" y="8884786"/>
              <a:ext cx="4705411" cy="3723156"/>
            </a:xfrm>
            <a:custGeom>
              <a:avLst/>
              <a:gdLst/>
              <a:ahLst/>
              <a:cxnLst/>
              <a:rect l="l" t="t" r="r" b="b"/>
              <a:pathLst>
                <a:path w="4705411" h="3723156">
                  <a:moveTo>
                    <a:pt x="0" y="0"/>
                  </a:moveTo>
                  <a:lnTo>
                    <a:pt x="4705410" y="0"/>
                  </a:lnTo>
                  <a:lnTo>
                    <a:pt x="4705410" y="3723156"/>
                  </a:lnTo>
                  <a:lnTo>
                    <a:pt x="0" y="37231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8" name="Freeform 34">
              <a:extLst>
                <a:ext uri="{FF2B5EF4-FFF2-40B4-BE49-F238E27FC236}">
                  <a16:creationId xmlns:a16="http://schemas.microsoft.com/office/drawing/2014/main" id="{7B3CF2A4-9B8C-C2A5-E69B-E3C6A5BFBCD4}"/>
                </a:ext>
              </a:extLst>
            </p:cNvPr>
            <p:cNvSpPr/>
            <p:nvPr userDrawn="1"/>
          </p:nvSpPr>
          <p:spPr>
            <a:xfrm>
              <a:off x="17807429" y="8018929"/>
              <a:ext cx="1028700" cy="2420471"/>
            </a:xfrm>
            <a:custGeom>
              <a:avLst/>
              <a:gdLst/>
              <a:ahLst/>
              <a:cxnLst/>
              <a:rect l="l" t="t" r="r" b="b"/>
              <a:pathLst>
                <a:path w="1028700" h="2420471">
                  <a:moveTo>
                    <a:pt x="0" y="0"/>
                  </a:moveTo>
                  <a:lnTo>
                    <a:pt x="1028700" y="0"/>
                  </a:lnTo>
                  <a:lnTo>
                    <a:pt x="1028700" y="2420471"/>
                  </a:lnTo>
                  <a:lnTo>
                    <a:pt x="0" y="24204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0" name="Freeform 36">
              <a:extLst>
                <a:ext uri="{FF2B5EF4-FFF2-40B4-BE49-F238E27FC236}">
                  <a16:creationId xmlns:a16="http://schemas.microsoft.com/office/drawing/2014/main" id="{41F565CB-4E23-3B8C-9861-BF05850BC1FC}"/>
                </a:ext>
              </a:extLst>
            </p:cNvPr>
            <p:cNvSpPr/>
            <p:nvPr userDrawn="1"/>
          </p:nvSpPr>
          <p:spPr>
            <a:xfrm>
              <a:off x="17807429" y="5594712"/>
              <a:ext cx="1028700" cy="2420471"/>
            </a:xfrm>
            <a:custGeom>
              <a:avLst/>
              <a:gdLst/>
              <a:ahLst/>
              <a:cxnLst/>
              <a:rect l="l" t="t" r="r" b="b"/>
              <a:pathLst>
                <a:path w="1028700" h="2420471">
                  <a:moveTo>
                    <a:pt x="0" y="0"/>
                  </a:moveTo>
                  <a:lnTo>
                    <a:pt x="1028700" y="0"/>
                  </a:lnTo>
                  <a:lnTo>
                    <a:pt x="1028700" y="2420470"/>
                  </a:lnTo>
                  <a:lnTo>
                    <a:pt x="0" y="24204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2" name="Freeform 38">
              <a:extLst>
                <a:ext uri="{FF2B5EF4-FFF2-40B4-BE49-F238E27FC236}">
                  <a16:creationId xmlns:a16="http://schemas.microsoft.com/office/drawing/2014/main" id="{472630C2-0C2C-E826-0610-672725C25BA8}"/>
                </a:ext>
              </a:extLst>
            </p:cNvPr>
            <p:cNvSpPr/>
            <p:nvPr userDrawn="1"/>
          </p:nvSpPr>
          <p:spPr>
            <a:xfrm>
              <a:off x="17807429" y="3174241"/>
              <a:ext cx="1028700" cy="2420471"/>
            </a:xfrm>
            <a:custGeom>
              <a:avLst/>
              <a:gdLst/>
              <a:ahLst/>
              <a:cxnLst/>
              <a:rect l="l" t="t" r="r" b="b"/>
              <a:pathLst>
                <a:path w="1028700" h="2420471">
                  <a:moveTo>
                    <a:pt x="0" y="0"/>
                  </a:moveTo>
                  <a:lnTo>
                    <a:pt x="1028700" y="0"/>
                  </a:lnTo>
                  <a:lnTo>
                    <a:pt x="1028700" y="2420471"/>
                  </a:lnTo>
                  <a:lnTo>
                    <a:pt x="0" y="24204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4" name="Freeform 40">
              <a:extLst>
                <a:ext uri="{FF2B5EF4-FFF2-40B4-BE49-F238E27FC236}">
                  <a16:creationId xmlns:a16="http://schemas.microsoft.com/office/drawing/2014/main" id="{5126719F-8750-CC91-99DA-254C033E9E92}"/>
                </a:ext>
              </a:extLst>
            </p:cNvPr>
            <p:cNvSpPr/>
            <p:nvPr userDrawn="1"/>
          </p:nvSpPr>
          <p:spPr>
            <a:xfrm>
              <a:off x="17807429" y="753771"/>
              <a:ext cx="1028700" cy="2420471"/>
            </a:xfrm>
            <a:custGeom>
              <a:avLst/>
              <a:gdLst/>
              <a:ahLst/>
              <a:cxnLst/>
              <a:rect l="l" t="t" r="r" b="b"/>
              <a:pathLst>
                <a:path w="1028700" h="2420471">
                  <a:moveTo>
                    <a:pt x="0" y="0"/>
                  </a:moveTo>
                  <a:lnTo>
                    <a:pt x="1028700" y="0"/>
                  </a:lnTo>
                  <a:lnTo>
                    <a:pt x="1028700" y="2420470"/>
                  </a:lnTo>
                  <a:lnTo>
                    <a:pt x="0" y="24204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6" name="Freeform 42">
              <a:extLst>
                <a:ext uri="{FF2B5EF4-FFF2-40B4-BE49-F238E27FC236}">
                  <a16:creationId xmlns:a16="http://schemas.microsoft.com/office/drawing/2014/main" id="{D201D795-0E72-3DE2-F4CF-51D3E0D90EB4}"/>
                </a:ext>
              </a:extLst>
            </p:cNvPr>
            <p:cNvSpPr/>
            <p:nvPr userDrawn="1"/>
          </p:nvSpPr>
          <p:spPr>
            <a:xfrm>
              <a:off x="17807429" y="-1666700"/>
              <a:ext cx="1028700" cy="2420471"/>
            </a:xfrm>
            <a:custGeom>
              <a:avLst/>
              <a:gdLst/>
              <a:ahLst/>
              <a:cxnLst/>
              <a:rect l="l" t="t" r="r" b="b"/>
              <a:pathLst>
                <a:path w="1028700" h="2420471">
                  <a:moveTo>
                    <a:pt x="0" y="0"/>
                  </a:moveTo>
                  <a:lnTo>
                    <a:pt x="1028700" y="0"/>
                  </a:lnTo>
                  <a:lnTo>
                    <a:pt x="1028700" y="2420471"/>
                  </a:lnTo>
                  <a:lnTo>
                    <a:pt x="0" y="24204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60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7805C49-2596-6C54-5CFA-271C0A69E0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655952" y="-1175529"/>
            <a:ext cx="3136941" cy="8135129"/>
            <a:chOff x="-2483928" y="-1763293"/>
            <a:chExt cx="4705411" cy="12202693"/>
          </a:xfrm>
        </p:grpSpPr>
        <p:sp>
          <p:nvSpPr>
            <p:cNvPr id="9" name="Freeform 35">
              <a:extLst>
                <a:ext uri="{FF2B5EF4-FFF2-40B4-BE49-F238E27FC236}">
                  <a16:creationId xmlns:a16="http://schemas.microsoft.com/office/drawing/2014/main" id="{6EDC4583-3FAA-8FA7-2FD4-E80B0287C091}"/>
                </a:ext>
              </a:extLst>
            </p:cNvPr>
            <p:cNvSpPr/>
            <p:nvPr userDrawn="1"/>
          </p:nvSpPr>
          <p:spPr>
            <a:xfrm>
              <a:off x="-245675" y="8018929"/>
              <a:ext cx="1028700" cy="2420471"/>
            </a:xfrm>
            <a:custGeom>
              <a:avLst/>
              <a:gdLst/>
              <a:ahLst/>
              <a:cxnLst/>
              <a:rect l="l" t="t" r="r" b="b"/>
              <a:pathLst>
                <a:path w="1028700" h="2420471">
                  <a:moveTo>
                    <a:pt x="0" y="0"/>
                  </a:moveTo>
                  <a:lnTo>
                    <a:pt x="1028700" y="0"/>
                  </a:lnTo>
                  <a:lnTo>
                    <a:pt x="1028700" y="2420471"/>
                  </a:lnTo>
                  <a:lnTo>
                    <a:pt x="0" y="24204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1" name="Freeform 37">
              <a:extLst>
                <a:ext uri="{FF2B5EF4-FFF2-40B4-BE49-F238E27FC236}">
                  <a16:creationId xmlns:a16="http://schemas.microsoft.com/office/drawing/2014/main" id="{2F1D1C0D-2569-56D8-CFE7-0844A31349EF}"/>
                </a:ext>
              </a:extLst>
            </p:cNvPr>
            <p:cNvSpPr/>
            <p:nvPr userDrawn="1"/>
          </p:nvSpPr>
          <p:spPr>
            <a:xfrm>
              <a:off x="-245675" y="5594712"/>
              <a:ext cx="1028700" cy="2420471"/>
            </a:xfrm>
            <a:custGeom>
              <a:avLst/>
              <a:gdLst/>
              <a:ahLst/>
              <a:cxnLst/>
              <a:rect l="l" t="t" r="r" b="b"/>
              <a:pathLst>
                <a:path w="1028700" h="2420471">
                  <a:moveTo>
                    <a:pt x="0" y="0"/>
                  </a:moveTo>
                  <a:lnTo>
                    <a:pt x="1028700" y="0"/>
                  </a:lnTo>
                  <a:lnTo>
                    <a:pt x="1028700" y="2420470"/>
                  </a:lnTo>
                  <a:lnTo>
                    <a:pt x="0" y="24204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3" name="Freeform 39">
              <a:extLst>
                <a:ext uri="{FF2B5EF4-FFF2-40B4-BE49-F238E27FC236}">
                  <a16:creationId xmlns:a16="http://schemas.microsoft.com/office/drawing/2014/main" id="{5729392A-CCD8-9C79-05B4-424311AFC6D5}"/>
                </a:ext>
              </a:extLst>
            </p:cNvPr>
            <p:cNvSpPr/>
            <p:nvPr userDrawn="1"/>
          </p:nvSpPr>
          <p:spPr>
            <a:xfrm>
              <a:off x="-245675" y="3174241"/>
              <a:ext cx="1028700" cy="2420471"/>
            </a:xfrm>
            <a:custGeom>
              <a:avLst/>
              <a:gdLst/>
              <a:ahLst/>
              <a:cxnLst/>
              <a:rect l="l" t="t" r="r" b="b"/>
              <a:pathLst>
                <a:path w="1028700" h="2420471">
                  <a:moveTo>
                    <a:pt x="0" y="0"/>
                  </a:moveTo>
                  <a:lnTo>
                    <a:pt x="1028700" y="0"/>
                  </a:lnTo>
                  <a:lnTo>
                    <a:pt x="1028700" y="2420471"/>
                  </a:lnTo>
                  <a:lnTo>
                    <a:pt x="0" y="24204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5" name="Freeform 41">
              <a:extLst>
                <a:ext uri="{FF2B5EF4-FFF2-40B4-BE49-F238E27FC236}">
                  <a16:creationId xmlns:a16="http://schemas.microsoft.com/office/drawing/2014/main" id="{2ECB8E3C-FB78-798F-8067-50F0860EB846}"/>
                </a:ext>
              </a:extLst>
            </p:cNvPr>
            <p:cNvSpPr/>
            <p:nvPr userDrawn="1"/>
          </p:nvSpPr>
          <p:spPr>
            <a:xfrm>
              <a:off x="-245675" y="753771"/>
              <a:ext cx="1028700" cy="2420471"/>
            </a:xfrm>
            <a:custGeom>
              <a:avLst/>
              <a:gdLst/>
              <a:ahLst/>
              <a:cxnLst/>
              <a:rect l="l" t="t" r="r" b="b"/>
              <a:pathLst>
                <a:path w="1028700" h="2420471">
                  <a:moveTo>
                    <a:pt x="0" y="0"/>
                  </a:moveTo>
                  <a:lnTo>
                    <a:pt x="1028700" y="0"/>
                  </a:lnTo>
                  <a:lnTo>
                    <a:pt x="1028700" y="2420470"/>
                  </a:lnTo>
                  <a:lnTo>
                    <a:pt x="0" y="24204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7" name="Freeform 43">
              <a:extLst>
                <a:ext uri="{FF2B5EF4-FFF2-40B4-BE49-F238E27FC236}">
                  <a16:creationId xmlns:a16="http://schemas.microsoft.com/office/drawing/2014/main" id="{325A1C70-0297-98CE-67CD-F7A32554337D}"/>
                </a:ext>
              </a:extLst>
            </p:cNvPr>
            <p:cNvSpPr/>
            <p:nvPr userDrawn="1"/>
          </p:nvSpPr>
          <p:spPr>
            <a:xfrm>
              <a:off x="-245675" y="-1571450"/>
              <a:ext cx="1028700" cy="2420471"/>
            </a:xfrm>
            <a:custGeom>
              <a:avLst/>
              <a:gdLst/>
              <a:ahLst/>
              <a:cxnLst/>
              <a:rect l="l" t="t" r="r" b="b"/>
              <a:pathLst>
                <a:path w="1028700" h="2420471">
                  <a:moveTo>
                    <a:pt x="0" y="0"/>
                  </a:moveTo>
                  <a:lnTo>
                    <a:pt x="1028700" y="0"/>
                  </a:lnTo>
                  <a:lnTo>
                    <a:pt x="1028700" y="2420471"/>
                  </a:lnTo>
                  <a:lnTo>
                    <a:pt x="0" y="24204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9" name="Freeform 2">
              <a:extLst>
                <a:ext uri="{FF2B5EF4-FFF2-40B4-BE49-F238E27FC236}">
                  <a16:creationId xmlns:a16="http://schemas.microsoft.com/office/drawing/2014/main" id="{373E7DC2-CA08-2BB0-BF3C-B79CD9BDF3BC}"/>
                </a:ext>
              </a:extLst>
            </p:cNvPr>
            <p:cNvSpPr/>
            <p:nvPr userDrawn="1"/>
          </p:nvSpPr>
          <p:spPr>
            <a:xfrm rot="-2454813">
              <a:off x="-2483928" y="-1763293"/>
              <a:ext cx="4705411" cy="3723156"/>
            </a:xfrm>
            <a:custGeom>
              <a:avLst/>
              <a:gdLst/>
              <a:ahLst/>
              <a:cxnLst/>
              <a:rect l="l" t="t" r="r" b="b"/>
              <a:pathLst>
                <a:path w="4705411" h="3723156">
                  <a:moveTo>
                    <a:pt x="0" y="0"/>
                  </a:moveTo>
                  <a:lnTo>
                    <a:pt x="4705410" y="0"/>
                  </a:lnTo>
                  <a:lnTo>
                    <a:pt x="4705410" y="3723157"/>
                  </a:lnTo>
                  <a:lnTo>
                    <a:pt x="0" y="37231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1600"/>
            </a:p>
          </p:txBody>
        </p:sp>
      </p:grp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AF96AB6B-0FE5-3B5E-5A46-EDA42A7BBE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591734"/>
            <a:ext cx="10515600" cy="490114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24E71"/>
                </a:solidFill>
              </a:defRPr>
            </a:lvl1pPr>
            <a:lvl2pPr>
              <a:defRPr>
                <a:solidFill>
                  <a:srgbClr val="024E71"/>
                </a:solidFill>
              </a:defRPr>
            </a:lvl2pPr>
            <a:lvl3pPr>
              <a:defRPr>
                <a:solidFill>
                  <a:srgbClr val="024E71"/>
                </a:solidFill>
              </a:defRPr>
            </a:lvl3pPr>
            <a:lvl4pPr>
              <a:defRPr>
                <a:solidFill>
                  <a:srgbClr val="024E71"/>
                </a:solidFill>
              </a:defRPr>
            </a:lvl4pPr>
            <a:lvl5pPr>
              <a:defRPr>
                <a:solidFill>
                  <a:srgbClr val="024E7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6BB0CB87-F4EB-A797-7A6C-AA68D5CF6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95520" y="6068246"/>
            <a:ext cx="965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33" b="0">
                <a:solidFill>
                  <a:srgbClr val="595959"/>
                </a:solidFill>
              </a:defRPr>
            </a:lvl1pPr>
          </a:lstStyle>
          <a:p>
            <a:r>
              <a:rPr lang="en-US" b="1"/>
              <a:t>CWDS / </a:t>
            </a:r>
            <a:fld id="{CC900B98-2975-4A0E-A5C1-A7479B4857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72506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51000"/>
            <a:ext cx="9753600" cy="4521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67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67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538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– Accent">
    <p:bg>
      <p:bgPr>
        <a:solidFill>
          <a:srgbClr val="78A0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Section header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451529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– 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786699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ea typeface="Source Sans Pro" charset="0"/>
              <a:cs typeface="Source Sans Pro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5924" y="1239044"/>
            <a:ext cx="7313083" cy="4379912"/>
          </a:xfrm>
        </p:spPr>
        <p:txBody>
          <a:bodyPr anchor="ctr"/>
          <a:lstStyle>
            <a:lvl1pPr>
              <a:lnSpc>
                <a:spcPct val="100000"/>
              </a:lnSpc>
              <a:defRPr sz="6000" baseline="0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How does this work at two lines?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 </a:t>
            </a:r>
            <a:r>
              <a:rPr lang="en-US" b="1"/>
              <a:t>CWDS /</a:t>
            </a:r>
            <a:r>
              <a:rPr lang="en-US"/>
              <a:t>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38537F2A-842D-A78D-4E28-7033508C54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4930" y="1239044"/>
            <a:ext cx="3631145" cy="4379912"/>
          </a:xfrm>
        </p:spPr>
        <p:txBody>
          <a:bodyPr anchor="ctr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25532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allout – Medi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7866993" cy="6858000"/>
          </a:xfrm>
          <a:prstGeom prst="rect">
            <a:avLst/>
          </a:prstGeom>
          <a:solidFill>
            <a:srgbClr val="2C7D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5924" y="1239044"/>
            <a:ext cx="7313083" cy="4379912"/>
          </a:xfrm>
        </p:spPr>
        <p:txBody>
          <a:bodyPr anchor="ctr"/>
          <a:lstStyle>
            <a:lvl1pPr>
              <a:lnSpc>
                <a:spcPct val="100000"/>
              </a:lnSpc>
              <a:defRPr sz="60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callout block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  <a:r>
              <a:rPr lang="en-US" b="1"/>
              <a:t>CWDS /</a:t>
            </a:r>
            <a:r>
              <a:rPr lang="en-US"/>
              <a:t>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036C82F-6ED0-4461-8821-A5484A868B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4930" y="1239044"/>
            <a:ext cx="3631145" cy="4379912"/>
          </a:xfrm>
        </p:spPr>
        <p:txBody>
          <a:bodyPr anchor="ctr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56178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– Medi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7866993" cy="6858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5924" y="1239044"/>
            <a:ext cx="7313083" cy="4379912"/>
          </a:xfrm>
          <a:solidFill>
            <a:schemeClr val="accent6">
              <a:lumMod val="75000"/>
            </a:schemeClr>
          </a:solidFill>
        </p:spPr>
        <p:txBody>
          <a:bodyPr anchor="ctr"/>
          <a:lstStyle>
            <a:lvl1pPr>
              <a:lnSpc>
                <a:spcPct val="100000"/>
              </a:lnSpc>
              <a:defRPr sz="6000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callout block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 </a:t>
            </a:r>
            <a:r>
              <a:rPr lang="en-US" b="1"/>
              <a:t>CWDS /</a:t>
            </a:r>
            <a:r>
              <a:rPr lang="en-US"/>
              <a:t>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C3CA38A8-4B64-2535-1443-922299E3DE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4930" y="1239044"/>
            <a:ext cx="3631145" cy="4379912"/>
          </a:xfrm>
        </p:spPr>
        <p:txBody>
          <a:bodyPr anchor="ctr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5451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26" Type="http://schemas.openxmlformats.org/officeDocument/2006/relationships/slideLayout" Target="../slideLayouts/slideLayout47.xml"/><Relationship Id="rId3" Type="http://schemas.openxmlformats.org/officeDocument/2006/relationships/slideLayout" Target="../slideLayouts/slideLayout24.xml"/><Relationship Id="rId21" Type="http://schemas.openxmlformats.org/officeDocument/2006/relationships/slideLayout" Target="../slideLayouts/slideLayout42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5" Type="http://schemas.openxmlformats.org/officeDocument/2006/relationships/slideLayout" Target="../slideLayouts/slideLayout46.xml"/><Relationship Id="rId33" Type="http://schemas.openxmlformats.org/officeDocument/2006/relationships/theme" Target="../theme/theme2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slideLayout" Target="../slideLayouts/slideLayout41.xml"/><Relationship Id="rId29" Type="http://schemas.openxmlformats.org/officeDocument/2006/relationships/slideLayout" Target="../slideLayouts/slideLayout50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24" Type="http://schemas.openxmlformats.org/officeDocument/2006/relationships/slideLayout" Target="../slideLayouts/slideLayout45.xml"/><Relationship Id="rId32" Type="http://schemas.openxmlformats.org/officeDocument/2006/relationships/slideLayout" Target="../slideLayouts/slideLayout53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23" Type="http://schemas.openxmlformats.org/officeDocument/2006/relationships/slideLayout" Target="../slideLayouts/slideLayout44.xml"/><Relationship Id="rId28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31" Type="http://schemas.openxmlformats.org/officeDocument/2006/relationships/slideLayout" Target="../slideLayouts/slideLayout52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slideLayout" Target="../slideLayouts/slideLayout43.xml"/><Relationship Id="rId27" Type="http://schemas.openxmlformats.org/officeDocument/2006/relationships/slideLayout" Target="../slideLayouts/slideLayout48.xml"/><Relationship Id="rId30" Type="http://schemas.openxmlformats.org/officeDocument/2006/relationships/slideLayout" Target="../slideLayouts/slideLayout51.xml"/><Relationship Id="rId8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Slide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825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4" r:id="rId3"/>
    <p:sldLayoutId id="2147483895" r:id="rId4"/>
    <p:sldLayoutId id="2147484012" r:id="rId5"/>
    <p:sldLayoutId id="2147483896" r:id="rId6"/>
    <p:sldLayoutId id="2147483898" r:id="rId7"/>
    <p:sldLayoutId id="2147484015" r:id="rId8"/>
    <p:sldLayoutId id="2147483899" r:id="rId9"/>
    <p:sldLayoutId id="2147483900" r:id="rId10"/>
    <p:sldLayoutId id="2147483892" r:id="rId11"/>
    <p:sldLayoutId id="2147483893" r:id="rId12"/>
    <p:sldLayoutId id="2147484011" r:id="rId13"/>
    <p:sldLayoutId id="2147484016" r:id="rId14"/>
    <p:sldLayoutId id="2147483901" r:id="rId15"/>
    <p:sldLayoutId id="2147483902" r:id="rId16"/>
    <p:sldLayoutId id="2147483897" r:id="rId17"/>
    <p:sldLayoutId id="2147484018" r:id="rId18"/>
    <p:sldLayoutId id="2147484019" r:id="rId19"/>
    <p:sldLayoutId id="2147483903" r:id="rId20"/>
    <p:sldLayoutId id="2147483904" r:id="rId2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Source Sans Pro" charset="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Source Sans Pro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Source Sans Pro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Source Sans Pro" charset="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Source Sans Pro" charset="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Source Sans Pro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89984"/>
            <a:ext cx="10972800" cy="12086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51000"/>
            <a:ext cx="10972800" cy="452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24601"/>
            <a:ext cx="1574800" cy="2434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62200" y="6324600"/>
            <a:ext cx="74676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67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0000" y="6324599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7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75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2" r:id="rId1"/>
    <p:sldLayoutId id="2147484023" r:id="rId2"/>
    <p:sldLayoutId id="2147484024" r:id="rId3"/>
    <p:sldLayoutId id="2147484025" r:id="rId4"/>
    <p:sldLayoutId id="2147484026" r:id="rId5"/>
    <p:sldLayoutId id="2147484027" r:id="rId6"/>
    <p:sldLayoutId id="2147484028" r:id="rId7"/>
    <p:sldLayoutId id="2147484029" r:id="rId8"/>
    <p:sldLayoutId id="2147484030" r:id="rId9"/>
    <p:sldLayoutId id="2147484031" r:id="rId10"/>
    <p:sldLayoutId id="2147484032" r:id="rId11"/>
    <p:sldLayoutId id="2147484033" r:id="rId12"/>
    <p:sldLayoutId id="2147484034" r:id="rId13"/>
    <p:sldLayoutId id="2147484035" r:id="rId14"/>
    <p:sldLayoutId id="2147484036" r:id="rId15"/>
    <p:sldLayoutId id="2147484037" r:id="rId16"/>
    <p:sldLayoutId id="2147484038" r:id="rId17"/>
    <p:sldLayoutId id="2147484039" r:id="rId18"/>
    <p:sldLayoutId id="2147484040" r:id="rId19"/>
    <p:sldLayoutId id="2147484041" r:id="rId20"/>
    <p:sldLayoutId id="2147484042" r:id="rId21"/>
    <p:sldLayoutId id="2147484043" r:id="rId22"/>
    <p:sldLayoutId id="2147484044" r:id="rId23"/>
    <p:sldLayoutId id="2147484045" r:id="rId24"/>
    <p:sldLayoutId id="2147484046" r:id="rId25"/>
    <p:sldLayoutId id="2147484047" r:id="rId26"/>
    <p:sldLayoutId id="2147484048" r:id="rId27"/>
    <p:sldLayoutId id="2147484049" r:id="rId28"/>
    <p:sldLayoutId id="2147484050" r:id="rId29"/>
    <p:sldLayoutId id="2147484051" r:id="rId30"/>
    <p:sldLayoutId id="2147484052" r:id="rId31"/>
    <p:sldLayoutId id="2147484053" r:id="rId32"/>
  </p:sldLayoutIdLst>
  <p:hf hdr="0" ftr="0" dt="0"/>
  <p:txStyles>
    <p:titleStyle>
      <a:lvl1pPr algn="l" defTabSz="60963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rgbClr val="053D53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67" kern="1200">
          <a:solidFill>
            <a:srgbClr val="053D53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rgbClr val="053D53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333" kern="1200">
          <a:solidFill>
            <a:srgbClr val="053D53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333" kern="1200">
          <a:solidFill>
            <a:srgbClr val="053D53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240">
          <p15:clr>
            <a:srgbClr val="F26B43"/>
          </p15:clr>
        </p15:guide>
        <p15:guide id="2" pos="57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8900" y="1122363"/>
            <a:ext cx="9842500" cy="238760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800" dirty="0"/>
              <a:t>Award Certificate Template</a:t>
            </a:r>
          </a:p>
        </p:txBody>
      </p:sp>
    </p:spTree>
    <p:extLst>
      <p:ext uri="{BB962C8B-B14F-4D97-AF65-F5344CB8AC3E}">
        <p14:creationId xmlns:p14="http://schemas.microsoft.com/office/powerpoint/2010/main" val="2660753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B4AE1-EB1B-CBFC-59F1-906CE122DF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D830E6-714E-6B98-C6B0-AA86EB25C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263" y="12032"/>
            <a:ext cx="10515600" cy="1325563"/>
          </a:xfrm>
        </p:spPr>
        <p:txBody>
          <a:bodyPr/>
          <a:lstStyle/>
          <a:p>
            <a:r>
              <a:rPr lang="en-US" dirty="0"/>
              <a:t>Instructions on using the Template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44D459-9419-C5C6-5F04-2AF4BFB40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b="1"/>
              <a:t>CWDS /</a:t>
            </a:r>
            <a:r>
              <a:rPr lang="en-US"/>
              <a:t> </a:t>
            </a:r>
            <a:fld id="{3034EA56-25F9-154B-A508-1E08B5A9821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190ADF-5C6B-317A-E890-E973B229F0B4}"/>
              </a:ext>
            </a:extLst>
          </p:cNvPr>
          <p:cNvSpPr txBox="1"/>
          <p:nvPr/>
        </p:nvSpPr>
        <p:spPr>
          <a:xfrm>
            <a:off x="481263" y="1164134"/>
            <a:ext cx="10888098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View an example of a completed Award Certificate on Slide 3. When you’re ready to create your own, edit Slide 4 directly following the instructions below.</a:t>
            </a:r>
          </a:p>
          <a:p>
            <a:endParaRPr lang="en-US" sz="1400" dirty="0"/>
          </a:p>
          <a:p>
            <a:pPr marL="342900" indent="-342900">
              <a:buFont typeface="+mj-lt"/>
              <a:buAutoNum type="arabicPeriod"/>
            </a:pPr>
            <a:r>
              <a:rPr lang="en-US" sz="1400" b="1" dirty="0"/>
              <a:t>Edit the Certificate Text:</a:t>
            </a:r>
          </a:p>
          <a:p>
            <a:pPr marL="952485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Select any text box and replace the example text with your own information.</a:t>
            </a:r>
          </a:p>
          <a:p>
            <a:pPr marL="952485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You can update names, dates, team names, award descriptions, or any other wording.</a:t>
            </a:r>
          </a:p>
          <a:p>
            <a:pPr marL="952485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If you want to adjust fonts, sizes, or alignment, use the PowerPoint ribbon at the top.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b="1" dirty="0"/>
              <a:t>Customize Colors, Logos, and Branding (Optional)</a:t>
            </a:r>
          </a:p>
          <a:p>
            <a:pPr marL="952485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 To change colors, select any shape, border, or text, then choose a new color from Shape Fill, Shape Outline, or Font Color.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b="1" dirty="0"/>
              <a:t>Add an Organization Logo or any image (Optional)</a:t>
            </a:r>
          </a:p>
          <a:p>
            <a:pPr marL="952485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Go to the </a:t>
            </a:r>
            <a:r>
              <a:rPr lang="en-US" sz="1400" b="1" dirty="0"/>
              <a:t>Insert </a:t>
            </a:r>
            <a:r>
              <a:rPr lang="en-US" sz="1400" dirty="0"/>
              <a:t>tab at the top of the PowerPoint and select </a:t>
            </a:r>
            <a:r>
              <a:rPr lang="en-US" sz="1400" b="1" dirty="0"/>
              <a:t>Pictures. </a:t>
            </a:r>
            <a:endParaRPr lang="en-US" sz="1400" dirty="0"/>
          </a:p>
          <a:p>
            <a:pPr marL="952485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Choose </a:t>
            </a:r>
            <a:r>
              <a:rPr lang="en-US" sz="1400" b="1" dirty="0"/>
              <a:t>This Device</a:t>
            </a:r>
            <a:r>
              <a:rPr lang="en-US" sz="1400" dirty="0"/>
              <a:t>, </a:t>
            </a:r>
            <a:r>
              <a:rPr lang="en-US" sz="1400" b="1" dirty="0"/>
              <a:t>Stock Images, </a:t>
            </a:r>
            <a:r>
              <a:rPr lang="en-US" sz="1400" dirty="0"/>
              <a:t>or </a:t>
            </a:r>
            <a:r>
              <a:rPr lang="en-US" sz="1400" b="1" dirty="0"/>
              <a:t>Online Pictures</a:t>
            </a:r>
            <a:r>
              <a:rPr lang="en-US" sz="1400" dirty="0"/>
              <a:t> depending on where your file is saved.</a:t>
            </a:r>
          </a:p>
          <a:p>
            <a:pPr marL="952485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Browse and select your logo or image, then click </a:t>
            </a:r>
            <a:r>
              <a:rPr lang="en-US" sz="1400" b="1" dirty="0"/>
              <a:t>Insert.</a:t>
            </a:r>
          </a:p>
          <a:p>
            <a:pPr marL="952485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Click and drag the logo to place it anywhere on the certificate and use the corner handles to resize it proportionally.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b="1" dirty="0"/>
              <a:t>Export Your Certificate to an Image or PDF</a:t>
            </a:r>
          </a:p>
          <a:p>
            <a:pPr marL="952485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Image: Go to </a:t>
            </a:r>
            <a:r>
              <a:rPr lang="en-US" sz="1400" b="1" dirty="0"/>
              <a:t>File </a:t>
            </a:r>
            <a:r>
              <a:rPr lang="en-US" sz="1400" dirty="0"/>
              <a:t>and select </a:t>
            </a:r>
            <a:r>
              <a:rPr lang="en-US" sz="1400" b="1" dirty="0"/>
              <a:t>Export</a:t>
            </a:r>
            <a:r>
              <a:rPr lang="en-US" sz="1400" dirty="0"/>
              <a:t>. Choose </a:t>
            </a:r>
            <a:r>
              <a:rPr lang="en-US" sz="1400" b="1" dirty="0"/>
              <a:t>Change File Type</a:t>
            </a:r>
            <a:r>
              <a:rPr lang="en-US" sz="1400" dirty="0"/>
              <a:t> and select </a:t>
            </a:r>
            <a:r>
              <a:rPr lang="en-US" sz="1400" b="1" dirty="0"/>
              <a:t>PNG</a:t>
            </a:r>
            <a:r>
              <a:rPr lang="en-US" sz="1400" dirty="0"/>
              <a:t> or </a:t>
            </a:r>
            <a:r>
              <a:rPr lang="en-US" sz="1400" b="1" dirty="0"/>
              <a:t>JPEG</a:t>
            </a:r>
            <a:r>
              <a:rPr lang="en-US" sz="1400" dirty="0"/>
              <a:t>. Click </a:t>
            </a:r>
            <a:r>
              <a:rPr lang="en-US" sz="1400" b="1" dirty="0"/>
              <a:t>Save As</a:t>
            </a:r>
            <a:r>
              <a:rPr lang="en-US" sz="1400" dirty="0"/>
              <a:t>. Type the desired </a:t>
            </a:r>
            <a:r>
              <a:rPr lang="en-US" sz="1400" b="1" dirty="0"/>
              <a:t>File Name</a:t>
            </a:r>
            <a:r>
              <a:rPr lang="en-US" sz="1400" dirty="0"/>
              <a:t>, select the location you’d like to save, and click </a:t>
            </a:r>
            <a:r>
              <a:rPr lang="en-US" sz="1400" b="1" dirty="0"/>
              <a:t>Save</a:t>
            </a:r>
            <a:r>
              <a:rPr lang="en-US" sz="1400" dirty="0"/>
              <a:t>. Choose if you’d like to export </a:t>
            </a:r>
            <a:r>
              <a:rPr lang="en-US" sz="1400" b="1" dirty="0"/>
              <a:t>All Slides </a:t>
            </a:r>
            <a:r>
              <a:rPr lang="en-US" sz="1400" dirty="0"/>
              <a:t>(helpful if creating multiple certificates) or </a:t>
            </a:r>
            <a:r>
              <a:rPr lang="en-US" sz="1400" b="1" dirty="0"/>
              <a:t>Just This One</a:t>
            </a:r>
            <a:r>
              <a:rPr lang="en-US" sz="1400" dirty="0"/>
              <a:t> (the slide you’re currently editing).</a:t>
            </a:r>
          </a:p>
          <a:p>
            <a:pPr marL="952485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PDF: Go to </a:t>
            </a:r>
            <a:r>
              <a:rPr lang="en-US" sz="1400" b="1" dirty="0"/>
              <a:t>File</a:t>
            </a:r>
            <a:r>
              <a:rPr lang="en-US" sz="1400" dirty="0"/>
              <a:t> and select </a:t>
            </a:r>
            <a:r>
              <a:rPr lang="en-US" sz="1400" b="1" dirty="0"/>
              <a:t>Export</a:t>
            </a:r>
            <a:r>
              <a:rPr lang="en-US" sz="1400" dirty="0"/>
              <a:t>. Choose </a:t>
            </a:r>
            <a:r>
              <a:rPr lang="en-US" sz="1400" b="1" dirty="0"/>
              <a:t>Create PDF/XPS Document</a:t>
            </a:r>
            <a:r>
              <a:rPr lang="en-US" sz="1400" dirty="0"/>
              <a:t>. Type the desired </a:t>
            </a:r>
            <a:r>
              <a:rPr lang="en-US" sz="1400" b="1" dirty="0"/>
              <a:t>File Name</a:t>
            </a:r>
            <a:r>
              <a:rPr lang="en-US" sz="1400" dirty="0"/>
              <a:t>, select the location you’d like to save, click </a:t>
            </a:r>
            <a:r>
              <a:rPr lang="en-US" sz="1400" b="1" dirty="0"/>
              <a:t>Options </a:t>
            </a:r>
            <a:r>
              <a:rPr lang="en-US" sz="1400" dirty="0"/>
              <a:t>to select the </a:t>
            </a:r>
            <a:r>
              <a:rPr lang="en-US" sz="1400" b="1" dirty="0"/>
              <a:t>Current slide </a:t>
            </a:r>
            <a:r>
              <a:rPr lang="en-US" sz="1400" dirty="0"/>
              <a:t>or </a:t>
            </a:r>
            <a:r>
              <a:rPr lang="en-US" sz="1400" b="1" dirty="0"/>
              <a:t>Slide(s)</a:t>
            </a:r>
            <a:r>
              <a:rPr lang="en-US" sz="1400" dirty="0"/>
              <a:t> range and click </a:t>
            </a:r>
            <a:r>
              <a:rPr lang="en-US" sz="1400" b="1" dirty="0"/>
              <a:t>Publish</a:t>
            </a:r>
            <a:r>
              <a:rPr lang="en-US" sz="1400" dirty="0"/>
              <a:t>. </a:t>
            </a:r>
          </a:p>
          <a:p>
            <a:pPr marL="952485" lvl="1" indent="-342900">
              <a:buFont typeface="Arial" panose="020B0604020202020204" pitchFamily="34" charset="0"/>
              <a:buChar char="•"/>
            </a:pPr>
            <a:r>
              <a:rPr lang="en-US" sz="1400" dirty="0"/>
              <a:t>Optional: You may delete the previous slides prior to exporting for simplicity when exporting the file to an Image or PDF.</a:t>
            </a:r>
          </a:p>
          <a:p>
            <a:endParaRPr lang="en-US" sz="1400" dirty="0"/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516081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C2BB7-2284-A6AF-20AE-501A25DAC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36A49F1-E6CD-7FA2-8E42-68BB2DB94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77" y="471023"/>
            <a:ext cx="10972800" cy="609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Example Awards Certificate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2F54C02-5B85-9C6C-F343-77C895A74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entury Gothic" panose="020F0302020204030204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13914CC-FCFD-BD89-450B-02E153A012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00" y="314960"/>
            <a:ext cx="11582400" cy="622808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entury Gothic" panose="020F030202020403020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BE32B8-3CD3-6230-E417-0B35CF5512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7696" y="421337"/>
            <a:ext cx="1925876" cy="906295"/>
          </a:xfrm>
          <a:prstGeom prst="rect">
            <a:avLst/>
          </a:prstGeom>
        </p:spPr>
      </p:pic>
      <p:sp>
        <p:nvSpPr>
          <p:cNvPr id="15" name="Title 17" descr="Certificate of Appreciation">
            <a:extLst>
              <a:ext uri="{FF2B5EF4-FFF2-40B4-BE49-F238E27FC236}">
                <a16:creationId xmlns:a16="http://schemas.microsoft.com/office/drawing/2014/main" id="{234B298E-E5EB-4608-CF43-68CB47D39D5F}"/>
              </a:ext>
            </a:extLst>
          </p:cNvPr>
          <p:cNvSpPr txBox="1">
            <a:spLocks/>
          </p:cNvSpPr>
          <p:nvPr/>
        </p:nvSpPr>
        <p:spPr>
          <a:xfrm>
            <a:off x="1537547" y="1143423"/>
            <a:ext cx="4192693" cy="121065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0960" tIns="30480" rIns="60960" bIns="3048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0963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  <a:defRPr/>
            </a:pPr>
            <a:r>
              <a:rPr lang="en-US" sz="480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CERTIFICATE</a:t>
            </a:r>
            <a:r>
              <a:rPr lang="en-US" sz="1200" b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algn="ctr">
              <a:spcBef>
                <a:spcPts val="0"/>
              </a:spcBef>
              <a:defRPr/>
            </a:pPr>
            <a:r>
              <a:rPr lang="en-US" sz="2667" b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 APPRECIATION </a:t>
            </a:r>
            <a:endParaRPr lang="en-US" sz="2667" b="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F57539C-5238-C2D2-53DE-6CA6419BDC3A}"/>
              </a:ext>
            </a:extLst>
          </p:cNvPr>
          <p:cNvSpPr txBox="1"/>
          <p:nvPr/>
        </p:nvSpPr>
        <p:spPr>
          <a:xfrm>
            <a:off x="712795" y="2599439"/>
            <a:ext cx="584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30"/>
            <a:r>
              <a:rPr lang="en-US" sz="1600" b="1">
                <a:solidFill>
                  <a:srgbClr val="053D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Following Acknowledgement Is Presented To</a:t>
            </a:r>
            <a:endParaRPr lang="en-US" sz="733">
              <a:solidFill>
                <a:srgbClr val="053D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0BABFB9-1CC3-5B6E-A15F-9ECE4CAD230E}"/>
              </a:ext>
            </a:extLst>
          </p:cNvPr>
          <p:cNvSpPr txBox="1"/>
          <p:nvPr/>
        </p:nvSpPr>
        <p:spPr>
          <a:xfrm>
            <a:off x="1041841" y="3037840"/>
            <a:ext cx="5298000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30"/>
            <a:r>
              <a:rPr lang="en-US" sz="5867" b="1">
                <a:solidFill>
                  <a:srgbClr val="053D53"/>
                </a:solidFill>
                <a:latin typeface="Cochocib Script Latin Pro" panose="020F0502020204030204" pitchFamily="2" charset="0"/>
              </a:rPr>
              <a:t>Taylor Jones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E3B4CBD-4309-94C7-2C1B-8EC3E824E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853440" y="3962400"/>
            <a:ext cx="5701552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5414EB81-1AE9-0073-3838-2D616D351D0E}"/>
              </a:ext>
            </a:extLst>
          </p:cNvPr>
          <p:cNvSpPr txBox="1"/>
          <p:nvPr/>
        </p:nvSpPr>
        <p:spPr>
          <a:xfrm>
            <a:off x="1041841" y="4160561"/>
            <a:ext cx="5119843" cy="800219"/>
          </a:xfrm>
          <a:prstGeom prst="rect">
            <a:avLst/>
          </a:prstGeom>
          <a:noFill/>
        </p:spPr>
        <p:txBody>
          <a:bodyPr wrap="square" lIns="60960" tIns="30480" rIns="60960" bIns="30480" rtlCol="0" anchor="t">
            <a:spAutoFit/>
          </a:bodyPr>
          <a:lstStyle/>
          <a:p>
            <a:pPr algn="ctr" defTabSz="609630"/>
            <a:r>
              <a:rPr lang="en-US" sz="1600" b="1">
                <a:solidFill>
                  <a:srgbClr val="053D53"/>
                </a:solidFill>
                <a:latin typeface="Arial"/>
                <a:cs typeface="Arial"/>
              </a:rPr>
              <a:t>This certificate is awarded to Taylor Jones in recognition of outstanding contributions to the CWS-CARES Implementation Project.</a:t>
            </a:r>
            <a:endParaRPr lang="en-US" sz="733">
              <a:solidFill>
                <a:srgbClr val="053D53"/>
              </a:solidFill>
              <a:latin typeface="Arial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C9A4E9-29E0-F7BA-6E51-63A68AC4AE6F}"/>
              </a:ext>
            </a:extLst>
          </p:cNvPr>
          <p:cNvSpPr txBox="1"/>
          <p:nvPr/>
        </p:nvSpPr>
        <p:spPr>
          <a:xfrm>
            <a:off x="1014890" y="5495574"/>
            <a:ext cx="2343573" cy="2974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609630"/>
            <a:r>
              <a:rPr lang="en-US" sz="1333">
                <a:solidFill>
                  <a:srgbClr val="053D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CWS-CARES OCM Team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5112BA8-D16A-99A8-88C4-A5AD55F565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014890" y="5908609"/>
            <a:ext cx="2343573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25993731-7673-C855-DC75-2FB18CCC2F5E}"/>
              </a:ext>
            </a:extLst>
          </p:cNvPr>
          <p:cNvSpPr txBox="1"/>
          <p:nvPr/>
        </p:nvSpPr>
        <p:spPr>
          <a:xfrm>
            <a:off x="1399206" y="5990260"/>
            <a:ext cx="1574941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30"/>
            <a:r>
              <a:rPr lang="en-US" sz="1067" b="1">
                <a:solidFill>
                  <a:srgbClr val="053D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Presented By</a:t>
            </a:r>
            <a:endParaRPr lang="en-US" sz="600">
              <a:solidFill>
                <a:srgbClr val="053D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343CF9A-3BCC-5CFB-8B1C-C43459AAC091}"/>
              </a:ext>
            </a:extLst>
          </p:cNvPr>
          <p:cNvSpPr txBox="1"/>
          <p:nvPr/>
        </p:nvSpPr>
        <p:spPr>
          <a:xfrm>
            <a:off x="4595736" y="5495574"/>
            <a:ext cx="1574941" cy="2974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609630"/>
            <a:r>
              <a:rPr lang="en-US" sz="1333">
                <a:solidFill>
                  <a:srgbClr val="053D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8/26/2026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6FA0A6E-36BB-D668-5B79-E7D9B86E0B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211419" y="5908609"/>
            <a:ext cx="2343573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E9068C70-ABA3-0B68-E4BE-73B444ABD49F}"/>
              </a:ext>
            </a:extLst>
          </p:cNvPr>
          <p:cNvSpPr txBox="1"/>
          <p:nvPr/>
        </p:nvSpPr>
        <p:spPr>
          <a:xfrm>
            <a:off x="4595736" y="5990260"/>
            <a:ext cx="1574941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30"/>
            <a:r>
              <a:rPr lang="en-US" sz="1067" b="1">
                <a:solidFill>
                  <a:srgbClr val="053D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Awarded Date</a:t>
            </a:r>
            <a:endParaRPr lang="en-US" sz="600">
              <a:solidFill>
                <a:srgbClr val="053D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 descr="This is an image of a decorative ribbon that says &quot;Congratulations&quot; in the middle of it. ">
            <a:extLst>
              <a:ext uri="{FF2B5EF4-FFF2-40B4-BE49-F238E27FC236}">
                <a16:creationId xmlns:a16="http://schemas.microsoft.com/office/drawing/2014/main" id="{7DEE54F5-5B69-55BE-C105-0FDEE322D2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1403" y="421337"/>
            <a:ext cx="4572000" cy="68580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634C696D-BD2E-23BC-840C-A39ED2A1C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478994" y="1926295"/>
            <a:ext cx="2070039" cy="207003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entury Gothic" panose="020F0302020204030204"/>
            </a:endParaRPr>
          </a:p>
        </p:txBody>
      </p:sp>
      <p:sp>
        <p:nvSpPr>
          <p:cNvPr id="11" name="TextBox 10" descr="Text Box saying &quot;Thank You&quot; on top of awards ribbon.">
            <a:extLst>
              <a:ext uri="{FF2B5EF4-FFF2-40B4-BE49-F238E27FC236}">
                <a16:creationId xmlns:a16="http://schemas.microsoft.com/office/drawing/2014/main" id="{72944C4D-9558-268D-18C3-DADBFAA429B9}"/>
              </a:ext>
            </a:extLst>
          </p:cNvPr>
          <p:cNvSpPr txBox="1"/>
          <p:nvPr/>
        </p:nvSpPr>
        <p:spPr>
          <a:xfrm>
            <a:off x="8450309" y="2376540"/>
            <a:ext cx="21274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30"/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</a:t>
            </a:r>
          </a:p>
          <a:p>
            <a:pPr algn="ctr" defTabSz="609630"/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You!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C93F3E-9943-154A-94B3-C9E00B4CA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20269200">
            <a:off x="1473260" y="2343779"/>
            <a:ext cx="7000967" cy="1795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30"/>
            <a:r>
              <a:rPr lang="en-US" sz="11067" b="1" dirty="0">
                <a:solidFill>
                  <a:srgbClr val="E7E6E6">
                    <a:lumMod val="75000"/>
                    <a:alpha val="37000"/>
                  </a:srgbClr>
                </a:solidFill>
                <a:latin typeface="Century Gothic" panose="020F0302020204030204"/>
              </a:rPr>
              <a:t>Example</a:t>
            </a:r>
          </a:p>
        </p:txBody>
      </p:sp>
    </p:spTree>
    <p:extLst>
      <p:ext uri="{BB962C8B-B14F-4D97-AF65-F5344CB8AC3E}">
        <p14:creationId xmlns:p14="http://schemas.microsoft.com/office/powerpoint/2010/main" val="988080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BD44D5-2878-5DD7-39C0-C243E168A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F3A05FF-ED71-438E-5E5F-3907644D1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entury Gothic" panose="020F0302020204030204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E61B9AA-5535-1F0D-67E7-D6A73CD47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00" y="314960"/>
            <a:ext cx="11582400" cy="622808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entury Gothic" panose="020F030202020403020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33A17E-CC57-5900-4E67-D6575F56B7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7696" y="421337"/>
            <a:ext cx="1925876" cy="906295"/>
          </a:xfrm>
          <a:prstGeom prst="rect">
            <a:avLst/>
          </a:prstGeom>
        </p:spPr>
      </p:pic>
      <p:sp>
        <p:nvSpPr>
          <p:cNvPr id="18" name="Title 17">
            <a:extLst>
              <a:ext uri="{FF2B5EF4-FFF2-40B4-BE49-F238E27FC236}">
                <a16:creationId xmlns:a16="http://schemas.microsoft.com/office/drawing/2014/main" id="{7215E25A-725F-DD91-F1F6-D543D52A470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37547" y="1143423"/>
            <a:ext cx="4192693" cy="121065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0960" tIns="30480" rIns="60960" bIns="3048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en-US" sz="48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CERTIFICATE</a:t>
            </a:r>
            <a:r>
              <a:rPr lang="en-US" sz="1200" b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algn="ctr">
              <a:spcBef>
                <a:spcPts val="0"/>
              </a:spcBef>
              <a:defRPr/>
            </a:pPr>
            <a:r>
              <a:rPr lang="en-US" sz="2667" b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 APPRECIATION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C3CFCE0-281E-5FC0-8820-C0E0CDD858E3}"/>
              </a:ext>
            </a:extLst>
          </p:cNvPr>
          <p:cNvSpPr txBox="1"/>
          <p:nvPr/>
        </p:nvSpPr>
        <p:spPr>
          <a:xfrm>
            <a:off x="712795" y="2599439"/>
            <a:ext cx="584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30"/>
            <a:r>
              <a:rPr lang="en-US" sz="1600" b="1">
                <a:solidFill>
                  <a:srgbClr val="053D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Following Acknowledgement Is Presented To</a:t>
            </a:r>
            <a:endParaRPr lang="en-US" sz="733">
              <a:solidFill>
                <a:srgbClr val="053D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B0A63B8-3A45-6540-4249-0E0B559B1881}"/>
              </a:ext>
            </a:extLst>
          </p:cNvPr>
          <p:cNvSpPr txBox="1"/>
          <p:nvPr/>
        </p:nvSpPr>
        <p:spPr>
          <a:xfrm>
            <a:off x="1041841" y="3037840"/>
            <a:ext cx="5298000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30"/>
            <a:r>
              <a:rPr lang="en-US" sz="5867" b="1" dirty="0">
                <a:solidFill>
                  <a:srgbClr val="053D53"/>
                </a:solidFill>
                <a:latin typeface="Cochocib Script Latin Pro" panose="020F0502020204030204" pitchFamily="2" charset="0"/>
              </a:rPr>
              <a:t>First Name Last Name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14C0071-62FF-1487-C371-6104A6D4A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853440" y="3962400"/>
            <a:ext cx="5701552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DC9AA175-85A7-6F3C-D12D-0531463865B3}"/>
              </a:ext>
            </a:extLst>
          </p:cNvPr>
          <p:cNvSpPr txBox="1"/>
          <p:nvPr/>
        </p:nvSpPr>
        <p:spPr>
          <a:xfrm>
            <a:off x="1041841" y="4160561"/>
            <a:ext cx="5119843" cy="800219"/>
          </a:xfrm>
          <a:prstGeom prst="rect">
            <a:avLst/>
          </a:prstGeom>
          <a:noFill/>
        </p:spPr>
        <p:txBody>
          <a:bodyPr wrap="square" lIns="60960" tIns="30480" rIns="60960" bIns="30480" rtlCol="0" anchor="t">
            <a:spAutoFit/>
          </a:bodyPr>
          <a:lstStyle/>
          <a:p>
            <a:pPr algn="ctr" defTabSz="609630"/>
            <a:r>
              <a:rPr lang="en-US" sz="1600" b="1" dirty="0">
                <a:solidFill>
                  <a:srgbClr val="053D53"/>
                </a:solidFill>
                <a:latin typeface="Arial"/>
                <a:cs typeface="Arial"/>
              </a:rPr>
              <a:t>This certificate is awarded to [INSERT NAME] in recognition of outstanding contributions to the CWS-CARES Implementation Project.</a:t>
            </a:r>
            <a:endParaRPr lang="en-US" sz="733" dirty="0">
              <a:solidFill>
                <a:srgbClr val="053D53"/>
              </a:solidFill>
              <a:latin typeface="Arial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324C4A-5665-1D36-7B4B-9FE7DC46EA89}"/>
              </a:ext>
            </a:extLst>
          </p:cNvPr>
          <p:cNvSpPr txBox="1"/>
          <p:nvPr/>
        </p:nvSpPr>
        <p:spPr>
          <a:xfrm>
            <a:off x="1014890" y="5495574"/>
            <a:ext cx="2343573" cy="2974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609630"/>
            <a:r>
              <a:rPr lang="en-US" sz="1333" dirty="0">
                <a:solidFill>
                  <a:srgbClr val="053D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NAME OR TEAM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40A25E4-88A0-D68B-0995-2D9FB660E7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014890" y="5908609"/>
            <a:ext cx="2343573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D0851B88-548F-B024-84FE-3A77DCCD2BA1}"/>
              </a:ext>
            </a:extLst>
          </p:cNvPr>
          <p:cNvSpPr txBox="1"/>
          <p:nvPr/>
        </p:nvSpPr>
        <p:spPr>
          <a:xfrm>
            <a:off x="1399206" y="5990260"/>
            <a:ext cx="1574941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30"/>
            <a:r>
              <a:rPr lang="en-US" sz="1067" b="1">
                <a:solidFill>
                  <a:srgbClr val="053D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Presented By</a:t>
            </a:r>
            <a:endParaRPr lang="en-US" sz="600">
              <a:solidFill>
                <a:srgbClr val="053D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3A26A52-DB7C-8859-0A17-07FD7B2F386A}"/>
              </a:ext>
            </a:extLst>
          </p:cNvPr>
          <p:cNvSpPr txBox="1"/>
          <p:nvPr/>
        </p:nvSpPr>
        <p:spPr>
          <a:xfrm>
            <a:off x="4595736" y="5495574"/>
            <a:ext cx="1574941" cy="2974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609630"/>
            <a:r>
              <a:rPr lang="en-US" sz="1333" dirty="0">
                <a:solidFill>
                  <a:srgbClr val="053D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MM/DD/YYY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EB1D6B5-AEF4-813F-92E1-4D9DE4BC7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211419" y="5908609"/>
            <a:ext cx="2343573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F09FF251-A0FB-2709-058D-F310EE552247}"/>
              </a:ext>
            </a:extLst>
          </p:cNvPr>
          <p:cNvSpPr txBox="1"/>
          <p:nvPr/>
        </p:nvSpPr>
        <p:spPr>
          <a:xfrm>
            <a:off x="4595736" y="5990260"/>
            <a:ext cx="1574941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30"/>
            <a:r>
              <a:rPr lang="en-US" sz="1067" b="1">
                <a:solidFill>
                  <a:srgbClr val="053D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Awarded Date</a:t>
            </a:r>
            <a:endParaRPr lang="en-US" sz="600">
              <a:solidFill>
                <a:srgbClr val="053D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 descr="This is an image of a decorative ribbon that says &quot;Congratulations&quot; in the middle of it. ">
            <a:extLst>
              <a:ext uri="{FF2B5EF4-FFF2-40B4-BE49-F238E27FC236}">
                <a16:creationId xmlns:a16="http://schemas.microsoft.com/office/drawing/2014/main" id="{C0136CA1-C2FF-3BB0-A419-4729460862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1403" y="421337"/>
            <a:ext cx="4572000" cy="68580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A13B871E-F5EF-61B9-C17E-FB0B6ADD9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478994" y="1926295"/>
            <a:ext cx="2070039" cy="207003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entury Gothic" panose="020F0302020204030204"/>
            </a:endParaRPr>
          </a:p>
        </p:txBody>
      </p:sp>
      <p:sp>
        <p:nvSpPr>
          <p:cNvPr id="11" name="TextBox 10" descr="Text Box saying &quot;Thank You&quot; on top of awards ribbon.">
            <a:extLst>
              <a:ext uri="{FF2B5EF4-FFF2-40B4-BE49-F238E27FC236}">
                <a16:creationId xmlns:a16="http://schemas.microsoft.com/office/drawing/2014/main" id="{958F7525-2A81-6AB1-8D40-F5A681BF6707}"/>
              </a:ext>
            </a:extLst>
          </p:cNvPr>
          <p:cNvSpPr txBox="1"/>
          <p:nvPr/>
        </p:nvSpPr>
        <p:spPr>
          <a:xfrm>
            <a:off x="8450309" y="2376540"/>
            <a:ext cx="21274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30"/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</a:t>
            </a:r>
          </a:p>
          <a:p>
            <a:pPr algn="ctr" defTabSz="609630"/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You!</a:t>
            </a:r>
          </a:p>
        </p:txBody>
      </p:sp>
    </p:spTree>
    <p:extLst>
      <p:ext uri="{BB962C8B-B14F-4D97-AF65-F5344CB8AC3E}">
        <p14:creationId xmlns:p14="http://schemas.microsoft.com/office/powerpoint/2010/main" val="410990955"/>
      </p:ext>
    </p:extLst>
  </p:cSld>
  <p:clrMapOvr>
    <a:masterClrMapping/>
  </p:clrMapOvr>
</p:sld>
</file>

<file path=ppt/theme/theme1.xml><?xml version="1.0" encoding="utf-8"?>
<a:theme xmlns:a="http://schemas.openxmlformats.org/drawingml/2006/main" name="1_CWDS Theme">
  <a:themeElements>
    <a:clrScheme name="Custom 3">
      <a:dk1>
        <a:srgbClr val="050505"/>
      </a:dk1>
      <a:lt1>
        <a:srgbClr val="FFFFFF"/>
      </a:lt1>
      <a:dk2>
        <a:srgbClr val="215E82"/>
      </a:dk2>
      <a:lt2>
        <a:srgbClr val="E8E8E8"/>
      </a:lt2>
      <a:accent1>
        <a:srgbClr val="10BCCE"/>
      </a:accent1>
      <a:accent2>
        <a:srgbClr val="94C941"/>
      </a:accent2>
      <a:accent3>
        <a:srgbClr val="FA8D29"/>
      </a:accent3>
      <a:accent4>
        <a:srgbClr val="2C7DAE"/>
      </a:accent4>
      <a:accent5>
        <a:srgbClr val="206259"/>
      </a:accent5>
      <a:accent6>
        <a:srgbClr val="D95A2C"/>
      </a:accent6>
      <a:hlink>
        <a:srgbClr val="2C7DAE"/>
      </a:hlink>
      <a:folHlink>
        <a:srgbClr val="2C7DA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WDS-interim-template-jt" id="{CC953E3B-AB92-E345-A482-02F7B420C3DD}" vid="{4890E650-B9D2-5E46-9DD0-B2765BB2D930}"/>
    </a:ext>
  </a:extLst>
</a:theme>
</file>

<file path=ppt/theme/theme2.xml><?xml version="1.0" encoding="utf-8"?>
<a:theme xmlns:a="http://schemas.openxmlformats.org/drawingml/2006/main" name="Office Theme">
  <a:themeElements>
    <a:clrScheme name="try this">
      <a:dk1>
        <a:srgbClr val="053D53"/>
      </a:dk1>
      <a:lt1>
        <a:sysClr val="window" lastClr="FFFFFF"/>
      </a:lt1>
      <a:dk2>
        <a:srgbClr val="002060"/>
      </a:dk2>
      <a:lt2>
        <a:srgbClr val="E7E6E6"/>
      </a:lt2>
      <a:accent1>
        <a:srgbClr val="4472C4"/>
      </a:accent1>
      <a:accent2>
        <a:srgbClr val="92D050"/>
      </a:accent2>
      <a:accent3>
        <a:srgbClr val="E7E6E6"/>
      </a:accent3>
      <a:accent4>
        <a:srgbClr val="FFC000"/>
      </a:accent4>
      <a:accent5>
        <a:srgbClr val="ED7D31"/>
      </a:accent5>
      <a:accent6>
        <a:srgbClr val="7030A0"/>
      </a:accent6>
      <a:hlink>
        <a:srgbClr val="0563C1"/>
      </a:hlink>
      <a:folHlink>
        <a:srgbClr val="0563C1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WS-CARES Alternate Presentation Template" id="{F1DB0936-B98E-49E4-B157-B3607F6B384B}" vid="{6BC01F6B-3C79-4364-B6FA-47C8BB8733C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A34670F50CF4D468227A63B65475311" ma:contentTypeVersion="11" ma:contentTypeDescription="Create a new document." ma:contentTypeScope="" ma:versionID="3e8e3c7f34bd5fce2d50c096a86ac28f">
  <xsd:schema xmlns:xsd="http://www.w3.org/2001/XMLSchema" xmlns:xs="http://www.w3.org/2001/XMLSchema" xmlns:p="http://schemas.microsoft.com/office/2006/metadata/properties" xmlns:ns2="500343c0-af67-4d55-b6f3-a7838e163d14" xmlns:ns3="6193a60a-489b-4beb-89d5-ed070de4f5d8" xmlns:ns4="4eb7c661-5355-418f-a04b-13b4df5d1a0a" targetNamespace="http://schemas.microsoft.com/office/2006/metadata/properties" ma:root="true" ma:fieldsID="70c3b4eec316bbfe1dca516fb6a8073a" ns2:_="" ns3:_="" ns4:_="">
    <xsd:import namespace="500343c0-af67-4d55-b6f3-a7838e163d14"/>
    <xsd:import namespace="6193a60a-489b-4beb-89d5-ed070de4f5d8"/>
    <xsd:import namespace="4eb7c661-5355-418f-a04b-13b4df5d1a0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4:TaxCatchAll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0343c0-af67-4d55-b6f3-a7838e163d1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93a60a-489b-4beb-89d5-ed070de4f5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5bce90d6-5a2c-47e0-8337-aac7acda0e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b7c661-5355-418f-a04b-13b4df5d1a0a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81bd0914-e572-4d1d-b5cf-766b5be58804}" ma:internalName="TaxCatchAll" ma:showField="CatchAllData" ma:web="4eb7c661-5355-418f-a04b-13b4df5d1a0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500343c0-af67-4d55-b6f3-a7838e163d14">RCJ5YXZNKWNZ-1002286200-12978</_dlc_DocId>
    <_dlc_DocIdUrl xmlns="500343c0-af67-4d55-b6f3-a7838e163d14">
      <Url>https://osicagov.sharepoint.com/sites/CWDS/PMO/_layouts/15/DocIdRedir.aspx?ID=RCJ5YXZNKWNZ-1002286200-12978</Url>
      <Description>RCJ5YXZNKWNZ-1002286200-12978</Description>
    </_dlc_DocIdUrl>
    <TaxCatchAll xmlns="4eb7c661-5355-418f-a04b-13b4df5d1a0a" xsi:nil="true"/>
    <lcf76f155ced4ddcb4097134ff3c332f xmlns="6193a60a-489b-4beb-89d5-ed070de4f5d8">
      <Terms xmlns="http://schemas.microsoft.com/office/infopath/2007/PartnerControls"/>
    </lcf76f155ced4ddcb4097134ff3c332f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5.xml><?xml version="1.0" encoding="utf-8"?>
<?mso-contentType ?>
<SharedContentType xmlns="Microsoft.SharePoint.Taxonomy.ContentTypeSync" SourceId="5bce90d6-5a2c-47e0-8337-aac7acda0e97" ContentTypeId="0x0101" PreviousValue="false" LastSyncTimeStamp="2017-02-08T00:21:31.923Z"/>
</file>

<file path=customXml/itemProps1.xml><?xml version="1.0" encoding="utf-8"?>
<ds:datastoreItem xmlns:ds="http://schemas.openxmlformats.org/officeDocument/2006/customXml" ds:itemID="{AF348A4B-F310-46F9-A691-E033A70B297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A5BF2F2-DF2E-4788-80D4-F4FE2FEBCE80}">
  <ds:schemaRefs>
    <ds:schemaRef ds:uri="4eb7c661-5355-418f-a04b-13b4df5d1a0a"/>
    <ds:schemaRef ds:uri="500343c0-af67-4d55-b6f3-a7838e163d14"/>
    <ds:schemaRef ds:uri="6193a60a-489b-4beb-89d5-ed070de4f5d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949B647-19B4-4F4A-9492-62D825E1388E}">
  <ds:schemaRefs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purl.org/dc/terms/"/>
    <ds:schemaRef ds:uri="500343c0-af67-4d55-b6f3-a7838e163d14"/>
    <ds:schemaRef ds:uri="http://www.w3.org/XML/1998/namespace"/>
    <ds:schemaRef ds:uri="http://schemas.microsoft.com/office/2006/documentManagement/types"/>
    <ds:schemaRef ds:uri="4eb7c661-5355-418f-a04b-13b4df5d1a0a"/>
    <ds:schemaRef ds:uri="6193a60a-489b-4beb-89d5-ed070de4f5d8"/>
    <ds:schemaRef ds:uri="http://schemas.microsoft.com/office/2006/metadata/properties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5F5787C8-9E72-4B80-8B86-538D24FE87C6}">
  <ds:schemaRefs>
    <ds:schemaRef ds:uri="http://schemas.microsoft.com/sharepoint/events"/>
  </ds:schemaRefs>
</ds:datastoreItem>
</file>

<file path=customXml/itemProps5.xml><?xml version="1.0" encoding="utf-8"?>
<ds:datastoreItem xmlns:ds="http://schemas.openxmlformats.org/officeDocument/2006/customXml" ds:itemID="{84373CFA-8694-4997-9E8D-F3F6DF4B601B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UNTITLED-template</Template>
  <TotalTime>91</TotalTime>
  <Words>459</Words>
  <Application>Microsoft Office PowerPoint</Application>
  <PresentationFormat>Widescreen</PresentationFormat>
  <Paragraphs>48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3" baseType="lpstr">
      <vt:lpstr>Aptos</vt:lpstr>
      <vt:lpstr>Arial</vt:lpstr>
      <vt:lpstr>Calibri</vt:lpstr>
      <vt:lpstr>Century Gothic</vt:lpstr>
      <vt:lpstr>Cochocib Script Latin Pro</vt:lpstr>
      <vt:lpstr>Open Sans</vt:lpstr>
      <vt:lpstr>Source Sans Pro</vt:lpstr>
      <vt:lpstr>1_CWDS Theme</vt:lpstr>
      <vt:lpstr>Office Theme</vt:lpstr>
      <vt:lpstr>Award Certificate Template</vt:lpstr>
      <vt:lpstr>Instructions on using the Template</vt:lpstr>
      <vt:lpstr>Example Awards Certificate</vt:lpstr>
      <vt:lpstr>CERTIFICATE  OF APPRECIATION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OCM Advisory Workgroup Meeting Presentation</dc:title>
  <dc:creator>CWDSPMO@osi.ca.gov</dc:creator>
  <cp:lastModifiedBy>Ionescu, Heidi@OTSI</cp:lastModifiedBy>
  <cp:revision>2</cp:revision>
  <cp:lastPrinted>2019-04-26T19:05:50Z</cp:lastPrinted>
  <dcterms:created xsi:type="dcterms:W3CDTF">2017-05-09T12:18:08Z</dcterms:created>
  <dcterms:modified xsi:type="dcterms:W3CDTF">2026-08-12T18:54:11Z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  <property fmtid="{D5CDD505-2E9C-101B-9397-08002B2CF9AE}" pid="3" name="ContentTypeId">
    <vt:lpwstr>0x010100BA34670F50CF4D468227A63B65475311</vt:lpwstr>
  </property>
  <property fmtid="{D5CDD505-2E9C-101B-9397-08002B2CF9AE}" pid="4" name="_dlc_DocIdItemGuid">
    <vt:lpwstr>f130bab0-bd5d-4af6-b3a4-1557bc065a10</vt:lpwstr>
  </property>
  <property fmtid="{D5CDD505-2E9C-101B-9397-08002B2CF9AE}" pid="5" name="Functional Area">
    <vt:lpwstr>630;#Stakeholder Management|36465fe0-caee-412a-9c86-a64f773bea0e</vt:lpwstr>
  </property>
  <property fmtid="{D5CDD505-2E9C-101B-9397-08002B2CF9AE}" pid="6" name="Doc Category">
    <vt:lpwstr>665;#Presentations|346ba0c6-ab40-424e-893a-f4a41c895b7f</vt:lpwstr>
  </property>
  <property fmtid="{D5CDD505-2E9C-101B-9397-08002B2CF9AE}" pid="7" name="osiProject">
    <vt:lpwstr/>
  </property>
  <property fmtid="{D5CDD505-2E9C-101B-9397-08002B2CF9AE}" pid="8" name="Doc Status">
    <vt:lpwstr>122;#Draft|2218aa86-fcfc-44f8-ad89-0d60af2b4257</vt:lpwstr>
  </property>
  <property fmtid="{D5CDD505-2E9C-101B-9397-08002B2CF9AE}" pid="9" name="MediaServiceImageTags">
    <vt:lpwstr/>
  </property>
  <property fmtid="{D5CDD505-2E9C-101B-9397-08002B2CF9AE}" pid="10" name="_ExtendedDescription">
    <vt:lpwstr/>
  </property>
</Properties>
</file>