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6"/>
  </p:sldMasterIdLst>
  <p:notesMasterIdLst>
    <p:notesMasterId r:id="rId22"/>
  </p:notesMasterIdLst>
  <p:sldIdLst>
    <p:sldId id="739" r:id="rId7"/>
    <p:sldId id="1080" r:id="rId8"/>
    <p:sldId id="258" r:id="rId9"/>
    <p:sldId id="1081" r:id="rId10"/>
    <p:sldId id="257" r:id="rId11"/>
    <p:sldId id="261" r:id="rId12"/>
    <p:sldId id="2147483636" r:id="rId13"/>
    <p:sldId id="2147483560" r:id="rId14"/>
    <p:sldId id="2147483561" r:id="rId15"/>
    <p:sldId id="2147483633" r:id="rId16"/>
    <p:sldId id="300" r:id="rId17"/>
    <p:sldId id="277" r:id="rId18"/>
    <p:sldId id="291" r:id="rId19"/>
    <p:sldId id="292" r:id="rId20"/>
    <p:sldId id="303"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5ED47CC-7824-4EF4-8358-B8EFD1710471}" v="3" dt="2026-08-04T18:31:58.0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p:cViewPr varScale="1">
        <p:scale>
          <a:sx n="93" d="100"/>
          <a:sy n="93" d="100"/>
        </p:scale>
        <p:origin x="77" y="12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openxmlformats.org/officeDocument/2006/relationships/viewProps" Target="viewProps.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terink, Hope@OTSI" userId="fa5cd563-4c45-4bf1-b4b0-46f7459b189f" providerId="ADAL" clId="{F4A1E90F-0115-4781-AB5B-F1CB1235006A}"/>
    <pc:docChg chg="addSld delSld modSld delMainMaster">
      <pc:chgData name="Raterink, Hope@OTSI" userId="fa5cd563-4c45-4bf1-b4b0-46f7459b189f" providerId="ADAL" clId="{F4A1E90F-0115-4781-AB5B-F1CB1235006A}" dt="2026-08-04T18:31:58.014" v="19"/>
      <pc:docMkLst>
        <pc:docMk/>
      </pc:docMkLst>
      <pc:sldChg chg="del">
        <pc:chgData name="Raterink, Hope@OTSI" userId="fa5cd563-4c45-4bf1-b4b0-46f7459b189f" providerId="ADAL" clId="{F4A1E90F-0115-4781-AB5B-F1CB1235006A}" dt="2026-08-04T18:31:16.694" v="1" actId="47"/>
        <pc:sldMkLst>
          <pc:docMk/>
          <pc:sldMk cId="109857222" sldId="256"/>
        </pc:sldMkLst>
      </pc:sldChg>
      <pc:sldChg chg="add">
        <pc:chgData name="Raterink, Hope@OTSI" userId="fa5cd563-4c45-4bf1-b4b0-46f7459b189f" providerId="ADAL" clId="{F4A1E90F-0115-4781-AB5B-F1CB1235006A}" dt="2026-08-04T18:31:14.771" v="0"/>
        <pc:sldMkLst>
          <pc:docMk/>
          <pc:sldMk cId="3802630965" sldId="257"/>
        </pc:sldMkLst>
      </pc:sldChg>
      <pc:sldChg chg="add">
        <pc:chgData name="Raterink, Hope@OTSI" userId="fa5cd563-4c45-4bf1-b4b0-46f7459b189f" providerId="ADAL" clId="{F4A1E90F-0115-4781-AB5B-F1CB1235006A}" dt="2026-08-04T18:31:14.771" v="0"/>
        <pc:sldMkLst>
          <pc:docMk/>
          <pc:sldMk cId="3634456066" sldId="258"/>
        </pc:sldMkLst>
      </pc:sldChg>
      <pc:sldChg chg="add">
        <pc:chgData name="Raterink, Hope@OTSI" userId="fa5cd563-4c45-4bf1-b4b0-46f7459b189f" providerId="ADAL" clId="{F4A1E90F-0115-4781-AB5B-F1CB1235006A}" dt="2026-08-04T18:31:58.014" v="19"/>
        <pc:sldMkLst>
          <pc:docMk/>
          <pc:sldMk cId="1029789805" sldId="261"/>
        </pc:sldMkLst>
      </pc:sldChg>
      <pc:sldChg chg="add">
        <pc:chgData name="Raterink, Hope@OTSI" userId="fa5cd563-4c45-4bf1-b4b0-46f7459b189f" providerId="ADAL" clId="{F4A1E90F-0115-4781-AB5B-F1CB1235006A}" dt="2026-08-04T18:31:58.014" v="19"/>
        <pc:sldMkLst>
          <pc:docMk/>
          <pc:sldMk cId="4071804046" sldId="277"/>
        </pc:sldMkLst>
      </pc:sldChg>
      <pc:sldChg chg="add">
        <pc:chgData name="Raterink, Hope@OTSI" userId="fa5cd563-4c45-4bf1-b4b0-46f7459b189f" providerId="ADAL" clId="{F4A1E90F-0115-4781-AB5B-F1CB1235006A}" dt="2026-08-04T18:31:58.014" v="19"/>
        <pc:sldMkLst>
          <pc:docMk/>
          <pc:sldMk cId="4263999326" sldId="291"/>
        </pc:sldMkLst>
      </pc:sldChg>
      <pc:sldChg chg="add">
        <pc:chgData name="Raterink, Hope@OTSI" userId="fa5cd563-4c45-4bf1-b4b0-46f7459b189f" providerId="ADAL" clId="{F4A1E90F-0115-4781-AB5B-F1CB1235006A}" dt="2026-08-04T18:31:58.014" v="19"/>
        <pc:sldMkLst>
          <pc:docMk/>
          <pc:sldMk cId="1798662234" sldId="292"/>
        </pc:sldMkLst>
      </pc:sldChg>
      <pc:sldChg chg="add">
        <pc:chgData name="Raterink, Hope@OTSI" userId="fa5cd563-4c45-4bf1-b4b0-46f7459b189f" providerId="ADAL" clId="{F4A1E90F-0115-4781-AB5B-F1CB1235006A}" dt="2026-08-04T18:31:58.014" v="19"/>
        <pc:sldMkLst>
          <pc:docMk/>
          <pc:sldMk cId="2925043484" sldId="300"/>
        </pc:sldMkLst>
      </pc:sldChg>
      <pc:sldChg chg="add">
        <pc:chgData name="Raterink, Hope@OTSI" userId="fa5cd563-4c45-4bf1-b4b0-46f7459b189f" providerId="ADAL" clId="{F4A1E90F-0115-4781-AB5B-F1CB1235006A}" dt="2026-08-04T18:31:58.014" v="19"/>
        <pc:sldMkLst>
          <pc:docMk/>
          <pc:sldMk cId="103935644" sldId="303"/>
        </pc:sldMkLst>
      </pc:sldChg>
      <pc:sldChg chg="modSp add mod">
        <pc:chgData name="Raterink, Hope@OTSI" userId="fa5cd563-4c45-4bf1-b4b0-46f7459b189f" providerId="ADAL" clId="{F4A1E90F-0115-4781-AB5B-F1CB1235006A}" dt="2026-08-04T18:31:29.609" v="18" actId="20577"/>
        <pc:sldMkLst>
          <pc:docMk/>
          <pc:sldMk cId="2660753138" sldId="739"/>
        </pc:sldMkLst>
        <pc:spChg chg="mod">
          <ac:chgData name="Raterink, Hope@OTSI" userId="fa5cd563-4c45-4bf1-b4b0-46f7459b189f" providerId="ADAL" clId="{F4A1E90F-0115-4781-AB5B-F1CB1235006A}" dt="2026-08-04T18:31:29.609" v="18" actId="20577"/>
          <ac:spMkLst>
            <pc:docMk/>
            <pc:sldMk cId="2660753138" sldId="739"/>
            <ac:spMk id="3" creationId="{D50B9F98-4A7B-4345-952D-2A87C13A444B}"/>
          </ac:spMkLst>
        </pc:spChg>
      </pc:sldChg>
      <pc:sldChg chg="add">
        <pc:chgData name="Raterink, Hope@OTSI" userId="fa5cd563-4c45-4bf1-b4b0-46f7459b189f" providerId="ADAL" clId="{F4A1E90F-0115-4781-AB5B-F1CB1235006A}" dt="2026-08-04T18:31:14.771" v="0"/>
        <pc:sldMkLst>
          <pc:docMk/>
          <pc:sldMk cId="353659904" sldId="1080"/>
        </pc:sldMkLst>
      </pc:sldChg>
      <pc:sldChg chg="add">
        <pc:chgData name="Raterink, Hope@OTSI" userId="fa5cd563-4c45-4bf1-b4b0-46f7459b189f" providerId="ADAL" clId="{F4A1E90F-0115-4781-AB5B-F1CB1235006A}" dt="2026-08-04T18:31:14.771" v="0"/>
        <pc:sldMkLst>
          <pc:docMk/>
          <pc:sldMk cId="1215793454" sldId="1081"/>
        </pc:sldMkLst>
      </pc:sldChg>
      <pc:sldChg chg="add">
        <pc:chgData name="Raterink, Hope@OTSI" userId="fa5cd563-4c45-4bf1-b4b0-46f7459b189f" providerId="ADAL" clId="{F4A1E90F-0115-4781-AB5B-F1CB1235006A}" dt="2026-08-04T18:31:58.014" v="19"/>
        <pc:sldMkLst>
          <pc:docMk/>
          <pc:sldMk cId="247486658" sldId="2147483560"/>
        </pc:sldMkLst>
      </pc:sldChg>
      <pc:sldChg chg="add">
        <pc:chgData name="Raterink, Hope@OTSI" userId="fa5cd563-4c45-4bf1-b4b0-46f7459b189f" providerId="ADAL" clId="{F4A1E90F-0115-4781-AB5B-F1CB1235006A}" dt="2026-08-04T18:31:58.014" v="19"/>
        <pc:sldMkLst>
          <pc:docMk/>
          <pc:sldMk cId="94204589" sldId="2147483561"/>
        </pc:sldMkLst>
      </pc:sldChg>
      <pc:sldChg chg="add">
        <pc:chgData name="Raterink, Hope@OTSI" userId="fa5cd563-4c45-4bf1-b4b0-46f7459b189f" providerId="ADAL" clId="{F4A1E90F-0115-4781-AB5B-F1CB1235006A}" dt="2026-08-04T18:31:58.014" v="19"/>
        <pc:sldMkLst>
          <pc:docMk/>
          <pc:sldMk cId="2724835338" sldId="2147483633"/>
        </pc:sldMkLst>
      </pc:sldChg>
      <pc:sldChg chg="add">
        <pc:chgData name="Raterink, Hope@OTSI" userId="fa5cd563-4c45-4bf1-b4b0-46f7459b189f" providerId="ADAL" clId="{F4A1E90F-0115-4781-AB5B-F1CB1235006A}" dt="2026-08-04T18:31:58.014" v="19"/>
        <pc:sldMkLst>
          <pc:docMk/>
          <pc:sldMk cId="3491520540" sldId="2147483636"/>
        </pc:sldMkLst>
      </pc:sldChg>
      <pc:sldMasterChg chg="del delSldLayout">
        <pc:chgData name="Raterink, Hope@OTSI" userId="fa5cd563-4c45-4bf1-b4b0-46f7459b189f" providerId="ADAL" clId="{F4A1E90F-0115-4781-AB5B-F1CB1235006A}" dt="2026-08-04T18:31:16.694" v="1" actId="47"/>
        <pc:sldMasterMkLst>
          <pc:docMk/>
          <pc:sldMasterMk cId="2460954070" sldId="2147483660"/>
        </pc:sldMasterMkLst>
        <pc:sldLayoutChg chg="del">
          <pc:chgData name="Raterink, Hope@OTSI" userId="fa5cd563-4c45-4bf1-b4b0-46f7459b189f" providerId="ADAL" clId="{F4A1E90F-0115-4781-AB5B-F1CB1235006A}" dt="2026-08-04T18:31:16.694" v="1" actId="47"/>
          <pc:sldLayoutMkLst>
            <pc:docMk/>
            <pc:sldMasterMk cId="2460954070" sldId="2147483660"/>
            <pc:sldLayoutMk cId="2385387890" sldId="2147483661"/>
          </pc:sldLayoutMkLst>
        </pc:sldLayoutChg>
        <pc:sldLayoutChg chg="del">
          <pc:chgData name="Raterink, Hope@OTSI" userId="fa5cd563-4c45-4bf1-b4b0-46f7459b189f" providerId="ADAL" clId="{F4A1E90F-0115-4781-AB5B-F1CB1235006A}" dt="2026-08-04T18:31:16.694" v="1" actId="47"/>
          <pc:sldLayoutMkLst>
            <pc:docMk/>
            <pc:sldMasterMk cId="2460954070" sldId="2147483660"/>
            <pc:sldLayoutMk cId="949138452" sldId="2147483662"/>
          </pc:sldLayoutMkLst>
        </pc:sldLayoutChg>
        <pc:sldLayoutChg chg="del">
          <pc:chgData name="Raterink, Hope@OTSI" userId="fa5cd563-4c45-4bf1-b4b0-46f7459b189f" providerId="ADAL" clId="{F4A1E90F-0115-4781-AB5B-F1CB1235006A}" dt="2026-08-04T18:31:16.694" v="1" actId="47"/>
          <pc:sldLayoutMkLst>
            <pc:docMk/>
            <pc:sldMasterMk cId="2460954070" sldId="2147483660"/>
            <pc:sldLayoutMk cId="2591524520" sldId="2147483663"/>
          </pc:sldLayoutMkLst>
        </pc:sldLayoutChg>
        <pc:sldLayoutChg chg="del">
          <pc:chgData name="Raterink, Hope@OTSI" userId="fa5cd563-4c45-4bf1-b4b0-46f7459b189f" providerId="ADAL" clId="{F4A1E90F-0115-4781-AB5B-F1CB1235006A}" dt="2026-08-04T18:31:16.694" v="1" actId="47"/>
          <pc:sldLayoutMkLst>
            <pc:docMk/>
            <pc:sldMasterMk cId="2460954070" sldId="2147483660"/>
            <pc:sldLayoutMk cId="1203092039" sldId="2147483664"/>
          </pc:sldLayoutMkLst>
        </pc:sldLayoutChg>
        <pc:sldLayoutChg chg="del">
          <pc:chgData name="Raterink, Hope@OTSI" userId="fa5cd563-4c45-4bf1-b4b0-46f7459b189f" providerId="ADAL" clId="{F4A1E90F-0115-4781-AB5B-F1CB1235006A}" dt="2026-08-04T18:31:16.694" v="1" actId="47"/>
          <pc:sldLayoutMkLst>
            <pc:docMk/>
            <pc:sldMasterMk cId="2460954070" sldId="2147483660"/>
            <pc:sldLayoutMk cId="3733172339" sldId="2147483665"/>
          </pc:sldLayoutMkLst>
        </pc:sldLayoutChg>
        <pc:sldLayoutChg chg="del">
          <pc:chgData name="Raterink, Hope@OTSI" userId="fa5cd563-4c45-4bf1-b4b0-46f7459b189f" providerId="ADAL" clId="{F4A1E90F-0115-4781-AB5B-F1CB1235006A}" dt="2026-08-04T18:31:16.694" v="1" actId="47"/>
          <pc:sldLayoutMkLst>
            <pc:docMk/>
            <pc:sldMasterMk cId="2460954070" sldId="2147483660"/>
            <pc:sldLayoutMk cId="3210312558" sldId="2147483666"/>
          </pc:sldLayoutMkLst>
        </pc:sldLayoutChg>
        <pc:sldLayoutChg chg="del">
          <pc:chgData name="Raterink, Hope@OTSI" userId="fa5cd563-4c45-4bf1-b4b0-46f7459b189f" providerId="ADAL" clId="{F4A1E90F-0115-4781-AB5B-F1CB1235006A}" dt="2026-08-04T18:31:16.694" v="1" actId="47"/>
          <pc:sldLayoutMkLst>
            <pc:docMk/>
            <pc:sldMasterMk cId="2460954070" sldId="2147483660"/>
            <pc:sldLayoutMk cId="3146388984" sldId="2147483667"/>
          </pc:sldLayoutMkLst>
        </pc:sldLayoutChg>
        <pc:sldLayoutChg chg="del">
          <pc:chgData name="Raterink, Hope@OTSI" userId="fa5cd563-4c45-4bf1-b4b0-46f7459b189f" providerId="ADAL" clId="{F4A1E90F-0115-4781-AB5B-F1CB1235006A}" dt="2026-08-04T18:31:16.694" v="1" actId="47"/>
          <pc:sldLayoutMkLst>
            <pc:docMk/>
            <pc:sldMasterMk cId="2460954070" sldId="2147483660"/>
            <pc:sldLayoutMk cId="3171841454" sldId="2147483668"/>
          </pc:sldLayoutMkLst>
        </pc:sldLayoutChg>
        <pc:sldLayoutChg chg="del">
          <pc:chgData name="Raterink, Hope@OTSI" userId="fa5cd563-4c45-4bf1-b4b0-46f7459b189f" providerId="ADAL" clId="{F4A1E90F-0115-4781-AB5B-F1CB1235006A}" dt="2026-08-04T18:31:16.694" v="1" actId="47"/>
          <pc:sldLayoutMkLst>
            <pc:docMk/>
            <pc:sldMasterMk cId="2460954070" sldId="2147483660"/>
            <pc:sldLayoutMk cId="1718958274" sldId="2147483669"/>
          </pc:sldLayoutMkLst>
        </pc:sldLayoutChg>
        <pc:sldLayoutChg chg="del">
          <pc:chgData name="Raterink, Hope@OTSI" userId="fa5cd563-4c45-4bf1-b4b0-46f7459b189f" providerId="ADAL" clId="{F4A1E90F-0115-4781-AB5B-F1CB1235006A}" dt="2026-08-04T18:31:16.694" v="1" actId="47"/>
          <pc:sldLayoutMkLst>
            <pc:docMk/>
            <pc:sldMasterMk cId="2460954070" sldId="2147483660"/>
            <pc:sldLayoutMk cId="2202905451" sldId="2147483670"/>
          </pc:sldLayoutMkLst>
        </pc:sldLayoutChg>
        <pc:sldLayoutChg chg="del">
          <pc:chgData name="Raterink, Hope@OTSI" userId="fa5cd563-4c45-4bf1-b4b0-46f7459b189f" providerId="ADAL" clId="{F4A1E90F-0115-4781-AB5B-F1CB1235006A}" dt="2026-08-04T18:31:16.694" v="1" actId="47"/>
          <pc:sldLayoutMkLst>
            <pc:docMk/>
            <pc:sldMasterMk cId="2460954070" sldId="2147483660"/>
            <pc:sldLayoutMk cId="3479445657" sldId="2147483671"/>
          </pc:sldLayoutMkLst>
        </pc:sldLayoutChg>
      </pc:sldMasterChg>
    </pc:docChg>
  </pc:docChgLst>
</pc:chgInfo>
</file>

<file path=ppt/diagrams/_rels/data1.xml.rels><?xml version="1.0" encoding="UTF-8" standalone="yes"?>
<Relationships xmlns="http://schemas.openxmlformats.org/package/2006/relationships"><Relationship Id="rId1" Type="http://schemas.openxmlformats.org/officeDocument/2006/relationships/hyperlink" Target="https://cwds.ca.gov/faqs" TargetMode="External"/></Relationships>
</file>

<file path=ppt/diagrams/_rels/drawing1.xml.rels><?xml version="1.0" encoding="UTF-8" standalone="yes"?>
<Relationships xmlns="http://schemas.openxmlformats.org/package/2006/relationships"><Relationship Id="rId1" Type="http://schemas.openxmlformats.org/officeDocument/2006/relationships/hyperlink" Target="https://cwds.ca.gov/faqs"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8C97F7D-3430-4002-8B31-5569E73ADBBE}"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6148D621-0FBE-4E39-8926-4FDC3A0BDE62}">
      <dgm:prSet phldrT="[Text]" custT="1"/>
      <dgm:spPr>
        <a:solidFill>
          <a:schemeClr val="bg2"/>
        </a:solidFill>
      </dgm:spPr>
      <dgm:t>
        <a:bodyPr/>
        <a:lstStyle/>
        <a:p>
          <a:r>
            <a:rPr lang="en-US" sz="1400" b="1">
              <a:solidFill>
                <a:sysClr val="windowText" lastClr="000000"/>
              </a:solidFill>
            </a:rPr>
            <a:t>Newsletter Articles </a:t>
          </a:r>
          <a:r>
            <a:rPr lang="en-US" sz="1400">
              <a:solidFill>
                <a:sysClr val="windowText" lastClr="000000"/>
              </a:solidFill>
            </a:rPr>
            <a:t> </a:t>
          </a:r>
        </a:p>
      </dgm:t>
    </dgm:pt>
    <dgm:pt modelId="{C6F69B74-4D6F-4F19-968B-86754F9219AC}" type="parTrans" cxnId="{8ADF289A-5459-4118-B278-8117BA2BA670}">
      <dgm:prSet/>
      <dgm:spPr/>
      <dgm:t>
        <a:bodyPr/>
        <a:lstStyle/>
        <a:p>
          <a:endParaRPr lang="en-US">
            <a:solidFill>
              <a:sysClr val="windowText" lastClr="000000"/>
            </a:solidFill>
          </a:endParaRPr>
        </a:p>
      </dgm:t>
    </dgm:pt>
    <dgm:pt modelId="{E1EDFB65-F301-4F49-8C25-B04CC585D12A}" type="sibTrans" cxnId="{8ADF289A-5459-4118-B278-8117BA2BA670}">
      <dgm:prSet/>
      <dgm:spPr/>
      <dgm:t>
        <a:bodyPr/>
        <a:lstStyle/>
        <a:p>
          <a:endParaRPr lang="en-US">
            <a:solidFill>
              <a:sysClr val="windowText" lastClr="000000"/>
            </a:solidFill>
          </a:endParaRPr>
        </a:p>
      </dgm:t>
    </dgm:pt>
    <dgm:pt modelId="{91A2C503-CF8E-44B8-8750-14F4A02BB484}">
      <dgm:prSet custT="1"/>
      <dgm:spPr>
        <a:solidFill>
          <a:schemeClr val="bg2"/>
        </a:solidFill>
      </dgm:spPr>
      <dgm:t>
        <a:bodyPr/>
        <a:lstStyle/>
        <a:p>
          <a:r>
            <a:rPr lang="en-US" sz="1400" b="1">
              <a:solidFill>
                <a:sysClr val="windowText" lastClr="000000"/>
              </a:solidFill>
            </a:rPr>
            <a:t>Visuals</a:t>
          </a:r>
          <a:endParaRPr lang="en-US" sz="1100">
            <a:solidFill>
              <a:sysClr val="windowText" lastClr="000000"/>
            </a:solidFill>
          </a:endParaRPr>
        </a:p>
      </dgm:t>
    </dgm:pt>
    <dgm:pt modelId="{10F10380-733C-4B60-A776-B2FDA24F6DE5}" type="parTrans" cxnId="{053D9BB2-DC9E-4CA0-A9B5-195BC3CD3BFA}">
      <dgm:prSet/>
      <dgm:spPr/>
      <dgm:t>
        <a:bodyPr/>
        <a:lstStyle/>
        <a:p>
          <a:endParaRPr lang="en-US">
            <a:solidFill>
              <a:sysClr val="windowText" lastClr="000000"/>
            </a:solidFill>
          </a:endParaRPr>
        </a:p>
      </dgm:t>
    </dgm:pt>
    <dgm:pt modelId="{E9A26993-89B1-476A-B31C-3AA25CA0CB80}" type="sibTrans" cxnId="{053D9BB2-DC9E-4CA0-A9B5-195BC3CD3BFA}">
      <dgm:prSet/>
      <dgm:spPr/>
      <dgm:t>
        <a:bodyPr/>
        <a:lstStyle/>
        <a:p>
          <a:endParaRPr lang="en-US">
            <a:solidFill>
              <a:sysClr val="windowText" lastClr="000000"/>
            </a:solidFill>
          </a:endParaRPr>
        </a:p>
      </dgm:t>
    </dgm:pt>
    <dgm:pt modelId="{06BB79BC-7949-4E19-8100-D1C91EF1B7C5}">
      <dgm:prSet custT="1"/>
      <dgm:spPr>
        <a:solidFill>
          <a:schemeClr val="bg2"/>
        </a:solidFill>
      </dgm:spPr>
      <dgm:t>
        <a:bodyPr/>
        <a:lstStyle/>
        <a:p>
          <a:r>
            <a:rPr lang="en-US" sz="1400" b="1">
              <a:solidFill>
                <a:sysClr val="windowText" lastClr="000000"/>
              </a:solidFill>
            </a:rPr>
            <a:t>Tailored Email</a:t>
          </a:r>
          <a:r>
            <a:rPr lang="en-US" sz="1400">
              <a:solidFill>
                <a:sysClr val="windowText" lastClr="000000"/>
              </a:solidFill>
            </a:rPr>
            <a:t> </a:t>
          </a:r>
        </a:p>
      </dgm:t>
    </dgm:pt>
    <dgm:pt modelId="{3EC6F1E3-9F22-49D0-AB18-358C65E0C630}" type="parTrans" cxnId="{39BAD152-DB9B-4098-9B75-A97EE35F0163}">
      <dgm:prSet/>
      <dgm:spPr/>
      <dgm:t>
        <a:bodyPr/>
        <a:lstStyle/>
        <a:p>
          <a:endParaRPr lang="en-US">
            <a:solidFill>
              <a:sysClr val="windowText" lastClr="000000"/>
            </a:solidFill>
          </a:endParaRPr>
        </a:p>
      </dgm:t>
    </dgm:pt>
    <dgm:pt modelId="{5C330F8A-77BE-4A3A-90BD-FC1DE857BB41}" type="sibTrans" cxnId="{39BAD152-DB9B-4098-9B75-A97EE35F0163}">
      <dgm:prSet/>
      <dgm:spPr/>
      <dgm:t>
        <a:bodyPr/>
        <a:lstStyle/>
        <a:p>
          <a:endParaRPr lang="en-US">
            <a:solidFill>
              <a:sysClr val="windowText" lastClr="000000"/>
            </a:solidFill>
          </a:endParaRPr>
        </a:p>
      </dgm:t>
    </dgm:pt>
    <dgm:pt modelId="{44F750EF-C163-453F-B618-1B7B1B5FE2DE}">
      <dgm:prSet custT="1"/>
      <dgm:spPr>
        <a:solidFill>
          <a:schemeClr val="bg2"/>
        </a:solidFill>
      </dgm:spPr>
      <dgm:t>
        <a:bodyPr/>
        <a:lstStyle/>
        <a:p>
          <a:r>
            <a:rPr lang="en-US" sz="1400" b="1">
              <a:solidFill>
                <a:sysClr val="windowText" lastClr="000000"/>
              </a:solidFill>
            </a:rPr>
            <a:t>Live Meetings</a:t>
          </a:r>
          <a:r>
            <a:rPr lang="en-US" sz="1400">
              <a:solidFill>
                <a:sysClr val="windowText" lastClr="000000"/>
              </a:solidFill>
            </a:rPr>
            <a:t> </a:t>
          </a:r>
        </a:p>
      </dgm:t>
    </dgm:pt>
    <dgm:pt modelId="{2A8DB3FB-3142-47A8-9333-0AB83CA07D00}" type="parTrans" cxnId="{05D4C69C-821A-4E5E-BDC9-2DC3FD5BB98C}">
      <dgm:prSet/>
      <dgm:spPr/>
      <dgm:t>
        <a:bodyPr/>
        <a:lstStyle/>
        <a:p>
          <a:endParaRPr lang="en-US">
            <a:solidFill>
              <a:sysClr val="windowText" lastClr="000000"/>
            </a:solidFill>
          </a:endParaRPr>
        </a:p>
      </dgm:t>
    </dgm:pt>
    <dgm:pt modelId="{49184E96-D8C5-4C40-B146-F230ABA3C740}" type="sibTrans" cxnId="{05D4C69C-821A-4E5E-BDC9-2DC3FD5BB98C}">
      <dgm:prSet/>
      <dgm:spPr/>
      <dgm:t>
        <a:bodyPr/>
        <a:lstStyle/>
        <a:p>
          <a:endParaRPr lang="en-US">
            <a:solidFill>
              <a:sysClr val="windowText" lastClr="000000"/>
            </a:solidFill>
          </a:endParaRPr>
        </a:p>
      </dgm:t>
    </dgm:pt>
    <dgm:pt modelId="{A56F42FD-05A8-4D98-8DBF-F3DB72E8476B}">
      <dgm:prSet phldrT="[Text]" custT="1"/>
      <dgm:spPr>
        <a:solidFill>
          <a:schemeClr val="bg2"/>
        </a:solidFill>
      </dgm:spPr>
      <dgm:t>
        <a:bodyPr/>
        <a:lstStyle/>
        <a:p>
          <a:r>
            <a:rPr lang="en-US" sz="1400" b="1">
              <a:solidFill>
                <a:sysClr val="windowText" lastClr="000000"/>
              </a:solidFill>
            </a:rPr>
            <a:t>Frequently Asked Questions</a:t>
          </a:r>
          <a:r>
            <a:rPr lang="en-US" sz="1400">
              <a:solidFill>
                <a:sysClr val="windowText" lastClr="000000"/>
              </a:solidFill>
            </a:rPr>
            <a:t> </a:t>
          </a:r>
        </a:p>
      </dgm:t>
    </dgm:pt>
    <dgm:pt modelId="{BE8915BB-97C0-4020-A0E3-F74931903B87}" type="parTrans" cxnId="{064089D0-F1F5-4B0A-8C61-45602E9E1C9F}">
      <dgm:prSet/>
      <dgm:spPr/>
      <dgm:t>
        <a:bodyPr/>
        <a:lstStyle/>
        <a:p>
          <a:endParaRPr lang="en-US">
            <a:solidFill>
              <a:sysClr val="windowText" lastClr="000000"/>
            </a:solidFill>
          </a:endParaRPr>
        </a:p>
      </dgm:t>
    </dgm:pt>
    <dgm:pt modelId="{4A26BF14-AAEE-4832-8FD0-DBDD34806493}" type="sibTrans" cxnId="{064089D0-F1F5-4B0A-8C61-45602E9E1C9F}">
      <dgm:prSet/>
      <dgm:spPr/>
      <dgm:t>
        <a:bodyPr/>
        <a:lstStyle/>
        <a:p>
          <a:endParaRPr lang="en-US">
            <a:solidFill>
              <a:sysClr val="windowText" lastClr="000000"/>
            </a:solidFill>
          </a:endParaRPr>
        </a:p>
      </dgm:t>
    </dgm:pt>
    <dgm:pt modelId="{AA532268-77AC-40AF-B60D-60EBE328B13A}">
      <dgm:prSet phldrT="[Text]" custT="1"/>
      <dgm:spPr>
        <a:solidFill>
          <a:schemeClr val="bg2"/>
        </a:solidFill>
      </dgm:spPr>
      <dgm:t>
        <a:bodyPr/>
        <a:lstStyle/>
        <a:p>
          <a:r>
            <a:rPr lang="en-US" sz="1400" b="1">
              <a:solidFill>
                <a:sysClr val="windowText" lastClr="000000"/>
              </a:solidFill>
            </a:rPr>
            <a:t>Facts Sheets</a:t>
          </a:r>
          <a:r>
            <a:rPr lang="en-US" sz="1400">
              <a:solidFill>
                <a:sysClr val="windowText" lastClr="000000"/>
              </a:solidFill>
            </a:rPr>
            <a:t> </a:t>
          </a:r>
        </a:p>
      </dgm:t>
    </dgm:pt>
    <dgm:pt modelId="{550FC7E6-620B-4303-8F04-C23423087136}" type="parTrans" cxnId="{D65680A7-2161-4EDC-B7DE-DD1C73735016}">
      <dgm:prSet/>
      <dgm:spPr/>
      <dgm:t>
        <a:bodyPr/>
        <a:lstStyle/>
        <a:p>
          <a:endParaRPr lang="en-US">
            <a:solidFill>
              <a:sysClr val="windowText" lastClr="000000"/>
            </a:solidFill>
          </a:endParaRPr>
        </a:p>
      </dgm:t>
    </dgm:pt>
    <dgm:pt modelId="{D4CE0C4F-3715-479A-B1BC-3BED0315C599}" type="sibTrans" cxnId="{D65680A7-2161-4EDC-B7DE-DD1C73735016}">
      <dgm:prSet/>
      <dgm:spPr/>
      <dgm:t>
        <a:bodyPr/>
        <a:lstStyle/>
        <a:p>
          <a:endParaRPr lang="en-US">
            <a:solidFill>
              <a:sysClr val="windowText" lastClr="000000"/>
            </a:solidFill>
          </a:endParaRPr>
        </a:p>
      </dgm:t>
    </dgm:pt>
    <dgm:pt modelId="{B055A4B2-5DB9-44AE-B136-F0B3588FE5A0}">
      <dgm:prSet phldrT="[Text]" custT="1"/>
      <dgm:spPr>
        <a:solidFill>
          <a:schemeClr val="bg2"/>
        </a:solidFill>
      </dgm:spPr>
      <dgm:t>
        <a:bodyPr/>
        <a:lstStyle/>
        <a:p>
          <a:r>
            <a:rPr lang="en-US" sz="1400" b="1">
              <a:solidFill>
                <a:sysClr val="windowText" lastClr="000000"/>
              </a:solidFill>
            </a:rPr>
            <a:t>Talking Points</a:t>
          </a:r>
          <a:r>
            <a:rPr lang="en-US" sz="1400">
              <a:solidFill>
                <a:sysClr val="windowText" lastClr="000000"/>
              </a:solidFill>
            </a:rPr>
            <a:t> </a:t>
          </a:r>
        </a:p>
      </dgm:t>
    </dgm:pt>
    <dgm:pt modelId="{E1A02592-7D80-4761-94FE-7CB220D8B657}" type="parTrans" cxnId="{ACBA29F2-DC27-4092-B054-5F581B6662E4}">
      <dgm:prSet/>
      <dgm:spPr/>
      <dgm:t>
        <a:bodyPr/>
        <a:lstStyle/>
        <a:p>
          <a:endParaRPr lang="en-US">
            <a:solidFill>
              <a:sysClr val="windowText" lastClr="000000"/>
            </a:solidFill>
          </a:endParaRPr>
        </a:p>
      </dgm:t>
    </dgm:pt>
    <dgm:pt modelId="{EA04BFC8-58BD-4B06-B9BC-6FFC4D0C8D4B}" type="sibTrans" cxnId="{ACBA29F2-DC27-4092-B054-5F581B6662E4}">
      <dgm:prSet/>
      <dgm:spPr/>
      <dgm:t>
        <a:bodyPr/>
        <a:lstStyle/>
        <a:p>
          <a:endParaRPr lang="en-US">
            <a:solidFill>
              <a:sysClr val="windowText" lastClr="000000"/>
            </a:solidFill>
          </a:endParaRPr>
        </a:p>
      </dgm:t>
    </dgm:pt>
    <dgm:pt modelId="{91D2EC5F-B9CC-40A6-94D9-56E7119F1221}">
      <dgm:prSet custT="1"/>
      <dgm:spPr>
        <a:ln>
          <a:solidFill>
            <a:schemeClr val="bg2">
              <a:lumMod val="75000"/>
            </a:schemeClr>
          </a:solidFill>
        </a:ln>
      </dgm:spPr>
      <dgm:t>
        <a:bodyPr/>
        <a:lstStyle/>
        <a:p>
          <a:r>
            <a:rPr lang="en-US" sz="1200"/>
            <a:t>Answers to a list of typical questions that users might ask around a particular key message or sub-campaign. These are currently posted to the </a:t>
          </a:r>
          <a:r>
            <a:rPr lang="en-US" sz="1200">
              <a:hlinkClick xmlns:r="http://schemas.openxmlformats.org/officeDocument/2006/relationships" r:id="rId1"/>
            </a:rPr>
            <a:t>CWDS website</a:t>
          </a:r>
          <a:r>
            <a:rPr lang="en-US" sz="1200">
              <a:hlinkClick xmlns:r="http://schemas.openxmlformats.org/officeDocument/2006/relationships" r:id="rId1">
                <a:extLst>
                  <a:ext uri="{A12FA001-AC4F-418D-AE19-62706E023703}">
                    <ahyp:hlinkClr xmlns:ahyp="http://schemas.microsoft.com/office/drawing/2018/hyperlinkcolor" val="tx"/>
                  </a:ext>
                </a:extLst>
              </a:hlinkClick>
            </a:rPr>
            <a:t>,</a:t>
          </a:r>
          <a:r>
            <a:rPr lang="en-US" sz="1200"/>
            <a:t> and can also be compiled into a single-page document arranged around a specific topic </a:t>
          </a:r>
        </a:p>
      </dgm:t>
    </dgm:pt>
    <dgm:pt modelId="{CCE3F049-7017-453E-918A-68528C7E467A}" type="parTrans" cxnId="{E71579C8-506D-4654-8197-5587632FF1A2}">
      <dgm:prSet/>
      <dgm:spPr/>
      <dgm:t>
        <a:bodyPr/>
        <a:lstStyle/>
        <a:p>
          <a:endParaRPr lang="en-US">
            <a:solidFill>
              <a:sysClr val="windowText" lastClr="000000"/>
            </a:solidFill>
          </a:endParaRPr>
        </a:p>
      </dgm:t>
    </dgm:pt>
    <dgm:pt modelId="{30DDF533-E09A-4D88-A346-F159967381ED}" type="sibTrans" cxnId="{E71579C8-506D-4654-8197-5587632FF1A2}">
      <dgm:prSet/>
      <dgm:spPr/>
      <dgm:t>
        <a:bodyPr/>
        <a:lstStyle/>
        <a:p>
          <a:endParaRPr lang="en-US">
            <a:solidFill>
              <a:sysClr val="windowText" lastClr="000000"/>
            </a:solidFill>
          </a:endParaRPr>
        </a:p>
      </dgm:t>
    </dgm:pt>
    <dgm:pt modelId="{C1DD1284-5C97-47E3-9A39-3DCE521EE81E}">
      <dgm:prSet custT="1"/>
      <dgm:spPr>
        <a:ln>
          <a:solidFill>
            <a:schemeClr val="bg2">
              <a:lumMod val="75000"/>
            </a:schemeClr>
          </a:solidFill>
        </a:ln>
      </dgm:spPr>
      <dgm:t>
        <a:bodyPr/>
        <a:lstStyle/>
        <a:p>
          <a:r>
            <a:rPr lang="en-US" sz="1200"/>
            <a:t>A single-page document containing essential information about a sub-campaign with concise, simple language that provides clarification to various audiences </a:t>
          </a:r>
        </a:p>
      </dgm:t>
    </dgm:pt>
    <dgm:pt modelId="{F0769C79-FA73-433F-8205-0408B70F70A3}" type="parTrans" cxnId="{B9ADD333-FBE5-431B-B7E8-57BE4CC12D2E}">
      <dgm:prSet/>
      <dgm:spPr/>
      <dgm:t>
        <a:bodyPr/>
        <a:lstStyle/>
        <a:p>
          <a:endParaRPr lang="en-US">
            <a:solidFill>
              <a:sysClr val="windowText" lastClr="000000"/>
            </a:solidFill>
          </a:endParaRPr>
        </a:p>
      </dgm:t>
    </dgm:pt>
    <dgm:pt modelId="{926574CA-F43E-41C0-BB79-AA4C13C5C33B}" type="sibTrans" cxnId="{B9ADD333-FBE5-431B-B7E8-57BE4CC12D2E}">
      <dgm:prSet/>
      <dgm:spPr/>
      <dgm:t>
        <a:bodyPr/>
        <a:lstStyle/>
        <a:p>
          <a:endParaRPr lang="en-US">
            <a:solidFill>
              <a:sysClr val="windowText" lastClr="000000"/>
            </a:solidFill>
          </a:endParaRPr>
        </a:p>
      </dgm:t>
    </dgm:pt>
    <dgm:pt modelId="{4AF046F8-F106-4200-B21F-CE2694F4ABBB}">
      <dgm:prSet custT="1"/>
      <dgm:spPr>
        <a:ln>
          <a:solidFill>
            <a:schemeClr val="bg2">
              <a:lumMod val="75000"/>
            </a:schemeClr>
          </a:solidFill>
        </a:ln>
      </dgm:spPr>
      <dgm:t>
        <a:bodyPr/>
        <a:lstStyle/>
        <a:p>
          <a:r>
            <a:rPr lang="en-US" sz="1200"/>
            <a:t>Approved bullet point statements that are provided to the appropriate leaders to communicate needed details around each sub-campaign</a:t>
          </a:r>
        </a:p>
      </dgm:t>
    </dgm:pt>
    <dgm:pt modelId="{2FE1401F-90D5-4C92-B1E6-F8364CDAA09A}" type="parTrans" cxnId="{9D2E31D4-CA1B-48F4-9673-3EA7A2341442}">
      <dgm:prSet/>
      <dgm:spPr/>
      <dgm:t>
        <a:bodyPr/>
        <a:lstStyle/>
        <a:p>
          <a:endParaRPr lang="en-US">
            <a:solidFill>
              <a:sysClr val="windowText" lastClr="000000"/>
            </a:solidFill>
          </a:endParaRPr>
        </a:p>
      </dgm:t>
    </dgm:pt>
    <dgm:pt modelId="{1C603AC0-B849-45AE-8FB9-B89E44D4B015}" type="sibTrans" cxnId="{9D2E31D4-CA1B-48F4-9673-3EA7A2341442}">
      <dgm:prSet/>
      <dgm:spPr/>
      <dgm:t>
        <a:bodyPr/>
        <a:lstStyle/>
        <a:p>
          <a:endParaRPr lang="en-US">
            <a:solidFill>
              <a:sysClr val="windowText" lastClr="000000"/>
            </a:solidFill>
          </a:endParaRPr>
        </a:p>
      </dgm:t>
    </dgm:pt>
    <dgm:pt modelId="{706DBCB2-F986-420B-88E6-63178AB8C4F2}">
      <dgm:prSet custT="1"/>
      <dgm:spPr>
        <a:ln>
          <a:solidFill>
            <a:schemeClr val="bg2">
              <a:lumMod val="75000"/>
            </a:schemeClr>
          </a:solidFill>
        </a:ln>
      </dgm:spPr>
      <dgm:t>
        <a:bodyPr/>
        <a:lstStyle/>
        <a:p>
          <a:r>
            <a:rPr lang="en-US" sz="1200"/>
            <a:t>Virtual or in-person meetings discussing Sub-Campaign materials.</a:t>
          </a:r>
        </a:p>
      </dgm:t>
    </dgm:pt>
    <dgm:pt modelId="{3B20D8C4-7D78-408C-BDD1-E3DE333476A3}" type="parTrans" cxnId="{0FA36367-40B8-4E8E-BB42-ECF2D3AF44AC}">
      <dgm:prSet/>
      <dgm:spPr/>
      <dgm:t>
        <a:bodyPr/>
        <a:lstStyle/>
        <a:p>
          <a:endParaRPr lang="en-US">
            <a:solidFill>
              <a:sysClr val="windowText" lastClr="000000"/>
            </a:solidFill>
          </a:endParaRPr>
        </a:p>
      </dgm:t>
    </dgm:pt>
    <dgm:pt modelId="{7D63C9AC-7A6D-4F49-A78A-137C88C1C9CF}" type="sibTrans" cxnId="{0FA36367-40B8-4E8E-BB42-ECF2D3AF44AC}">
      <dgm:prSet/>
      <dgm:spPr/>
      <dgm:t>
        <a:bodyPr/>
        <a:lstStyle/>
        <a:p>
          <a:endParaRPr lang="en-US">
            <a:solidFill>
              <a:sysClr val="windowText" lastClr="000000"/>
            </a:solidFill>
          </a:endParaRPr>
        </a:p>
      </dgm:t>
    </dgm:pt>
    <dgm:pt modelId="{DCDEC0A2-952B-42D0-8A97-6E3F67FC8307}">
      <dgm:prSet custT="1"/>
      <dgm:spPr>
        <a:ln>
          <a:solidFill>
            <a:schemeClr val="bg2">
              <a:lumMod val="75000"/>
            </a:schemeClr>
          </a:solidFill>
        </a:ln>
      </dgm:spPr>
      <dgm:t>
        <a:bodyPr/>
        <a:lstStyle/>
        <a:p>
          <a:r>
            <a:rPr lang="en-US" sz="1200"/>
            <a:t>Infographics and other graphic representations of key messages that stakeholders can print and post physically or add to digital resources, like intranet pages.  </a:t>
          </a:r>
        </a:p>
      </dgm:t>
    </dgm:pt>
    <dgm:pt modelId="{FD94250A-470B-417D-8E6D-635A50BCEC5F}" type="parTrans" cxnId="{33DBF278-386A-49F9-A611-C7D25C65BD07}">
      <dgm:prSet/>
      <dgm:spPr/>
      <dgm:t>
        <a:bodyPr/>
        <a:lstStyle/>
        <a:p>
          <a:endParaRPr lang="en-US">
            <a:solidFill>
              <a:sysClr val="windowText" lastClr="000000"/>
            </a:solidFill>
          </a:endParaRPr>
        </a:p>
      </dgm:t>
    </dgm:pt>
    <dgm:pt modelId="{3EBEF39B-87D9-4A5A-86FE-9C62EDD23EA2}" type="sibTrans" cxnId="{33DBF278-386A-49F9-A611-C7D25C65BD07}">
      <dgm:prSet/>
      <dgm:spPr/>
      <dgm:t>
        <a:bodyPr/>
        <a:lstStyle/>
        <a:p>
          <a:endParaRPr lang="en-US">
            <a:solidFill>
              <a:sysClr val="windowText" lastClr="000000"/>
            </a:solidFill>
          </a:endParaRPr>
        </a:p>
      </dgm:t>
    </dgm:pt>
    <dgm:pt modelId="{0A44D544-F881-4658-B15B-52CE771D3251}">
      <dgm:prSet custT="1"/>
      <dgm:spPr>
        <a:ln>
          <a:solidFill>
            <a:schemeClr val="bg2">
              <a:lumMod val="75000"/>
            </a:schemeClr>
          </a:solidFill>
        </a:ln>
      </dgm:spPr>
      <dgm:t>
        <a:bodyPr/>
        <a:lstStyle/>
        <a:p>
          <a:r>
            <a:rPr lang="en-US" sz="1200"/>
            <a:t>A single or set of dedicated email(s) around the key messages outlined in the sub-campaigns </a:t>
          </a:r>
        </a:p>
      </dgm:t>
    </dgm:pt>
    <dgm:pt modelId="{7421DB40-6F92-49CC-A4F4-6F970943D597}" type="parTrans" cxnId="{236ED00A-D130-49C5-B842-BF47C55848EB}">
      <dgm:prSet/>
      <dgm:spPr/>
      <dgm:t>
        <a:bodyPr/>
        <a:lstStyle/>
        <a:p>
          <a:endParaRPr lang="en-US">
            <a:solidFill>
              <a:sysClr val="windowText" lastClr="000000"/>
            </a:solidFill>
          </a:endParaRPr>
        </a:p>
      </dgm:t>
    </dgm:pt>
    <dgm:pt modelId="{B58CEF08-9220-4636-9A0D-BA4D9736A339}" type="sibTrans" cxnId="{236ED00A-D130-49C5-B842-BF47C55848EB}">
      <dgm:prSet/>
      <dgm:spPr/>
      <dgm:t>
        <a:bodyPr/>
        <a:lstStyle/>
        <a:p>
          <a:endParaRPr lang="en-US">
            <a:solidFill>
              <a:sysClr val="windowText" lastClr="000000"/>
            </a:solidFill>
          </a:endParaRPr>
        </a:p>
      </dgm:t>
    </dgm:pt>
    <dgm:pt modelId="{C22FF826-6532-4FA4-A458-948DE7612D98}">
      <dgm:prSet custT="1"/>
      <dgm:spPr>
        <a:ln>
          <a:solidFill>
            <a:schemeClr val="bg2">
              <a:lumMod val="75000"/>
            </a:schemeClr>
          </a:solidFill>
        </a:ln>
      </dgm:spPr>
      <dgm:t>
        <a:bodyPr/>
        <a:lstStyle/>
        <a:p>
          <a:r>
            <a:rPr lang="en-US" sz="1200"/>
            <a:t> Key messages will be included in an article published in the quarterly CWS-CARES Explorer newsletter </a:t>
          </a:r>
        </a:p>
      </dgm:t>
    </dgm:pt>
    <dgm:pt modelId="{F0120CBF-B925-419C-ADC3-56133881FCFB}" type="parTrans" cxnId="{65840421-2E2C-4A04-8F79-6961DDCE6733}">
      <dgm:prSet/>
      <dgm:spPr/>
      <dgm:t>
        <a:bodyPr/>
        <a:lstStyle/>
        <a:p>
          <a:endParaRPr lang="en-US">
            <a:solidFill>
              <a:sysClr val="windowText" lastClr="000000"/>
            </a:solidFill>
          </a:endParaRPr>
        </a:p>
      </dgm:t>
    </dgm:pt>
    <dgm:pt modelId="{88288402-FE7B-4913-8F28-6916CA182F09}" type="sibTrans" cxnId="{65840421-2E2C-4A04-8F79-6961DDCE6733}">
      <dgm:prSet/>
      <dgm:spPr/>
      <dgm:t>
        <a:bodyPr/>
        <a:lstStyle/>
        <a:p>
          <a:endParaRPr lang="en-US">
            <a:solidFill>
              <a:sysClr val="windowText" lastClr="000000"/>
            </a:solidFill>
          </a:endParaRPr>
        </a:p>
      </dgm:t>
    </dgm:pt>
    <dgm:pt modelId="{9D0D0FE0-FE55-457A-B811-93EF339B88C4}" type="pres">
      <dgm:prSet presAssocID="{28C97F7D-3430-4002-8B31-5569E73ADBBE}" presName="linear" presStyleCnt="0">
        <dgm:presLayoutVars>
          <dgm:dir/>
          <dgm:animLvl val="lvl"/>
          <dgm:resizeHandles val="exact"/>
        </dgm:presLayoutVars>
      </dgm:prSet>
      <dgm:spPr/>
    </dgm:pt>
    <dgm:pt modelId="{0BA3BE79-670B-4304-BD56-F44D1CD9183A}" type="pres">
      <dgm:prSet presAssocID="{6148D621-0FBE-4E39-8926-4FDC3A0BDE62}" presName="parentLin" presStyleCnt="0"/>
      <dgm:spPr/>
    </dgm:pt>
    <dgm:pt modelId="{50ACB3D8-3B7F-42B6-BD88-B34D99FA9DC9}" type="pres">
      <dgm:prSet presAssocID="{6148D621-0FBE-4E39-8926-4FDC3A0BDE62}" presName="parentLeftMargin" presStyleLbl="node1" presStyleIdx="0" presStyleCnt="7"/>
      <dgm:spPr/>
    </dgm:pt>
    <dgm:pt modelId="{EA9AD39B-2897-4383-A689-6E5F74CEFD63}" type="pres">
      <dgm:prSet presAssocID="{6148D621-0FBE-4E39-8926-4FDC3A0BDE62}" presName="parentText" presStyleLbl="node1" presStyleIdx="0" presStyleCnt="7">
        <dgm:presLayoutVars>
          <dgm:chMax val="0"/>
          <dgm:bulletEnabled val="1"/>
        </dgm:presLayoutVars>
      </dgm:prSet>
      <dgm:spPr/>
    </dgm:pt>
    <dgm:pt modelId="{3414E419-089A-45EE-9CC4-DE8A76BC819D}" type="pres">
      <dgm:prSet presAssocID="{6148D621-0FBE-4E39-8926-4FDC3A0BDE62}" presName="negativeSpace" presStyleCnt="0"/>
      <dgm:spPr/>
    </dgm:pt>
    <dgm:pt modelId="{58DD940B-6050-4174-9D9B-1B40112895F1}" type="pres">
      <dgm:prSet presAssocID="{6148D621-0FBE-4E39-8926-4FDC3A0BDE62}" presName="childText" presStyleLbl="conFgAcc1" presStyleIdx="0" presStyleCnt="7">
        <dgm:presLayoutVars>
          <dgm:bulletEnabled val="1"/>
        </dgm:presLayoutVars>
      </dgm:prSet>
      <dgm:spPr/>
    </dgm:pt>
    <dgm:pt modelId="{2AC0945B-2F60-4426-9DFA-D128DAB020F4}" type="pres">
      <dgm:prSet presAssocID="{E1EDFB65-F301-4F49-8C25-B04CC585D12A}" presName="spaceBetweenRectangles" presStyleCnt="0"/>
      <dgm:spPr/>
    </dgm:pt>
    <dgm:pt modelId="{9268C173-5119-4412-AA20-85D26972280D}" type="pres">
      <dgm:prSet presAssocID="{A56F42FD-05A8-4D98-8DBF-F3DB72E8476B}" presName="parentLin" presStyleCnt="0"/>
      <dgm:spPr/>
    </dgm:pt>
    <dgm:pt modelId="{E4F016FB-0FC5-4083-A264-3C267C08070B}" type="pres">
      <dgm:prSet presAssocID="{A56F42FD-05A8-4D98-8DBF-F3DB72E8476B}" presName="parentLeftMargin" presStyleLbl="node1" presStyleIdx="0" presStyleCnt="7"/>
      <dgm:spPr/>
    </dgm:pt>
    <dgm:pt modelId="{32173251-7643-4FBB-9D48-897D27663B4A}" type="pres">
      <dgm:prSet presAssocID="{A56F42FD-05A8-4D98-8DBF-F3DB72E8476B}" presName="parentText" presStyleLbl="node1" presStyleIdx="1" presStyleCnt="7">
        <dgm:presLayoutVars>
          <dgm:chMax val="0"/>
          <dgm:bulletEnabled val="1"/>
        </dgm:presLayoutVars>
      </dgm:prSet>
      <dgm:spPr/>
    </dgm:pt>
    <dgm:pt modelId="{D50E885E-D65A-438C-97F7-E9627A0C9DA2}" type="pres">
      <dgm:prSet presAssocID="{A56F42FD-05A8-4D98-8DBF-F3DB72E8476B}" presName="negativeSpace" presStyleCnt="0"/>
      <dgm:spPr/>
    </dgm:pt>
    <dgm:pt modelId="{813ADC5A-0888-455D-9B3F-6F8B03A66443}" type="pres">
      <dgm:prSet presAssocID="{A56F42FD-05A8-4D98-8DBF-F3DB72E8476B}" presName="childText" presStyleLbl="conFgAcc1" presStyleIdx="1" presStyleCnt="7">
        <dgm:presLayoutVars>
          <dgm:bulletEnabled val="1"/>
        </dgm:presLayoutVars>
      </dgm:prSet>
      <dgm:spPr/>
    </dgm:pt>
    <dgm:pt modelId="{8948B24F-E3C8-4F0D-850D-11258F79D5F6}" type="pres">
      <dgm:prSet presAssocID="{4A26BF14-AAEE-4832-8FD0-DBDD34806493}" presName="spaceBetweenRectangles" presStyleCnt="0"/>
      <dgm:spPr/>
    </dgm:pt>
    <dgm:pt modelId="{EA51A096-E6EF-4814-B6FF-7B93784500C3}" type="pres">
      <dgm:prSet presAssocID="{AA532268-77AC-40AF-B60D-60EBE328B13A}" presName="parentLin" presStyleCnt="0"/>
      <dgm:spPr/>
    </dgm:pt>
    <dgm:pt modelId="{230C5A93-0700-474C-A926-2563C20A881B}" type="pres">
      <dgm:prSet presAssocID="{AA532268-77AC-40AF-B60D-60EBE328B13A}" presName="parentLeftMargin" presStyleLbl="node1" presStyleIdx="1" presStyleCnt="7"/>
      <dgm:spPr/>
    </dgm:pt>
    <dgm:pt modelId="{AD7A0799-DD8A-4A3C-9B4C-D913C3FE7039}" type="pres">
      <dgm:prSet presAssocID="{AA532268-77AC-40AF-B60D-60EBE328B13A}" presName="parentText" presStyleLbl="node1" presStyleIdx="2" presStyleCnt="7">
        <dgm:presLayoutVars>
          <dgm:chMax val="0"/>
          <dgm:bulletEnabled val="1"/>
        </dgm:presLayoutVars>
      </dgm:prSet>
      <dgm:spPr/>
    </dgm:pt>
    <dgm:pt modelId="{268F835B-3C46-4864-92E5-17D59488D16D}" type="pres">
      <dgm:prSet presAssocID="{AA532268-77AC-40AF-B60D-60EBE328B13A}" presName="negativeSpace" presStyleCnt="0"/>
      <dgm:spPr/>
    </dgm:pt>
    <dgm:pt modelId="{C8821E44-3233-4064-B76A-2252F93B665A}" type="pres">
      <dgm:prSet presAssocID="{AA532268-77AC-40AF-B60D-60EBE328B13A}" presName="childText" presStyleLbl="conFgAcc1" presStyleIdx="2" presStyleCnt="7">
        <dgm:presLayoutVars>
          <dgm:bulletEnabled val="1"/>
        </dgm:presLayoutVars>
      </dgm:prSet>
      <dgm:spPr/>
    </dgm:pt>
    <dgm:pt modelId="{38F6B207-4E27-488B-BDAD-3BEA4696E70C}" type="pres">
      <dgm:prSet presAssocID="{D4CE0C4F-3715-479A-B1BC-3BED0315C599}" presName="spaceBetweenRectangles" presStyleCnt="0"/>
      <dgm:spPr/>
    </dgm:pt>
    <dgm:pt modelId="{66D31F87-2582-4E80-B2A5-92571D3F494D}" type="pres">
      <dgm:prSet presAssocID="{B055A4B2-5DB9-44AE-B136-F0B3588FE5A0}" presName="parentLin" presStyleCnt="0"/>
      <dgm:spPr/>
    </dgm:pt>
    <dgm:pt modelId="{80D02718-2ABC-455C-B4CE-4B6C402F8080}" type="pres">
      <dgm:prSet presAssocID="{B055A4B2-5DB9-44AE-B136-F0B3588FE5A0}" presName="parentLeftMargin" presStyleLbl="node1" presStyleIdx="2" presStyleCnt="7"/>
      <dgm:spPr/>
    </dgm:pt>
    <dgm:pt modelId="{42E47239-966A-4D1D-A2F0-0F629575BAE3}" type="pres">
      <dgm:prSet presAssocID="{B055A4B2-5DB9-44AE-B136-F0B3588FE5A0}" presName="parentText" presStyleLbl="node1" presStyleIdx="3" presStyleCnt="7">
        <dgm:presLayoutVars>
          <dgm:chMax val="0"/>
          <dgm:bulletEnabled val="1"/>
        </dgm:presLayoutVars>
      </dgm:prSet>
      <dgm:spPr/>
    </dgm:pt>
    <dgm:pt modelId="{24573103-B255-4B1C-B675-3D4A000627B7}" type="pres">
      <dgm:prSet presAssocID="{B055A4B2-5DB9-44AE-B136-F0B3588FE5A0}" presName="negativeSpace" presStyleCnt="0"/>
      <dgm:spPr/>
    </dgm:pt>
    <dgm:pt modelId="{915CCCF5-5FA5-440A-8CFA-D00D54A8EE84}" type="pres">
      <dgm:prSet presAssocID="{B055A4B2-5DB9-44AE-B136-F0B3588FE5A0}" presName="childText" presStyleLbl="conFgAcc1" presStyleIdx="3" presStyleCnt="7">
        <dgm:presLayoutVars>
          <dgm:bulletEnabled val="1"/>
        </dgm:presLayoutVars>
      </dgm:prSet>
      <dgm:spPr/>
    </dgm:pt>
    <dgm:pt modelId="{C0054F84-C9B1-43D1-9FB1-22249E251A5E}" type="pres">
      <dgm:prSet presAssocID="{EA04BFC8-58BD-4B06-B9BC-6FFC4D0C8D4B}" presName="spaceBetweenRectangles" presStyleCnt="0"/>
      <dgm:spPr/>
    </dgm:pt>
    <dgm:pt modelId="{26CD04FE-B253-4D1F-8AF4-8E3EA5C5CCE0}" type="pres">
      <dgm:prSet presAssocID="{44F750EF-C163-453F-B618-1B7B1B5FE2DE}" presName="parentLin" presStyleCnt="0"/>
      <dgm:spPr/>
    </dgm:pt>
    <dgm:pt modelId="{01B55170-5D0F-48B9-B7D1-433B77D821AF}" type="pres">
      <dgm:prSet presAssocID="{44F750EF-C163-453F-B618-1B7B1B5FE2DE}" presName="parentLeftMargin" presStyleLbl="node1" presStyleIdx="3" presStyleCnt="7"/>
      <dgm:spPr/>
    </dgm:pt>
    <dgm:pt modelId="{A4B27B4C-82A3-496A-A6BC-30DFAE14ACB1}" type="pres">
      <dgm:prSet presAssocID="{44F750EF-C163-453F-B618-1B7B1B5FE2DE}" presName="parentText" presStyleLbl="node1" presStyleIdx="4" presStyleCnt="7">
        <dgm:presLayoutVars>
          <dgm:chMax val="0"/>
          <dgm:bulletEnabled val="1"/>
        </dgm:presLayoutVars>
      </dgm:prSet>
      <dgm:spPr/>
    </dgm:pt>
    <dgm:pt modelId="{2D8CBCC3-0091-47F3-A56F-FF21F6D86B81}" type="pres">
      <dgm:prSet presAssocID="{44F750EF-C163-453F-B618-1B7B1B5FE2DE}" presName="negativeSpace" presStyleCnt="0"/>
      <dgm:spPr/>
    </dgm:pt>
    <dgm:pt modelId="{42529327-01A1-46BF-A0A8-6426FC33116D}" type="pres">
      <dgm:prSet presAssocID="{44F750EF-C163-453F-B618-1B7B1B5FE2DE}" presName="childText" presStyleLbl="conFgAcc1" presStyleIdx="4" presStyleCnt="7">
        <dgm:presLayoutVars>
          <dgm:bulletEnabled val="1"/>
        </dgm:presLayoutVars>
      </dgm:prSet>
      <dgm:spPr/>
    </dgm:pt>
    <dgm:pt modelId="{5FE11812-E01B-4D47-8C06-8CC238112E72}" type="pres">
      <dgm:prSet presAssocID="{49184E96-D8C5-4C40-B146-F230ABA3C740}" presName="spaceBetweenRectangles" presStyleCnt="0"/>
      <dgm:spPr/>
    </dgm:pt>
    <dgm:pt modelId="{72F8720A-3AFB-48E6-B8AB-55565598176B}" type="pres">
      <dgm:prSet presAssocID="{91A2C503-CF8E-44B8-8750-14F4A02BB484}" presName="parentLin" presStyleCnt="0"/>
      <dgm:spPr/>
    </dgm:pt>
    <dgm:pt modelId="{E7A0CE6D-E4D6-4566-974A-A8065A0BCD2B}" type="pres">
      <dgm:prSet presAssocID="{91A2C503-CF8E-44B8-8750-14F4A02BB484}" presName="parentLeftMargin" presStyleLbl="node1" presStyleIdx="4" presStyleCnt="7"/>
      <dgm:spPr/>
    </dgm:pt>
    <dgm:pt modelId="{715F1B92-60FD-4B59-BA1F-C527942013EF}" type="pres">
      <dgm:prSet presAssocID="{91A2C503-CF8E-44B8-8750-14F4A02BB484}" presName="parentText" presStyleLbl="node1" presStyleIdx="5" presStyleCnt="7">
        <dgm:presLayoutVars>
          <dgm:chMax val="0"/>
          <dgm:bulletEnabled val="1"/>
        </dgm:presLayoutVars>
      </dgm:prSet>
      <dgm:spPr/>
    </dgm:pt>
    <dgm:pt modelId="{A0CACDFB-B85E-4C4C-B76E-56E92480CB70}" type="pres">
      <dgm:prSet presAssocID="{91A2C503-CF8E-44B8-8750-14F4A02BB484}" presName="negativeSpace" presStyleCnt="0"/>
      <dgm:spPr/>
    </dgm:pt>
    <dgm:pt modelId="{C99F69BD-00E1-4B6D-958D-75D613E15C8E}" type="pres">
      <dgm:prSet presAssocID="{91A2C503-CF8E-44B8-8750-14F4A02BB484}" presName="childText" presStyleLbl="conFgAcc1" presStyleIdx="5" presStyleCnt="7">
        <dgm:presLayoutVars>
          <dgm:bulletEnabled val="1"/>
        </dgm:presLayoutVars>
      </dgm:prSet>
      <dgm:spPr/>
    </dgm:pt>
    <dgm:pt modelId="{AE4E2F5B-718E-454C-AAB2-B3AC920908DD}" type="pres">
      <dgm:prSet presAssocID="{E9A26993-89B1-476A-B31C-3AA25CA0CB80}" presName="spaceBetweenRectangles" presStyleCnt="0"/>
      <dgm:spPr/>
    </dgm:pt>
    <dgm:pt modelId="{10804823-E07D-48A5-B4AA-5847C8C4040C}" type="pres">
      <dgm:prSet presAssocID="{06BB79BC-7949-4E19-8100-D1C91EF1B7C5}" presName="parentLin" presStyleCnt="0"/>
      <dgm:spPr/>
    </dgm:pt>
    <dgm:pt modelId="{0AFFC4FA-7ECE-4C4B-8170-8B99552F068D}" type="pres">
      <dgm:prSet presAssocID="{06BB79BC-7949-4E19-8100-D1C91EF1B7C5}" presName="parentLeftMargin" presStyleLbl="node1" presStyleIdx="5" presStyleCnt="7"/>
      <dgm:spPr/>
    </dgm:pt>
    <dgm:pt modelId="{63B4F263-737B-4AEE-B4C4-10C8C7352260}" type="pres">
      <dgm:prSet presAssocID="{06BB79BC-7949-4E19-8100-D1C91EF1B7C5}" presName="parentText" presStyleLbl="node1" presStyleIdx="6" presStyleCnt="7">
        <dgm:presLayoutVars>
          <dgm:chMax val="0"/>
          <dgm:bulletEnabled val="1"/>
        </dgm:presLayoutVars>
      </dgm:prSet>
      <dgm:spPr/>
    </dgm:pt>
    <dgm:pt modelId="{D5A8F0F1-6B8C-47E6-A80A-A38942FA0CC1}" type="pres">
      <dgm:prSet presAssocID="{06BB79BC-7949-4E19-8100-D1C91EF1B7C5}" presName="negativeSpace" presStyleCnt="0"/>
      <dgm:spPr/>
    </dgm:pt>
    <dgm:pt modelId="{36EB2CED-4E4A-4E63-80B3-4517EBAFABF6}" type="pres">
      <dgm:prSet presAssocID="{06BB79BC-7949-4E19-8100-D1C91EF1B7C5}" presName="childText" presStyleLbl="conFgAcc1" presStyleIdx="6" presStyleCnt="7">
        <dgm:presLayoutVars>
          <dgm:bulletEnabled val="1"/>
        </dgm:presLayoutVars>
      </dgm:prSet>
      <dgm:spPr/>
    </dgm:pt>
  </dgm:ptLst>
  <dgm:cxnLst>
    <dgm:cxn modelId="{1B6FDD02-CDE1-4718-865A-A509A96191B2}" type="presOf" srcId="{AA532268-77AC-40AF-B60D-60EBE328B13A}" destId="{230C5A93-0700-474C-A926-2563C20A881B}" srcOrd="0" destOrd="0" presId="urn:microsoft.com/office/officeart/2005/8/layout/list1"/>
    <dgm:cxn modelId="{6C074D09-36D5-43D9-A268-E3AA33618CB4}" type="presOf" srcId="{44F750EF-C163-453F-B618-1B7B1B5FE2DE}" destId="{A4B27B4C-82A3-496A-A6BC-30DFAE14ACB1}" srcOrd="1" destOrd="0" presId="urn:microsoft.com/office/officeart/2005/8/layout/list1"/>
    <dgm:cxn modelId="{236ED00A-D130-49C5-B842-BF47C55848EB}" srcId="{06BB79BC-7949-4E19-8100-D1C91EF1B7C5}" destId="{0A44D544-F881-4658-B15B-52CE771D3251}" srcOrd="0" destOrd="0" parTransId="{7421DB40-6F92-49CC-A4F4-6F970943D597}" sibTransId="{B58CEF08-9220-4636-9A0D-BA4D9736A339}"/>
    <dgm:cxn modelId="{04249C10-9E9A-49CE-9806-3EC62D61C040}" type="presOf" srcId="{4AF046F8-F106-4200-B21F-CE2694F4ABBB}" destId="{915CCCF5-5FA5-440A-8CFA-D00D54A8EE84}" srcOrd="0" destOrd="0" presId="urn:microsoft.com/office/officeart/2005/8/layout/list1"/>
    <dgm:cxn modelId="{AA37EC13-007E-497E-8C85-7003E225EFCE}" type="presOf" srcId="{B055A4B2-5DB9-44AE-B136-F0B3588FE5A0}" destId="{42E47239-966A-4D1D-A2F0-0F629575BAE3}" srcOrd="1" destOrd="0" presId="urn:microsoft.com/office/officeart/2005/8/layout/list1"/>
    <dgm:cxn modelId="{34BC0017-613F-419D-A94E-19D0A5A2FD0C}" type="presOf" srcId="{06BB79BC-7949-4E19-8100-D1C91EF1B7C5}" destId="{63B4F263-737B-4AEE-B4C4-10C8C7352260}" srcOrd="1" destOrd="0" presId="urn:microsoft.com/office/officeart/2005/8/layout/list1"/>
    <dgm:cxn modelId="{A21C7C17-01FC-4788-A476-D81FFD831D22}" type="presOf" srcId="{91D2EC5F-B9CC-40A6-94D9-56E7119F1221}" destId="{813ADC5A-0888-455D-9B3F-6F8B03A66443}" srcOrd="0" destOrd="0" presId="urn:microsoft.com/office/officeart/2005/8/layout/list1"/>
    <dgm:cxn modelId="{65840421-2E2C-4A04-8F79-6961DDCE6733}" srcId="{6148D621-0FBE-4E39-8926-4FDC3A0BDE62}" destId="{C22FF826-6532-4FA4-A458-948DE7612D98}" srcOrd="0" destOrd="0" parTransId="{F0120CBF-B925-419C-ADC3-56133881FCFB}" sibTransId="{88288402-FE7B-4913-8F28-6916CA182F09}"/>
    <dgm:cxn modelId="{34CAE926-3D65-4A68-BBED-6A9425081BDD}" type="presOf" srcId="{6148D621-0FBE-4E39-8926-4FDC3A0BDE62}" destId="{50ACB3D8-3B7F-42B6-BD88-B34D99FA9DC9}" srcOrd="0" destOrd="0" presId="urn:microsoft.com/office/officeart/2005/8/layout/list1"/>
    <dgm:cxn modelId="{F8E9FD2B-76AA-46FE-A20E-18877C13DDD1}" type="presOf" srcId="{C1DD1284-5C97-47E3-9A39-3DCE521EE81E}" destId="{C8821E44-3233-4064-B76A-2252F93B665A}" srcOrd="0" destOrd="0" presId="urn:microsoft.com/office/officeart/2005/8/layout/list1"/>
    <dgm:cxn modelId="{B9ADD333-FBE5-431B-B7E8-57BE4CC12D2E}" srcId="{AA532268-77AC-40AF-B60D-60EBE328B13A}" destId="{C1DD1284-5C97-47E3-9A39-3DCE521EE81E}" srcOrd="0" destOrd="0" parTransId="{F0769C79-FA73-433F-8205-0408B70F70A3}" sibTransId="{926574CA-F43E-41C0-BB79-AA4C13C5C33B}"/>
    <dgm:cxn modelId="{E43FD23B-3EAA-43F5-A813-8DA919EE3CF2}" type="presOf" srcId="{B055A4B2-5DB9-44AE-B136-F0B3588FE5A0}" destId="{80D02718-2ABC-455C-B4CE-4B6C402F8080}" srcOrd="0" destOrd="0" presId="urn:microsoft.com/office/officeart/2005/8/layout/list1"/>
    <dgm:cxn modelId="{F086E03D-1703-4C8A-93AC-178102331A0A}" type="presOf" srcId="{C22FF826-6532-4FA4-A458-948DE7612D98}" destId="{58DD940B-6050-4174-9D9B-1B40112895F1}" srcOrd="0" destOrd="0" presId="urn:microsoft.com/office/officeart/2005/8/layout/list1"/>
    <dgm:cxn modelId="{1A6A8441-D9F2-4373-935D-A11B5EA51AFE}" type="presOf" srcId="{0A44D544-F881-4658-B15B-52CE771D3251}" destId="{36EB2CED-4E4A-4E63-80B3-4517EBAFABF6}" srcOrd="0" destOrd="0" presId="urn:microsoft.com/office/officeart/2005/8/layout/list1"/>
    <dgm:cxn modelId="{1FB4F961-39CC-4D9A-8E5C-3AD0C68C588D}" type="presOf" srcId="{06BB79BC-7949-4E19-8100-D1C91EF1B7C5}" destId="{0AFFC4FA-7ECE-4C4B-8170-8B99552F068D}" srcOrd="0" destOrd="0" presId="urn:microsoft.com/office/officeart/2005/8/layout/list1"/>
    <dgm:cxn modelId="{BF2EAC62-0EAF-48F0-B22E-B4EAC0429B94}" type="presOf" srcId="{91A2C503-CF8E-44B8-8750-14F4A02BB484}" destId="{E7A0CE6D-E4D6-4566-974A-A8065A0BCD2B}" srcOrd="0" destOrd="0" presId="urn:microsoft.com/office/officeart/2005/8/layout/list1"/>
    <dgm:cxn modelId="{0FA36367-40B8-4E8E-BB42-ECF2D3AF44AC}" srcId="{44F750EF-C163-453F-B618-1B7B1B5FE2DE}" destId="{706DBCB2-F986-420B-88E6-63178AB8C4F2}" srcOrd="0" destOrd="0" parTransId="{3B20D8C4-7D78-408C-BDD1-E3DE333476A3}" sibTransId="{7D63C9AC-7A6D-4F49-A78A-137C88C1C9CF}"/>
    <dgm:cxn modelId="{6FB22E6A-DD9A-460E-ADAE-1D272630972E}" type="presOf" srcId="{AA532268-77AC-40AF-B60D-60EBE328B13A}" destId="{AD7A0799-DD8A-4A3C-9B4C-D913C3FE7039}" srcOrd="1" destOrd="0" presId="urn:microsoft.com/office/officeart/2005/8/layout/list1"/>
    <dgm:cxn modelId="{39BAD152-DB9B-4098-9B75-A97EE35F0163}" srcId="{28C97F7D-3430-4002-8B31-5569E73ADBBE}" destId="{06BB79BC-7949-4E19-8100-D1C91EF1B7C5}" srcOrd="6" destOrd="0" parTransId="{3EC6F1E3-9F22-49D0-AB18-358C65E0C630}" sibTransId="{5C330F8A-77BE-4A3A-90BD-FC1DE857BB41}"/>
    <dgm:cxn modelId="{3291CC73-8362-4A8C-95A1-15899A9E2BFE}" type="presOf" srcId="{6148D621-0FBE-4E39-8926-4FDC3A0BDE62}" destId="{EA9AD39B-2897-4383-A689-6E5F74CEFD63}" srcOrd="1" destOrd="0" presId="urn:microsoft.com/office/officeart/2005/8/layout/list1"/>
    <dgm:cxn modelId="{33DBF278-386A-49F9-A611-C7D25C65BD07}" srcId="{91A2C503-CF8E-44B8-8750-14F4A02BB484}" destId="{DCDEC0A2-952B-42D0-8A97-6E3F67FC8307}" srcOrd="0" destOrd="0" parTransId="{FD94250A-470B-417D-8E6D-635A50BCEC5F}" sibTransId="{3EBEF39B-87D9-4A5A-86FE-9C62EDD23EA2}"/>
    <dgm:cxn modelId="{2CBCED59-5991-45B3-AF87-BBB1C0C5F999}" type="presOf" srcId="{A56F42FD-05A8-4D98-8DBF-F3DB72E8476B}" destId="{32173251-7643-4FBB-9D48-897D27663B4A}" srcOrd="1" destOrd="0" presId="urn:microsoft.com/office/officeart/2005/8/layout/list1"/>
    <dgm:cxn modelId="{3B297B5A-800C-474E-8A13-8BBBE52E3628}" type="presOf" srcId="{706DBCB2-F986-420B-88E6-63178AB8C4F2}" destId="{42529327-01A1-46BF-A0A8-6426FC33116D}" srcOrd="0" destOrd="0" presId="urn:microsoft.com/office/officeart/2005/8/layout/list1"/>
    <dgm:cxn modelId="{8ADF289A-5459-4118-B278-8117BA2BA670}" srcId="{28C97F7D-3430-4002-8B31-5569E73ADBBE}" destId="{6148D621-0FBE-4E39-8926-4FDC3A0BDE62}" srcOrd="0" destOrd="0" parTransId="{C6F69B74-4D6F-4F19-968B-86754F9219AC}" sibTransId="{E1EDFB65-F301-4F49-8C25-B04CC585D12A}"/>
    <dgm:cxn modelId="{05D4C69C-821A-4E5E-BDC9-2DC3FD5BB98C}" srcId="{28C97F7D-3430-4002-8B31-5569E73ADBBE}" destId="{44F750EF-C163-453F-B618-1B7B1B5FE2DE}" srcOrd="4" destOrd="0" parTransId="{2A8DB3FB-3142-47A8-9333-0AB83CA07D00}" sibTransId="{49184E96-D8C5-4C40-B146-F230ABA3C740}"/>
    <dgm:cxn modelId="{D65680A7-2161-4EDC-B7DE-DD1C73735016}" srcId="{28C97F7D-3430-4002-8B31-5569E73ADBBE}" destId="{AA532268-77AC-40AF-B60D-60EBE328B13A}" srcOrd="2" destOrd="0" parTransId="{550FC7E6-620B-4303-8F04-C23423087136}" sibTransId="{D4CE0C4F-3715-479A-B1BC-3BED0315C599}"/>
    <dgm:cxn modelId="{053D9BB2-DC9E-4CA0-A9B5-195BC3CD3BFA}" srcId="{28C97F7D-3430-4002-8B31-5569E73ADBBE}" destId="{91A2C503-CF8E-44B8-8750-14F4A02BB484}" srcOrd="5" destOrd="0" parTransId="{10F10380-733C-4B60-A776-B2FDA24F6DE5}" sibTransId="{E9A26993-89B1-476A-B31C-3AA25CA0CB80}"/>
    <dgm:cxn modelId="{892EB0B5-0987-44D1-8F4F-34E4356545D1}" type="presOf" srcId="{A56F42FD-05A8-4D98-8DBF-F3DB72E8476B}" destId="{E4F016FB-0FC5-4083-A264-3C267C08070B}" srcOrd="0" destOrd="0" presId="urn:microsoft.com/office/officeart/2005/8/layout/list1"/>
    <dgm:cxn modelId="{BB7D9FBB-E337-42E8-8FE7-9ACD778ECFC6}" type="presOf" srcId="{44F750EF-C163-453F-B618-1B7B1B5FE2DE}" destId="{01B55170-5D0F-48B9-B7D1-433B77D821AF}" srcOrd="0" destOrd="0" presId="urn:microsoft.com/office/officeart/2005/8/layout/list1"/>
    <dgm:cxn modelId="{9C470AC4-B46E-4BCF-81AF-637642E50CC1}" type="presOf" srcId="{DCDEC0A2-952B-42D0-8A97-6E3F67FC8307}" destId="{C99F69BD-00E1-4B6D-958D-75D613E15C8E}" srcOrd="0" destOrd="0" presId="urn:microsoft.com/office/officeart/2005/8/layout/list1"/>
    <dgm:cxn modelId="{E71579C8-506D-4654-8197-5587632FF1A2}" srcId="{A56F42FD-05A8-4D98-8DBF-F3DB72E8476B}" destId="{91D2EC5F-B9CC-40A6-94D9-56E7119F1221}" srcOrd="0" destOrd="0" parTransId="{CCE3F049-7017-453E-918A-68528C7E467A}" sibTransId="{30DDF533-E09A-4D88-A346-F159967381ED}"/>
    <dgm:cxn modelId="{064089D0-F1F5-4B0A-8C61-45602E9E1C9F}" srcId="{28C97F7D-3430-4002-8B31-5569E73ADBBE}" destId="{A56F42FD-05A8-4D98-8DBF-F3DB72E8476B}" srcOrd="1" destOrd="0" parTransId="{BE8915BB-97C0-4020-A0E3-F74931903B87}" sibTransId="{4A26BF14-AAEE-4832-8FD0-DBDD34806493}"/>
    <dgm:cxn modelId="{A3F2A1D2-7E59-4D4F-AB92-8882A8608568}" type="presOf" srcId="{91A2C503-CF8E-44B8-8750-14F4A02BB484}" destId="{715F1B92-60FD-4B59-BA1F-C527942013EF}" srcOrd="1" destOrd="0" presId="urn:microsoft.com/office/officeart/2005/8/layout/list1"/>
    <dgm:cxn modelId="{9D2E31D4-CA1B-48F4-9673-3EA7A2341442}" srcId="{B055A4B2-5DB9-44AE-B136-F0B3588FE5A0}" destId="{4AF046F8-F106-4200-B21F-CE2694F4ABBB}" srcOrd="0" destOrd="0" parTransId="{2FE1401F-90D5-4C92-B1E6-F8364CDAA09A}" sibTransId="{1C603AC0-B849-45AE-8FB9-B89E44D4B015}"/>
    <dgm:cxn modelId="{ACBA29F2-DC27-4092-B054-5F581B6662E4}" srcId="{28C97F7D-3430-4002-8B31-5569E73ADBBE}" destId="{B055A4B2-5DB9-44AE-B136-F0B3588FE5A0}" srcOrd="3" destOrd="0" parTransId="{E1A02592-7D80-4761-94FE-7CB220D8B657}" sibTransId="{EA04BFC8-58BD-4B06-B9BC-6FFC4D0C8D4B}"/>
    <dgm:cxn modelId="{62D03AFF-F9D7-466B-A53A-A88BC83DEFB8}" type="presOf" srcId="{28C97F7D-3430-4002-8B31-5569E73ADBBE}" destId="{9D0D0FE0-FE55-457A-B811-93EF339B88C4}" srcOrd="0" destOrd="0" presId="urn:microsoft.com/office/officeart/2005/8/layout/list1"/>
    <dgm:cxn modelId="{F7ECF21D-0E42-4B6D-BDF8-D6CB51AA3486}" type="presParOf" srcId="{9D0D0FE0-FE55-457A-B811-93EF339B88C4}" destId="{0BA3BE79-670B-4304-BD56-F44D1CD9183A}" srcOrd="0" destOrd="0" presId="urn:microsoft.com/office/officeart/2005/8/layout/list1"/>
    <dgm:cxn modelId="{0ECD5322-968F-452F-9570-AD1304B8FF0E}" type="presParOf" srcId="{0BA3BE79-670B-4304-BD56-F44D1CD9183A}" destId="{50ACB3D8-3B7F-42B6-BD88-B34D99FA9DC9}" srcOrd="0" destOrd="0" presId="urn:microsoft.com/office/officeart/2005/8/layout/list1"/>
    <dgm:cxn modelId="{C50F96FD-058F-4FB2-B45C-F70A4EDE2D0D}" type="presParOf" srcId="{0BA3BE79-670B-4304-BD56-F44D1CD9183A}" destId="{EA9AD39B-2897-4383-A689-6E5F74CEFD63}" srcOrd="1" destOrd="0" presId="urn:microsoft.com/office/officeart/2005/8/layout/list1"/>
    <dgm:cxn modelId="{CF2C7A95-7EE1-485A-BA3A-5E2BB78769FF}" type="presParOf" srcId="{9D0D0FE0-FE55-457A-B811-93EF339B88C4}" destId="{3414E419-089A-45EE-9CC4-DE8A76BC819D}" srcOrd="1" destOrd="0" presId="urn:microsoft.com/office/officeart/2005/8/layout/list1"/>
    <dgm:cxn modelId="{5AEE9322-EF7D-4A07-A1A7-A24C7DB60322}" type="presParOf" srcId="{9D0D0FE0-FE55-457A-B811-93EF339B88C4}" destId="{58DD940B-6050-4174-9D9B-1B40112895F1}" srcOrd="2" destOrd="0" presId="urn:microsoft.com/office/officeart/2005/8/layout/list1"/>
    <dgm:cxn modelId="{FA476061-8BB9-4EE5-8D29-6134E18A5DAC}" type="presParOf" srcId="{9D0D0FE0-FE55-457A-B811-93EF339B88C4}" destId="{2AC0945B-2F60-4426-9DFA-D128DAB020F4}" srcOrd="3" destOrd="0" presId="urn:microsoft.com/office/officeart/2005/8/layout/list1"/>
    <dgm:cxn modelId="{125D5E94-8410-4061-A380-AE645AB8E490}" type="presParOf" srcId="{9D0D0FE0-FE55-457A-B811-93EF339B88C4}" destId="{9268C173-5119-4412-AA20-85D26972280D}" srcOrd="4" destOrd="0" presId="urn:microsoft.com/office/officeart/2005/8/layout/list1"/>
    <dgm:cxn modelId="{441444E0-DC6A-42C9-949C-CAB678BD7270}" type="presParOf" srcId="{9268C173-5119-4412-AA20-85D26972280D}" destId="{E4F016FB-0FC5-4083-A264-3C267C08070B}" srcOrd="0" destOrd="0" presId="urn:microsoft.com/office/officeart/2005/8/layout/list1"/>
    <dgm:cxn modelId="{7E3CF0C8-42B9-4089-B08C-9C7ADBA39DCB}" type="presParOf" srcId="{9268C173-5119-4412-AA20-85D26972280D}" destId="{32173251-7643-4FBB-9D48-897D27663B4A}" srcOrd="1" destOrd="0" presId="urn:microsoft.com/office/officeart/2005/8/layout/list1"/>
    <dgm:cxn modelId="{1A24E171-9E9D-4361-A978-13FA04E61C15}" type="presParOf" srcId="{9D0D0FE0-FE55-457A-B811-93EF339B88C4}" destId="{D50E885E-D65A-438C-97F7-E9627A0C9DA2}" srcOrd="5" destOrd="0" presId="urn:microsoft.com/office/officeart/2005/8/layout/list1"/>
    <dgm:cxn modelId="{9033809B-C175-408A-A495-A19D7472C628}" type="presParOf" srcId="{9D0D0FE0-FE55-457A-B811-93EF339B88C4}" destId="{813ADC5A-0888-455D-9B3F-6F8B03A66443}" srcOrd="6" destOrd="0" presId="urn:microsoft.com/office/officeart/2005/8/layout/list1"/>
    <dgm:cxn modelId="{AF88C619-C16E-41CA-A270-86E7863BE298}" type="presParOf" srcId="{9D0D0FE0-FE55-457A-B811-93EF339B88C4}" destId="{8948B24F-E3C8-4F0D-850D-11258F79D5F6}" srcOrd="7" destOrd="0" presId="urn:microsoft.com/office/officeart/2005/8/layout/list1"/>
    <dgm:cxn modelId="{A8C947D6-5AAB-44DB-964F-1DFC333AF499}" type="presParOf" srcId="{9D0D0FE0-FE55-457A-B811-93EF339B88C4}" destId="{EA51A096-E6EF-4814-B6FF-7B93784500C3}" srcOrd="8" destOrd="0" presId="urn:microsoft.com/office/officeart/2005/8/layout/list1"/>
    <dgm:cxn modelId="{ACE0F2B3-FF85-4347-B282-54E80F606234}" type="presParOf" srcId="{EA51A096-E6EF-4814-B6FF-7B93784500C3}" destId="{230C5A93-0700-474C-A926-2563C20A881B}" srcOrd="0" destOrd="0" presId="urn:microsoft.com/office/officeart/2005/8/layout/list1"/>
    <dgm:cxn modelId="{5EF5EF65-D655-4691-AEFB-4EB6C0F4DA8C}" type="presParOf" srcId="{EA51A096-E6EF-4814-B6FF-7B93784500C3}" destId="{AD7A0799-DD8A-4A3C-9B4C-D913C3FE7039}" srcOrd="1" destOrd="0" presId="urn:microsoft.com/office/officeart/2005/8/layout/list1"/>
    <dgm:cxn modelId="{52622E45-AE59-48DC-8466-2D101AF4A063}" type="presParOf" srcId="{9D0D0FE0-FE55-457A-B811-93EF339B88C4}" destId="{268F835B-3C46-4864-92E5-17D59488D16D}" srcOrd="9" destOrd="0" presId="urn:microsoft.com/office/officeart/2005/8/layout/list1"/>
    <dgm:cxn modelId="{ECCD1DEA-D2D6-442D-9656-3BAD3C74274C}" type="presParOf" srcId="{9D0D0FE0-FE55-457A-B811-93EF339B88C4}" destId="{C8821E44-3233-4064-B76A-2252F93B665A}" srcOrd="10" destOrd="0" presId="urn:microsoft.com/office/officeart/2005/8/layout/list1"/>
    <dgm:cxn modelId="{915F340E-A09E-48D1-9AE3-C2C41B890A28}" type="presParOf" srcId="{9D0D0FE0-FE55-457A-B811-93EF339B88C4}" destId="{38F6B207-4E27-488B-BDAD-3BEA4696E70C}" srcOrd="11" destOrd="0" presId="urn:microsoft.com/office/officeart/2005/8/layout/list1"/>
    <dgm:cxn modelId="{B1572E1E-7AF6-43BD-92B2-8C0422B9421B}" type="presParOf" srcId="{9D0D0FE0-FE55-457A-B811-93EF339B88C4}" destId="{66D31F87-2582-4E80-B2A5-92571D3F494D}" srcOrd="12" destOrd="0" presId="urn:microsoft.com/office/officeart/2005/8/layout/list1"/>
    <dgm:cxn modelId="{5987E784-C743-41A1-88AB-E6FAF20B679C}" type="presParOf" srcId="{66D31F87-2582-4E80-B2A5-92571D3F494D}" destId="{80D02718-2ABC-455C-B4CE-4B6C402F8080}" srcOrd="0" destOrd="0" presId="urn:microsoft.com/office/officeart/2005/8/layout/list1"/>
    <dgm:cxn modelId="{C7003684-946E-4A10-897D-1E6BB42E6775}" type="presParOf" srcId="{66D31F87-2582-4E80-B2A5-92571D3F494D}" destId="{42E47239-966A-4D1D-A2F0-0F629575BAE3}" srcOrd="1" destOrd="0" presId="urn:microsoft.com/office/officeart/2005/8/layout/list1"/>
    <dgm:cxn modelId="{75D5DA84-175F-45A1-A3D2-C5E1203206C8}" type="presParOf" srcId="{9D0D0FE0-FE55-457A-B811-93EF339B88C4}" destId="{24573103-B255-4B1C-B675-3D4A000627B7}" srcOrd="13" destOrd="0" presId="urn:microsoft.com/office/officeart/2005/8/layout/list1"/>
    <dgm:cxn modelId="{325854B7-8A32-4B97-8AE1-3A1575387F72}" type="presParOf" srcId="{9D0D0FE0-FE55-457A-B811-93EF339B88C4}" destId="{915CCCF5-5FA5-440A-8CFA-D00D54A8EE84}" srcOrd="14" destOrd="0" presId="urn:microsoft.com/office/officeart/2005/8/layout/list1"/>
    <dgm:cxn modelId="{B2323C8E-C45B-4B76-AA37-365D30EEED97}" type="presParOf" srcId="{9D0D0FE0-FE55-457A-B811-93EF339B88C4}" destId="{C0054F84-C9B1-43D1-9FB1-22249E251A5E}" srcOrd="15" destOrd="0" presId="urn:microsoft.com/office/officeart/2005/8/layout/list1"/>
    <dgm:cxn modelId="{A4BDA3C7-5A57-4BE2-8EC5-0E320BC8041C}" type="presParOf" srcId="{9D0D0FE0-FE55-457A-B811-93EF339B88C4}" destId="{26CD04FE-B253-4D1F-8AF4-8E3EA5C5CCE0}" srcOrd="16" destOrd="0" presId="urn:microsoft.com/office/officeart/2005/8/layout/list1"/>
    <dgm:cxn modelId="{169B44CC-6DA9-419C-81D5-75A389DB10E0}" type="presParOf" srcId="{26CD04FE-B253-4D1F-8AF4-8E3EA5C5CCE0}" destId="{01B55170-5D0F-48B9-B7D1-433B77D821AF}" srcOrd="0" destOrd="0" presId="urn:microsoft.com/office/officeart/2005/8/layout/list1"/>
    <dgm:cxn modelId="{474F5F18-783C-416B-8EC6-2F17A96DC816}" type="presParOf" srcId="{26CD04FE-B253-4D1F-8AF4-8E3EA5C5CCE0}" destId="{A4B27B4C-82A3-496A-A6BC-30DFAE14ACB1}" srcOrd="1" destOrd="0" presId="urn:microsoft.com/office/officeart/2005/8/layout/list1"/>
    <dgm:cxn modelId="{B0FE84A5-FBBE-4343-B84D-EB3ECF2DC275}" type="presParOf" srcId="{9D0D0FE0-FE55-457A-B811-93EF339B88C4}" destId="{2D8CBCC3-0091-47F3-A56F-FF21F6D86B81}" srcOrd="17" destOrd="0" presId="urn:microsoft.com/office/officeart/2005/8/layout/list1"/>
    <dgm:cxn modelId="{40C5B724-071A-469C-8DE0-A0C7E0543415}" type="presParOf" srcId="{9D0D0FE0-FE55-457A-B811-93EF339B88C4}" destId="{42529327-01A1-46BF-A0A8-6426FC33116D}" srcOrd="18" destOrd="0" presId="urn:microsoft.com/office/officeart/2005/8/layout/list1"/>
    <dgm:cxn modelId="{B5DCE6DA-E595-4383-81F1-157655590A27}" type="presParOf" srcId="{9D0D0FE0-FE55-457A-B811-93EF339B88C4}" destId="{5FE11812-E01B-4D47-8C06-8CC238112E72}" srcOrd="19" destOrd="0" presId="urn:microsoft.com/office/officeart/2005/8/layout/list1"/>
    <dgm:cxn modelId="{EFF8BBE3-CBD0-4418-8AEE-521E4D5FD2E3}" type="presParOf" srcId="{9D0D0FE0-FE55-457A-B811-93EF339B88C4}" destId="{72F8720A-3AFB-48E6-B8AB-55565598176B}" srcOrd="20" destOrd="0" presId="urn:microsoft.com/office/officeart/2005/8/layout/list1"/>
    <dgm:cxn modelId="{FA3D92C0-EE49-47EE-A919-9A0A6AAB85FE}" type="presParOf" srcId="{72F8720A-3AFB-48E6-B8AB-55565598176B}" destId="{E7A0CE6D-E4D6-4566-974A-A8065A0BCD2B}" srcOrd="0" destOrd="0" presId="urn:microsoft.com/office/officeart/2005/8/layout/list1"/>
    <dgm:cxn modelId="{ECEC2FC1-422E-452E-B711-744F69CC67E4}" type="presParOf" srcId="{72F8720A-3AFB-48E6-B8AB-55565598176B}" destId="{715F1B92-60FD-4B59-BA1F-C527942013EF}" srcOrd="1" destOrd="0" presId="urn:microsoft.com/office/officeart/2005/8/layout/list1"/>
    <dgm:cxn modelId="{FEB9989B-CE59-4C57-9689-0502D105091A}" type="presParOf" srcId="{9D0D0FE0-FE55-457A-B811-93EF339B88C4}" destId="{A0CACDFB-B85E-4C4C-B76E-56E92480CB70}" srcOrd="21" destOrd="0" presId="urn:microsoft.com/office/officeart/2005/8/layout/list1"/>
    <dgm:cxn modelId="{C201F08F-217B-4ED6-8CCF-142901AD61D3}" type="presParOf" srcId="{9D0D0FE0-FE55-457A-B811-93EF339B88C4}" destId="{C99F69BD-00E1-4B6D-958D-75D613E15C8E}" srcOrd="22" destOrd="0" presId="urn:microsoft.com/office/officeart/2005/8/layout/list1"/>
    <dgm:cxn modelId="{9F70B11F-A0FD-4F88-8BCB-59DE96A93FB3}" type="presParOf" srcId="{9D0D0FE0-FE55-457A-B811-93EF339B88C4}" destId="{AE4E2F5B-718E-454C-AAB2-B3AC920908DD}" srcOrd="23" destOrd="0" presId="urn:microsoft.com/office/officeart/2005/8/layout/list1"/>
    <dgm:cxn modelId="{EE958FC9-C0A7-4810-BF26-308B29F94192}" type="presParOf" srcId="{9D0D0FE0-FE55-457A-B811-93EF339B88C4}" destId="{10804823-E07D-48A5-B4AA-5847C8C4040C}" srcOrd="24" destOrd="0" presId="urn:microsoft.com/office/officeart/2005/8/layout/list1"/>
    <dgm:cxn modelId="{99EF9140-99E7-4964-AD61-36B4B96ECD06}" type="presParOf" srcId="{10804823-E07D-48A5-B4AA-5847C8C4040C}" destId="{0AFFC4FA-7ECE-4C4B-8170-8B99552F068D}" srcOrd="0" destOrd="0" presId="urn:microsoft.com/office/officeart/2005/8/layout/list1"/>
    <dgm:cxn modelId="{D695B4A4-1908-48F7-AEC6-5EA4B0C03FF4}" type="presParOf" srcId="{10804823-E07D-48A5-B4AA-5847C8C4040C}" destId="{63B4F263-737B-4AEE-B4C4-10C8C7352260}" srcOrd="1" destOrd="0" presId="urn:microsoft.com/office/officeart/2005/8/layout/list1"/>
    <dgm:cxn modelId="{021C8A15-2F59-46A1-8C82-2C7C193A533B}" type="presParOf" srcId="{9D0D0FE0-FE55-457A-B811-93EF339B88C4}" destId="{D5A8F0F1-6B8C-47E6-A80A-A38942FA0CC1}" srcOrd="25" destOrd="0" presId="urn:microsoft.com/office/officeart/2005/8/layout/list1"/>
    <dgm:cxn modelId="{9C24F8BA-D462-49E9-8362-D9496BC57A60}" type="presParOf" srcId="{9D0D0FE0-FE55-457A-B811-93EF339B88C4}" destId="{36EB2CED-4E4A-4E63-80B3-4517EBAFABF6}" srcOrd="2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808D998-688F-4A58-8F57-82F2503545DB}"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62DF5FEE-CB39-484B-A34C-A6AAD30B5AEB}">
      <dgm:prSet phldrT="[Text]"/>
      <dgm:spPr>
        <a:solidFill>
          <a:srgbClr val="92D050"/>
        </a:solidFill>
      </dgm:spPr>
      <dgm:t>
        <a:bodyPr/>
        <a:lstStyle/>
        <a:p>
          <a:r>
            <a:rPr lang="en-US">
              <a:solidFill>
                <a:schemeClr val="tx1"/>
              </a:solidFill>
            </a:rPr>
            <a:t>Based on Organization nuances and stakeholder needs, additional communications may be needed to support adoption. </a:t>
          </a:r>
        </a:p>
      </dgm:t>
    </dgm:pt>
    <dgm:pt modelId="{A687967F-3B64-4F9F-92CF-3A641476CBEE}" type="parTrans" cxnId="{13E641A1-1ED5-4A0B-99EA-04771CFF0381}">
      <dgm:prSet/>
      <dgm:spPr/>
      <dgm:t>
        <a:bodyPr/>
        <a:lstStyle/>
        <a:p>
          <a:endParaRPr lang="en-US"/>
        </a:p>
      </dgm:t>
    </dgm:pt>
    <dgm:pt modelId="{33A9B262-E874-43A2-8D52-778EDDD2F1E9}" type="sibTrans" cxnId="{13E641A1-1ED5-4A0B-99EA-04771CFF0381}">
      <dgm:prSet/>
      <dgm:spPr>
        <a:solidFill>
          <a:srgbClr val="10BCCE"/>
        </a:solidFill>
        <a:ln>
          <a:solidFill>
            <a:srgbClr val="94C941"/>
          </a:solidFill>
        </a:ln>
      </dgm:spPr>
      <dgm:t>
        <a:bodyPr/>
        <a:lstStyle/>
        <a:p>
          <a:endParaRPr lang="en-US"/>
        </a:p>
      </dgm:t>
    </dgm:pt>
    <dgm:pt modelId="{D7D27781-2AE4-4BDD-BF27-EACDF0136165}">
      <dgm:prSet phldrT="[Text]"/>
      <dgm:spPr>
        <a:solidFill>
          <a:srgbClr val="92D050"/>
        </a:solidFill>
      </dgm:spPr>
      <dgm:t>
        <a:bodyPr/>
        <a:lstStyle/>
        <a:p>
          <a:r>
            <a:rPr lang="en-US">
              <a:solidFill>
                <a:schemeClr val="tx1"/>
              </a:solidFill>
            </a:rPr>
            <a:t>Utilize the Communications &amp; Engagement Map, Key Messages, and Campaign/Sub-Campaign plans to identify areas where Organizations may need to provide supplemental communications tailored to the specifics of the Organization.</a:t>
          </a:r>
        </a:p>
      </dgm:t>
    </dgm:pt>
    <dgm:pt modelId="{A05678BB-9A4C-40BF-BBEA-5FD0E30A1475}" type="parTrans" cxnId="{924E0DA5-013F-4D80-B081-729C79C9C035}">
      <dgm:prSet/>
      <dgm:spPr/>
      <dgm:t>
        <a:bodyPr/>
        <a:lstStyle/>
        <a:p>
          <a:endParaRPr lang="en-US"/>
        </a:p>
      </dgm:t>
    </dgm:pt>
    <dgm:pt modelId="{FCBB6DDE-51C9-46C0-AAED-20E4CD35B8D1}" type="sibTrans" cxnId="{924E0DA5-013F-4D80-B081-729C79C9C035}">
      <dgm:prSet/>
      <dgm:spPr/>
      <dgm:t>
        <a:bodyPr/>
        <a:lstStyle/>
        <a:p>
          <a:endParaRPr lang="en-US"/>
        </a:p>
      </dgm:t>
    </dgm:pt>
    <dgm:pt modelId="{9D61C7D8-ABA2-454E-AF18-762F395223B9}">
      <dgm:prSet phldrT="[Text]"/>
      <dgm:spPr>
        <a:solidFill>
          <a:srgbClr val="92D050"/>
        </a:solidFill>
      </dgm:spPr>
      <dgm:t>
        <a:bodyPr/>
        <a:lstStyle/>
        <a:p>
          <a:r>
            <a:rPr lang="en-US">
              <a:solidFill>
                <a:schemeClr val="tx1"/>
              </a:solidFill>
            </a:rPr>
            <a:t>Additionally, stakeholder needs may vary by Organization. Leverage Organization Change Impacts and Stakeholder Landscape to identify stakeholder communication needs that may vary from State Level plans.</a:t>
          </a:r>
        </a:p>
      </dgm:t>
    </dgm:pt>
    <dgm:pt modelId="{09B55D53-5225-4746-985E-64EDA0B2A352}" type="parTrans" cxnId="{9C082BC1-B1CA-4BCF-8018-281DBA66F2C2}">
      <dgm:prSet/>
      <dgm:spPr/>
      <dgm:t>
        <a:bodyPr/>
        <a:lstStyle/>
        <a:p>
          <a:endParaRPr lang="en-US"/>
        </a:p>
      </dgm:t>
    </dgm:pt>
    <dgm:pt modelId="{D29E53EB-7471-484E-A260-01E0FC3BCE44}" type="sibTrans" cxnId="{9C082BC1-B1CA-4BCF-8018-281DBA66F2C2}">
      <dgm:prSet/>
      <dgm:spPr/>
      <dgm:t>
        <a:bodyPr/>
        <a:lstStyle/>
        <a:p>
          <a:endParaRPr lang="en-US"/>
        </a:p>
      </dgm:t>
    </dgm:pt>
    <dgm:pt modelId="{0FE49A93-54A0-462C-BDF5-532558734E91}" type="pres">
      <dgm:prSet presAssocID="{C808D998-688F-4A58-8F57-82F2503545DB}" presName="Name0" presStyleCnt="0">
        <dgm:presLayoutVars>
          <dgm:chMax val="7"/>
          <dgm:chPref val="7"/>
          <dgm:dir/>
        </dgm:presLayoutVars>
      </dgm:prSet>
      <dgm:spPr/>
    </dgm:pt>
    <dgm:pt modelId="{A28A83CD-E6F2-4ED7-9F88-8C67EAEC4AB5}" type="pres">
      <dgm:prSet presAssocID="{C808D998-688F-4A58-8F57-82F2503545DB}" presName="Name1" presStyleCnt="0"/>
      <dgm:spPr/>
    </dgm:pt>
    <dgm:pt modelId="{9D66D4FB-90B0-4844-993E-4CE8BDA18EFD}" type="pres">
      <dgm:prSet presAssocID="{C808D998-688F-4A58-8F57-82F2503545DB}" presName="cycle" presStyleCnt="0"/>
      <dgm:spPr/>
    </dgm:pt>
    <dgm:pt modelId="{7E9DA0CE-737A-4377-8D62-35EA471DAB36}" type="pres">
      <dgm:prSet presAssocID="{C808D998-688F-4A58-8F57-82F2503545DB}" presName="srcNode" presStyleLbl="node1" presStyleIdx="0" presStyleCnt="3"/>
      <dgm:spPr/>
    </dgm:pt>
    <dgm:pt modelId="{1DCDE1EF-6A46-43FA-902D-62B08C6E462D}" type="pres">
      <dgm:prSet presAssocID="{C808D998-688F-4A58-8F57-82F2503545DB}" presName="conn" presStyleLbl="parChTrans1D2" presStyleIdx="0" presStyleCnt="1"/>
      <dgm:spPr/>
    </dgm:pt>
    <dgm:pt modelId="{193FF1B5-D9F3-447F-A57C-1DF0024C940D}" type="pres">
      <dgm:prSet presAssocID="{C808D998-688F-4A58-8F57-82F2503545DB}" presName="extraNode" presStyleLbl="node1" presStyleIdx="0" presStyleCnt="3"/>
      <dgm:spPr/>
    </dgm:pt>
    <dgm:pt modelId="{78B6A3E1-6530-4ACE-ADB7-02057BBB6C5B}" type="pres">
      <dgm:prSet presAssocID="{C808D998-688F-4A58-8F57-82F2503545DB}" presName="dstNode" presStyleLbl="node1" presStyleIdx="0" presStyleCnt="3"/>
      <dgm:spPr/>
    </dgm:pt>
    <dgm:pt modelId="{67FFF6D4-1B6B-4A17-B78A-7989FBA63DE2}" type="pres">
      <dgm:prSet presAssocID="{62DF5FEE-CB39-484B-A34C-A6AAD30B5AEB}" presName="text_1" presStyleLbl="node1" presStyleIdx="0" presStyleCnt="3">
        <dgm:presLayoutVars>
          <dgm:bulletEnabled val="1"/>
        </dgm:presLayoutVars>
      </dgm:prSet>
      <dgm:spPr/>
    </dgm:pt>
    <dgm:pt modelId="{0E06709B-2528-4CE5-B6B8-F3983E591A79}" type="pres">
      <dgm:prSet presAssocID="{62DF5FEE-CB39-484B-A34C-A6AAD30B5AEB}" presName="accent_1" presStyleCnt="0"/>
      <dgm:spPr/>
    </dgm:pt>
    <dgm:pt modelId="{F8BD08D9-587B-498E-B895-FA36D8379489}" type="pres">
      <dgm:prSet presAssocID="{62DF5FEE-CB39-484B-A34C-A6AAD30B5AEB}" presName="accentRepeatNode" presStyleLbl="solidFgAcc1" presStyleIdx="0" presStyleCnt="3"/>
      <dgm:spPr>
        <a:ln>
          <a:solidFill>
            <a:srgbClr val="94C941"/>
          </a:solidFill>
        </a:ln>
      </dgm:spPr>
    </dgm:pt>
    <dgm:pt modelId="{0E159F9C-BDA8-4B28-82EA-4FFF66E9A1C9}" type="pres">
      <dgm:prSet presAssocID="{D7D27781-2AE4-4BDD-BF27-EACDF0136165}" presName="text_2" presStyleLbl="node1" presStyleIdx="1" presStyleCnt="3">
        <dgm:presLayoutVars>
          <dgm:bulletEnabled val="1"/>
        </dgm:presLayoutVars>
      </dgm:prSet>
      <dgm:spPr/>
    </dgm:pt>
    <dgm:pt modelId="{81A961A7-C9F3-404C-AD80-2A40B06AD49C}" type="pres">
      <dgm:prSet presAssocID="{D7D27781-2AE4-4BDD-BF27-EACDF0136165}" presName="accent_2" presStyleCnt="0"/>
      <dgm:spPr/>
    </dgm:pt>
    <dgm:pt modelId="{BBB567FB-21DD-4BF5-9EF1-16799AFCD9A2}" type="pres">
      <dgm:prSet presAssocID="{D7D27781-2AE4-4BDD-BF27-EACDF0136165}" presName="accentRepeatNode" presStyleLbl="solidFgAcc1" presStyleIdx="1" presStyleCnt="3"/>
      <dgm:spPr>
        <a:ln>
          <a:solidFill>
            <a:srgbClr val="94C941"/>
          </a:solidFill>
        </a:ln>
      </dgm:spPr>
    </dgm:pt>
    <dgm:pt modelId="{AB25FEAF-E4CD-4B02-87A8-D4627DE89015}" type="pres">
      <dgm:prSet presAssocID="{9D61C7D8-ABA2-454E-AF18-762F395223B9}" presName="text_3" presStyleLbl="node1" presStyleIdx="2" presStyleCnt="3">
        <dgm:presLayoutVars>
          <dgm:bulletEnabled val="1"/>
        </dgm:presLayoutVars>
      </dgm:prSet>
      <dgm:spPr/>
    </dgm:pt>
    <dgm:pt modelId="{2CA1A8C6-46CF-4BB4-906A-7D78D8E8061C}" type="pres">
      <dgm:prSet presAssocID="{9D61C7D8-ABA2-454E-AF18-762F395223B9}" presName="accent_3" presStyleCnt="0"/>
      <dgm:spPr/>
    </dgm:pt>
    <dgm:pt modelId="{9894F2E4-DAFC-46CA-93F9-1F2C4BD27674}" type="pres">
      <dgm:prSet presAssocID="{9D61C7D8-ABA2-454E-AF18-762F395223B9}" presName="accentRepeatNode" presStyleLbl="solidFgAcc1" presStyleIdx="2" presStyleCnt="3"/>
      <dgm:spPr>
        <a:ln>
          <a:solidFill>
            <a:srgbClr val="94C941"/>
          </a:solidFill>
        </a:ln>
      </dgm:spPr>
    </dgm:pt>
  </dgm:ptLst>
  <dgm:cxnLst>
    <dgm:cxn modelId="{8889C751-C9B5-444F-808C-C7F9CD2979E7}" type="presOf" srcId="{9D61C7D8-ABA2-454E-AF18-762F395223B9}" destId="{AB25FEAF-E4CD-4B02-87A8-D4627DE89015}" srcOrd="0" destOrd="0" presId="urn:microsoft.com/office/officeart/2008/layout/VerticalCurvedList"/>
    <dgm:cxn modelId="{39D41492-77CE-47DB-9078-13AD1472A496}" type="presOf" srcId="{C808D998-688F-4A58-8F57-82F2503545DB}" destId="{0FE49A93-54A0-462C-BDF5-532558734E91}" srcOrd="0" destOrd="0" presId="urn:microsoft.com/office/officeart/2008/layout/VerticalCurvedList"/>
    <dgm:cxn modelId="{13E641A1-1ED5-4A0B-99EA-04771CFF0381}" srcId="{C808D998-688F-4A58-8F57-82F2503545DB}" destId="{62DF5FEE-CB39-484B-A34C-A6AAD30B5AEB}" srcOrd="0" destOrd="0" parTransId="{A687967F-3B64-4F9F-92CF-3A641476CBEE}" sibTransId="{33A9B262-E874-43A2-8D52-778EDDD2F1E9}"/>
    <dgm:cxn modelId="{924E0DA5-013F-4D80-B081-729C79C9C035}" srcId="{C808D998-688F-4A58-8F57-82F2503545DB}" destId="{D7D27781-2AE4-4BDD-BF27-EACDF0136165}" srcOrd="1" destOrd="0" parTransId="{A05678BB-9A4C-40BF-BBEA-5FD0E30A1475}" sibTransId="{FCBB6DDE-51C9-46C0-AAED-20E4CD35B8D1}"/>
    <dgm:cxn modelId="{E5151CAB-31D9-4EF4-8265-EF613ADC758D}" type="presOf" srcId="{D7D27781-2AE4-4BDD-BF27-EACDF0136165}" destId="{0E159F9C-BDA8-4B28-82EA-4FFF66E9A1C9}" srcOrd="0" destOrd="0" presId="urn:microsoft.com/office/officeart/2008/layout/VerticalCurvedList"/>
    <dgm:cxn modelId="{65FD04AD-68A2-4F65-B5F5-859838814E00}" type="presOf" srcId="{33A9B262-E874-43A2-8D52-778EDDD2F1E9}" destId="{1DCDE1EF-6A46-43FA-902D-62B08C6E462D}" srcOrd="0" destOrd="0" presId="urn:microsoft.com/office/officeart/2008/layout/VerticalCurvedList"/>
    <dgm:cxn modelId="{9C082BC1-B1CA-4BCF-8018-281DBA66F2C2}" srcId="{C808D998-688F-4A58-8F57-82F2503545DB}" destId="{9D61C7D8-ABA2-454E-AF18-762F395223B9}" srcOrd="2" destOrd="0" parTransId="{09B55D53-5225-4746-985E-64EDA0B2A352}" sibTransId="{D29E53EB-7471-484E-A260-01E0FC3BCE44}"/>
    <dgm:cxn modelId="{6A4455FB-5BBF-4D95-AF44-A6A2575CD920}" type="presOf" srcId="{62DF5FEE-CB39-484B-A34C-A6AAD30B5AEB}" destId="{67FFF6D4-1B6B-4A17-B78A-7989FBA63DE2}" srcOrd="0" destOrd="0" presId="urn:microsoft.com/office/officeart/2008/layout/VerticalCurvedList"/>
    <dgm:cxn modelId="{58C4EA7A-7341-4842-A560-3003DE67DDEF}" type="presParOf" srcId="{0FE49A93-54A0-462C-BDF5-532558734E91}" destId="{A28A83CD-E6F2-4ED7-9F88-8C67EAEC4AB5}" srcOrd="0" destOrd="0" presId="urn:microsoft.com/office/officeart/2008/layout/VerticalCurvedList"/>
    <dgm:cxn modelId="{2F93CEB2-CAE0-4639-8B3B-354B246E45A6}" type="presParOf" srcId="{A28A83CD-E6F2-4ED7-9F88-8C67EAEC4AB5}" destId="{9D66D4FB-90B0-4844-993E-4CE8BDA18EFD}" srcOrd="0" destOrd="0" presId="urn:microsoft.com/office/officeart/2008/layout/VerticalCurvedList"/>
    <dgm:cxn modelId="{3A5448ED-CB12-4079-A664-D81B363BFB24}" type="presParOf" srcId="{9D66D4FB-90B0-4844-993E-4CE8BDA18EFD}" destId="{7E9DA0CE-737A-4377-8D62-35EA471DAB36}" srcOrd="0" destOrd="0" presId="urn:microsoft.com/office/officeart/2008/layout/VerticalCurvedList"/>
    <dgm:cxn modelId="{FD2A34C9-5CD6-4615-876B-8382624F9D3E}" type="presParOf" srcId="{9D66D4FB-90B0-4844-993E-4CE8BDA18EFD}" destId="{1DCDE1EF-6A46-43FA-902D-62B08C6E462D}" srcOrd="1" destOrd="0" presId="urn:microsoft.com/office/officeart/2008/layout/VerticalCurvedList"/>
    <dgm:cxn modelId="{866DBB19-48AC-4557-A25B-6BC471F1B8AC}" type="presParOf" srcId="{9D66D4FB-90B0-4844-993E-4CE8BDA18EFD}" destId="{193FF1B5-D9F3-447F-A57C-1DF0024C940D}" srcOrd="2" destOrd="0" presId="urn:microsoft.com/office/officeart/2008/layout/VerticalCurvedList"/>
    <dgm:cxn modelId="{08847A83-E7B6-46D7-8E50-4ECD724B9690}" type="presParOf" srcId="{9D66D4FB-90B0-4844-993E-4CE8BDA18EFD}" destId="{78B6A3E1-6530-4ACE-ADB7-02057BBB6C5B}" srcOrd="3" destOrd="0" presId="urn:microsoft.com/office/officeart/2008/layout/VerticalCurvedList"/>
    <dgm:cxn modelId="{2D9D607B-4D7D-4129-A49A-7DF020AC1E81}" type="presParOf" srcId="{A28A83CD-E6F2-4ED7-9F88-8C67EAEC4AB5}" destId="{67FFF6D4-1B6B-4A17-B78A-7989FBA63DE2}" srcOrd="1" destOrd="0" presId="urn:microsoft.com/office/officeart/2008/layout/VerticalCurvedList"/>
    <dgm:cxn modelId="{2ECAFDE6-B516-439C-86E4-DC2C85880B58}" type="presParOf" srcId="{A28A83CD-E6F2-4ED7-9F88-8C67EAEC4AB5}" destId="{0E06709B-2528-4CE5-B6B8-F3983E591A79}" srcOrd="2" destOrd="0" presId="urn:microsoft.com/office/officeart/2008/layout/VerticalCurvedList"/>
    <dgm:cxn modelId="{1549E16D-1B5E-4ADF-BA5E-3EDBA0C09C67}" type="presParOf" srcId="{0E06709B-2528-4CE5-B6B8-F3983E591A79}" destId="{F8BD08D9-587B-498E-B895-FA36D8379489}" srcOrd="0" destOrd="0" presId="urn:microsoft.com/office/officeart/2008/layout/VerticalCurvedList"/>
    <dgm:cxn modelId="{0371BE9F-8A6E-4AB6-9E55-51D97D9D559F}" type="presParOf" srcId="{A28A83CD-E6F2-4ED7-9F88-8C67EAEC4AB5}" destId="{0E159F9C-BDA8-4B28-82EA-4FFF66E9A1C9}" srcOrd="3" destOrd="0" presId="urn:microsoft.com/office/officeart/2008/layout/VerticalCurvedList"/>
    <dgm:cxn modelId="{F6CD60DA-4B31-4B26-B904-5E2C82BABD57}" type="presParOf" srcId="{A28A83CD-E6F2-4ED7-9F88-8C67EAEC4AB5}" destId="{81A961A7-C9F3-404C-AD80-2A40B06AD49C}" srcOrd="4" destOrd="0" presId="urn:microsoft.com/office/officeart/2008/layout/VerticalCurvedList"/>
    <dgm:cxn modelId="{CB6CBDA6-5955-4AB5-878E-1DFE4AFC4CE8}" type="presParOf" srcId="{81A961A7-C9F3-404C-AD80-2A40B06AD49C}" destId="{BBB567FB-21DD-4BF5-9EF1-16799AFCD9A2}" srcOrd="0" destOrd="0" presId="urn:microsoft.com/office/officeart/2008/layout/VerticalCurvedList"/>
    <dgm:cxn modelId="{D5EF98DE-D784-4A5A-B050-4F2E619C5CD1}" type="presParOf" srcId="{A28A83CD-E6F2-4ED7-9F88-8C67EAEC4AB5}" destId="{AB25FEAF-E4CD-4B02-87A8-D4627DE89015}" srcOrd="5" destOrd="0" presId="urn:microsoft.com/office/officeart/2008/layout/VerticalCurvedList"/>
    <dgm:cxn modelId="{95204F34-0AF1-4FA8-B8AE-8B92A2CB63B4}" type="presParOf" srcId="{A28A83CD-E6F2-4ED7-9F88-8C67EAEC4AB5}" destId="{2CA1A8C6-46CF-4BB4-906A-7D78D8E8061C}" srcOrd="6" destOrd="0" presId="urn:microsoft.com/office/officeart/2008/layout/VerticalCurvedList"/>
    <dgm:cxn modelId="{C3A933DA-F9D8-4D0C-9178-22758895BE8C}" type="presParOf" srcId="{2CA1A8C6-46CF-4BB4-906A-7D78D8E8061C}" destId="{9894F2E4-DAFC-46CA-93F9-1F2C4BD27674}"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DD940B-6050-4174-9D9B-1B40112895F1}">
      <dsp:nvSpPr>
        <dsp:cNvPr id="0" name=""/>
        <dsp:cNvSpPr/>
      </dsp:nvSpPr>
      <dsp:spPr>
        <a:xfrm>
          <a:off x="0" y="160252"/>
          <a:ext cx="10515600" cy="432337"/>
        </a:xfrm>
        <a:prstGeom prst="rect">
          <a:avLst/>
        </a:prstGeom>
        <a:solidFill>
          <a:schemeClr val="lt1">
            <a:alpha val="90000"/>
            <a:hueOff val="0"/>
            <a:satOff val="0"/>
            <a:lumOff val="0"/>
            <a:alphaOff val="0"/>
          </a:schemeClr>
        </a:solidFill>
        <a:ln w="12700" cap="flat" cmpd="sng" algn="ctr">
          <a:solidFill>
            <a:schemeClr val="bg2">
              <a:lumMod val="75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187452" rIns="816127"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a:t> Key messages will be included in an article published in the quarterly CWS-CARES Explorer newsletter </a:t>
          </a:r>
        </a:p>
      </dsp:txBody>
      <dsp:txXfrm>
        <a:off x="0" y="160252"/>
        <a:ext cx="10515600" cy="432337"/>
      </dsp:txXfrm>
    </dsp:sp>
    <dsp:sp modelId="{EA9AD39B-2897-4383-A689-6E5F74CEFD63}">
      <dsp:nvSpPr>
        <dsp:cNvPr id="0" name=""/>
        <dsp:cNvSpPr/>
      </dsp:nvSpPr>
      <dsp:spPr>
        <a:xfrm>
          <a:off x="525780" y="27412"/>
          <a:ext cx="7360920" cy="265680"/>
        </a:xfrm>
        <a:prstGeom prst="roundRect">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622300">
            <a:lnSpc>
              <a:spcPct val="90000"/>
            </a:lnSpc>
            <a:spcBef>
              <a:spcPct val="0"/>
            </a:spcBef>
            <a:spcAft>
              <a:spcPct val="35000"/>
            </a:spcAft>
            <a:buNone/>
          </a:pPr>
          <a:r>
            <a:rPr lang="en-US" sz="1400" b="1" kern="1200">
              <a:solidFill>
                <a:sysClr val="windowText" lastClr="000000"/>
              </a:solidFill>
            </a:rPr>
            <a:t>Newsletter Articles </a:t>
          </a:r>
          <a:r>
            <a:rPr lang="en-US" sz="1400" kern="1200">
              <a:solidFill>
                <a:sysClr val="windowText" lastClr="000000"/>
              </a:solidFill>
            </a:rPr>
            <a:t> </a:t>
          </a:r>
        </a:p>
      </dsp:txBody>
      <dsp:txXfrm>
        <a:off x="538749" y="40381"/>
        <a:ext cx="7334982" cy="239742"/>
      </dsp:txXfrm>
    </dsp:sp>
    <dsp:sp modelId="{813ADC5A-0888-455D-9B3F-6F8B03A66443}">
      <dsp:nvSpPr>
        <dsp:cNvPr id="0" name=""/>
        <dsp:cNvSpPr/>
      </dsp:nvSpPr>
      <dsp:spPr>
        <a:xfrm>
          <a:off x="0" y="774030"/>
          <a:ext cx="10515600" cy="595350"/>
        </a:xfrm>
        <a:prstGeom prst="rect">
          <a:avLst/>
        </a:prstGeom>
        <a:solidFill>
          <a:schemeClr val="lt1">
            <a:alpha val="90000"/>
            <a:hueOff val="0"/>
            <a:satOff val="0"/>
            <a:lumOff val="0"/>
            <a:alphaOff val="0"/>
          </a:schemeClr>
        </a:solidFill>
        <a:ln w="12700" cap="flat" cmpd="sng" algn="ctr">
          <a:solidFill>
            <a:schemeClr val="bg2">
              <a:lumMod val="75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187452" rIns="816127"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a:t>Answers to a list of typical questions that users might ask around a particular key message or sub-campaign. These are currently posted to the </a:t>
          </a:r>
          <a:r>
            <a:rPr lang="en-US" sz="1200" kern="1200">
              <a:hlinkClick xmlns:r="http://schemas.openxmlformats.org/officeDocument/2006/relationships" r:id="rId1"/>
            </a:rPr>
            <a:t>CWDS website</a:t>
          </a:r>
          <a:r>
            <a:rPr lang="en-US" sz="1200" kern="1200">
              <a:hlinkClick xmlns:r="http://schemas.openxmlformats.org/officeDocument/2006/relationships" r:id="rId1">
                <a:extLst>
                  <a:ext uri="{A12FA001-AC4F-418D-AE19-62706E023703}">
                    <ahyp:hlinkClr xmlns:ahyp="http://schemas.microsoft.com/office/drawing/2018/hyperlinkcolor" val="tx"/>
                  </a:ext>
                </a:extLst>
              </a:hlinkClick>
            </a:rPr>
            <a:t>,</a:t>
          </a:r>
          <a:r>
            <a:rPr lang="en-US" sz="1200" kern="1200"/>
            <a:t> and can also be compiled into a single-page document arranged around a specific topic </a:t>
          </a:r>
        </a:p>
      </dsp:txBody>
      <dsp:txXfrm>
        <a:off x="0" y="774030"/>
        <a:ext cx="10515600" cy="595350"/>
      </dsp:txXfrm>
    </dsp:sp>
    <dsp:sp modelId="{32173251-7643-4FBB-9D48-897D27663B4A}">
      <dsp:nvSpPr>
        <dsp:cNvPr id="0" name=""/>
        <dsp:cNvSpPr/>
      </dsp:nvSpPr>
      <dsp:spPr>
        <a:xfrm>
          <a:off x="525780" y="641190"/>
          <a:ext cx="7360920" cy="265680"/>
        </a:xfrm>
        <a:prstGeom prst="roundRect">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622300">
            <a:lnSpc>
              <a:spcPct val="90000"/>
            </a:lnSpc>
            <a:spcBef>
              <a:spcPct val="0"/>
            </a:spcBef>
            <a:spcAft>
              <a:spcPct val="35000"/>
            </a:spcAft>
            <a:buNone/>
          </a:pPr>
          <a:r>
            <a:rPr lang="en-US" sz="1400" b="1" kern="1200">
              <a:solidFill>
                <a:sysClr val="windowText" lastClr="000000"/>
              </a:solidFill>
            </a:rPr>
            <a:t>Frequently Asked Questions</a:t>
          </a:r>
          <a:r>
            <a:rPr lang="en-US" sz="1400" kern="1200">
              <a:solidFill>
                <a:sysClr val="windowText" lastClr="000000"/>
              </a:solidFill>
            </a:rPr>
            <a:t> </a:t>
          </a:r>
        </a:p>
      </dsp:txBody>
      <dsp:txXfrm>
        <a:off x="538749" y="654159"/>
        <a:ext cx="7334982" cy="239742"/>
      </dsp:txXfrm>
    </dsp:sp>
    <dsp:sp modelId="{C8821E44-3233-4064-B76A-2252F93B665A}">
      <dsp:nvSpPr>
        <dsp:cNvPr id="0" name=""/>
        <dsp:cNvSpPr/>
      </dsp:nvSpPr>
      <dsp:spPr>
        <a:xfrm>
          <a:off x="0" y="1550820"/>
          <a:ext cx="10515600" cy="595350"/>
        </a:xfrm>
        <a:prstGeom prst="rect">
          <a:avLst/>
        </a:prstGeom>
        <a:solidFill>
          <a:schemeClr val="lt1">
            <a:alpha val="90000"/>
            <a:hueOff val="0"/>
            <a:satOff val="0"/>
            <a:lumOff val="0"/>
            <a:alphaOff val="0"/>
          </a:schemeClr>
        </a:solidFill>
        <a:ln w="12700" cap="flat" cmpd="sng" algn="ctr">
          <a:solidFill>
            <a:schemeClr val="bg2">
              <a:lumMod val="75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187452" rIns="816127"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a:t>A single-page document containing essential information about a sub-campaign with concise, simple language that provides clarification to various audiences </a:t>
          </a:r>
        </a:p>
      </dsp:txBody>
      <dsp:txXfrm>
        <a:off x="0" y="1550820"/>
        <a:ext cx="10515600" cy="595350"/>
      </dsp:txXfrm>
    </dsp:sp>
    <dsp:sp modelId="{AD7A0799-DD8A-4A3C-9B4C-D913C3FE7039}">
      <dsp:nvSpPr>
        <dsp:cNvPr id="0" name=""/>
        <dsp:cNvSpPr/>
      </dsp:nvSpPr>
      <dsp:spPr>
        <a:xfrm>
          <a:off x="525780" y="1417980"/>
          <a:ext cx="7360920" cy="265680"/>
        </a:xfrm>
        <a:prstGeom prst="roundRect">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622300">
            <a:lnSpc>
              <a:spcPct val="90000"/>
            </a:lnSpc>
            <a:spcBef>
              <a:spcPct val="0"/>
            </a:spcBef>
            <a:spcAft>
              <a:spcPct val="35000"/>
            </a:spcAft>
            <a:buNone/>
          </a:pPr>
          <a:r>
            <a:rPr lang="en-US" sz="1400" b="1" kern="1200">
              <a:solidFill>
                <a:sysClr val="windowText" lastClr="000000"/>
              </a:solidFill>
            </a:rPr>
            <a:t>Facts Sheets</a:t>
          </a:r>
          <a:r>
            <a:rPr lang="en-US" sz="1400" kern="1200">
              <a:solidFill>
                <a:sysClr val="windowText" lastClr="000000"/>
              </a:solidFill>
            </a:rPr>
            <a:t> </a:t>
          </a:r>
        </a:p>
      </dsp:txBody>
      <dsp:txXfrm>
        <a:off x="538749" y="1430949"/>
        <a:ext cx="7334982" cy="239742"/>
      </dsp:txXfrm>
    </dsp:sp>
    <dsp:sp modelId="{915CCCF5-5FA5-440A-8CFA-D00D54A8EE84}">
      <dsp:nvSpPr>
        <dsp:cNvPr id="0" name=""/>
        <dsp:cNvSpPr/>
      </dsp:nvSpPr>
      <dsp:spPr>
        <a:xfrm>
          <a:off x="0" y="2327610"/>
          <a:ext cx="10515600" cy="595350"/>
        </a:xfrm>
        <a:prstGeom prst="rect">
          <a:avLst/>
        </a:prstGeom>
        <a:solidFill>
          <a:schemeClr val="lt1">
            <a:alpha val="90000"/>
            <a:hueOff val="0"/>
            <a:satOff val="0"/>
            <a:lumOff val="0"/>
            <a:alphaOff val="0"/>
          </a:schemeClr>
        </a:solidFill>
        <a:ln w="12700" cap="flat" cmpd="sng" algn="ctr">
          <a:solidFill>
            <a:schemeClr val="bg2">
              <a:lumMod val="75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187452" rIns="816127"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a:t>Approved bullet point statements that are provided to the appropriate leaders to communicate needed details around each sub-campaign</a:t>
          </a:r>
        </a:p>
      </dsp:txBody>
      <dsp:txXfrm>
        <a:off x="0" y="2327610"/>
        <a:ext cx="10515600" cy="595350"/>
      </dsp:txXfrm>
    </dsp:sp>
    <dsp:sp modelId="{42E47239-966A-4D1D-A2F0-0F629575BAE3}">
      <dsp:nvSpPr>
        <dsp:cNvPr id="0" name=""/>
        <dsp:cNvSpPr/>
      </dsp:nvSpPr>
      <dsp:spPr>
        <a:xfrm>
          <a:off x="525780" y="2194770"/>
          <a:ext cx="7360920" cy="265680"/>
        </a:xfrm>
        <a:prstGeom prst="roundRect">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622300">
            <a:lnSpc>
              <a:spcPct val="90000"/>
            </a:lnSpc>
            <a:spcBef>
              <a:spcPct val="0"/>
            </a:spcBef>
            <a:spcAft>
              <a:spcPct val="35000"/>
            </a:spcAft>
            <a:buNone/>
          </a:pPr>
          <a:r>
            <a:rPr lang="en-US" sz="1400" b="1" kern="1200">
              <a:solidFill>
                <a:sysClr val="windowText" lastClr="000000"/>
              </a:solidFill>
            </a:rPr>
            <a:t>Talking Points</a:t>
          </a:r>
          <a:r>
            <a:rPr lang="en-US" sz="1400" kern="1200">
              <a:solidFill>
                <a:sysClr val="windowText" lastClr="000000"/>
              </a:solidFill>
            </a:rPr>
            <a:t> </a:t>
          </a:r>
        </a:p>
      </dsp:txBody>
      <dsp:txXfrm>
        <a:off x="538749" y="2207739"/>
        <a:ext cx="7334982" cy="239742"/>
      </dsp:txXfrm>
    </dsp:sp>
    <dsp:sp modelId="{42529327-01A1-46BF-A0A8-6426FC33116D}">
      <dsp:nvSpPr>
        <dsp:cNvPr id="0" name=""/>
        <dsp:cNvSpPr/>
      </dsp:nvSpPr>
      <dsp:spPr>
        <a:xfrm>
          <a:off x="0" y="3104400"/>
          <a:ext cx="10515600" cy="432337"/>
        </a:xfrm>
        <a:prstGeom prst="rect">
          <a:avLst/>
        </a:prstGeom>
        <a:solidFill>
          <a:schemeClr val="lt1">
            <a:alpha val="90000"/>
            <a:hueOff val="0"/>
            <a:satOff val="0"/>
            <a:lumOff val="0"/>
            <a:alphaOff val="0"/>
          </a:schemeClr>
        </a:solidFill>
        <a:ln w="12700" cap="flat" cmpd="sng" algn="ctr">
          <a:solidFill>
            <a:schemeClr val="bg2">
              <a:lumMod val="75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187452" rIns="816127"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a:t>Virtual or in-person meetings discussing Sub-Campaign materials.</a:t>
          </a:r>
        </a:p>
      </dsp:txBody>
      <dsp:txXfrm>
        <a:off x="0" y="3104400"/>
        <a:ext cx="10515600" cy="432337"/>
      </dsp:txXfrm>
    </dsp:sp>
    <dsp:sp modelId="{A4B27B4C-82A3-496A-A6BC-30DFAE14ACB1}">
      <dsp:nvSpPr>
        <dsp:cNvPr id="0" name=""/>
        <dsp:cNvSpPr/>
      </dsp:nvSpPr>
      <dsp:spPr>
        <a:xfrm>
          <a:off x="525780" y="2971560"/>
          <a:ext cx="7360920" cy="265680"/>
        </a:xfrm>
        <a:prstGeom prst="roundRect">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622300">
            <a:lnSpc>
              <a:spcPct val="90000"/>
            </a:lnSpc>
            <a:spcBef>
              <a:spcPct val="0"/>
            </a:spcBef>
            <a:spcAft>
              <a:spcPct val="35000"/>
            </a:spcAft>
            <a:buNone/>
          </a:pPr>
          <a:r>
            <a:rPr lang="en-US" sz="1400" b="1" kern="1200">
              <a:solidFill>
                <a:sysClr val="windowText" lastClr="000000"/>
              </a:solidFill>
            </a:rPr>
            <a:t>Live Meetings</a:t>
          </a:r>
          <a:r>
            <a:rPr lang="en-US" sz="1400" kern="1200">
              <a:solidFill>
                <a:sysClr val="windowText" lastClr="000000"/>
              </a:solidFill>
            </a:rPr>
            <a:t> </a:t>
          </a:r>
        </a:p>
      </dsp:txBody>
      <dsp:txXfrm>
        <a:off x="538749" y="2984529"/>
        <a:ext cx="7334982" cy="239742"/>
      </dsp:txXfrm>
    </dsp:sp>
    <dsp:sp modelId="{C99F69BD-00E1-4B6D-958D-75D613E15C8E}">
      <dsp:nvSpPr>
        <dsp:cNvPr id="0" name=""/>
        <dsp:cNvSpPr/>
      </dsp:nvSpPr>
      <dsp:spPr>
        <a:xfrm>
          <a:off x="0" y="3718177"/>
          <a:ext cx="10515600" cy="595350"/>
        </a:xfrm>
        <a:prstGeom prst="rect">
          <a:avLst/>
        </a:prstGeom>
        <a:solidFill>
          <a:schemeClr val="lt1">
            <a:alpha val="90000"/>
            <a:hueOff val="0"/>
            <a:satOff val="0"/>
            <a:lumOff val="0"/>
            <a:alphaOff val="0"/>
          </a:schemeClr>
        </a:solidFill>
        <a:ln w="12700" cap="flat" cmpd="sng" algn="ctr">
          <a:solidFill>
            <a:schemeClr val="bg2">
              <a:lumMod val="75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187452" rIns="816127"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a:t>Infographics and other graphic representations of key messages that stakeholders can print and post physically or add to digital resources, like intranet pages.  </a:t>
          </a:r>
        </a:p>
      </dsp:txBody>
      <dsp:txXfrm>
        <a:off x="0" y="3718177"/>
        <a:ext cx="10515600" cy="595350"/>
      </dsp:txXfrm>
    </dsp:sp>
    <dsp:sp modelId="{715F1B92-60FD-4B59-BA1F-C527942013EF}">
      <dsp:nvSpPr>
        <dsp:cNvPr id="0" name=""/>
        <dsp:cNvSpPr/>
      </dsp:nvSpPr>
      <dsp:spPr>
        <a:xfrm>
          <a:off x="525780" y="3585337"/>
          <a:ext cx="7360920" cy="265680"/>
        </a:xfrm>
        <a:prstGeom prst="roundRect">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622300">
            <a:lnSpc>
              <a:spcPct val="90000"/>
            </a:lnSpc>
            <a:spcBef>
              <a:spcPct val="0"/>
            </a:spcBef>
            <a:spcAft>
              <a:spcPct val="35000"/>
            </a:spcAft>
            <a:buNone/>
          </a:pPr>
          <a:r>
            <a:rPr lang="en-US" sz="1400" b="1" kern="1200">
              <a:solidFill>
                <a:sysClr val="windowText" lastClr="000000"/>
              </a:solidFill>
            </a:rPr>
            <a:t>Visuals</a:t>
          </a:r>
          <a:endParaRPr lang="en-US" sz="1100" kern="1200">
            <a:solidFill>
              <a:sysClr val="windowText" lastClr="000000"/>
            </a:solidFill>
          </a:endParaRPr>
        </a:p>
      </dsp:txBody>
      <dsp:txXfrm>
        <a:off x="538749" y="3598306"/>
        <a:ext cx="7334982" cy="239742"/>
      </dsp:txXfrm>
    </dsp:sp>
    <dsp:sp modelId="{36EB2CED-4E4A-4E63-80B3-4517EBAFABF6}">
      <dsp:nvSpPr>
        <dsp:cNvPr id="0" name=""/>
        <dsp:cNvSpPr/>
      </dsp:nvSpPr>
      <dsp:spPr>
        <a:xfrm>
          <a:off x="0" y="4494967"/>
          <a:ext cx="10515600" cy="432337"/>
        </a:xfrm>
        <a:prstGeom prst="rect">
          <a:avLst/>
        </a:prstGeom>
        <a:solidFill>
          <a:schemeClr val="lt1">
            <a:alpha val="90000"/>
            <a:hueOff val="0"/>
            <a:satOff val="0"/>
            <a:lumOff val="0"/>
            <a:alphaOff val="0"/>
          </a:schemeClr>
        </a:solidFill>
        <a:ln w="12700" cap="flat" cmpd="sng" algn="ctr">
          <a:solidFill>
            <a:schemeClr val="bg2">
              <a:lumMod val="75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187452" rIns="816127"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a:t>A single or set of dedicated email(s) around the key messages outlined in the sub-campaigns </a:t>
          </a:r>
        </a:p>
      </dsp:txBody>
      <dsp:txXfrm>
        <a:off x="0" y="4494967"/>
        <a:ext cx="10515600" cy="432337"/>
      </dsp:txXfrm>
    </dsp:sp>
    <dsp:sp modelId="{63B4F263-737B-4AEE-B4C4-10C8C7352260}">
      <dsp:nvSpPr>
        <dsp:cNvPr id="0" name=""/>
        <dsp:cNvSpPr/>
      </dsp:nvSpPr>
      <dsp:spPr>
        <a:xfrm>
          <a:off x="525780" y="4362127"/>
          <a:ext cx="7360920" cy="265680"/>
        </a:xfrm>
        <a:prstGeom prst="roundRect">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622300">
            <a:lnSpc>
              <a:spcPct val="90000"/>
            </a:lnSpc>
            <a:spcBef>
              <a:spcPct val="0"/>
            </a:spcBef>
            <a:spcAft>
              <a:spcPct val="35000"/>
            </a:spcAft>
            <a:buNone/>
          </a:pPr>
          <a:r>
            <a:rPr lang="en-US" sz="1400" b="1" kern="1200">
              <a:solidFill>
                <a:sysClr val="windowText" lastClr="000000"/>
              </a:solidFill>
            </a:rPr>
            <a:t>Tailored Email</a:t>
          </a:r>
          <a:r>
            <a:rPr lang="en-US" sz="1400" kern="1200">
              <a:solidFill>
                <a:sysClr val="windowText" lastClr="000000"/>
              </a:solidFill>
            </a:rPr>
            <a:t> </a:t>
          </a:r>
        </a:p>
      </dsp:txBody>
      <dsp:txXfrm>
        <a:off x="538749" y="4375096"/>
        <a:ext cx="7334982" cy="23974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CDE1EF-6A46-43FA-902D-62B08C6E462D}">
      <dsp:nvSpPr>
        <dsp:cNvPr id="0" name=""/>
        <dsp:cNvSpPr/>
      </dsp:nvSpPr>
      <dsp:spPr>
        <a:xfrm>
          <a:off x="-5425610" y="-830870"/>
          <a:ext cx="6460986" cy="6460986"/>
        </a:xfrm>
        <a:prstGeom prst="blockArc">
          <a:avLst>
            <a:gd name="adj1" fmla="val 18900000"/>
            <a:gd name="adj2" fmla="val 2700000"/>
            <a:gd name="adj3" fmla="val 334"/>
          </a:avLst>
        </a:prstGeom>
        <a:solidFill>
          <a:srgbClr val="10BCCE"/>
        </a:solidFill>
        <a:ln w="12700" cap="flat" cmpd="sng" algn="ctr">
          <a:solidFill>
            <a:srgbClr val="94C941"/>
          </a:solidFill>
          <a:prstDash val="solid"/>
          <a:miter lim="800000"/>
        </a:ln>
        <a:effectLst/>
      </dsp:spPr>
      <dsp:style>
        <a:lnRef idx="2">
          <a:scrgbClr r="0" g="0" b="0"/>
        </a:lnRef>
        <a:fillRef idx="0">
          <a:scrgbClr r="0" g="0" b="0"/>
        </a:fillRef>
        <a:effectRef idx="0">
          <a:scrgbClr r="0" g="0" b="0"/>
        </a:effectRef>
        <a:fontRef idx="minor"/>
      </dsp:style>
    </dsp:sp>
    <dsp:sp modelId="{67FFF6D4-1B6B-4A17-B78A-7989FBA63DE2}">
      <dsp:nvSpPr>
        <dsp:cNvPr id="0" name=""/>
        <dsp:cNvSpPr/>
      </dsp:nvSpPr>
      <dsp:spPr>
        <a:xfrm>
          <a:off x="666135" y="479924"/>
          <a:ext cx="10160923" cy="959849"/>
        </a:xfrm>
        <a:prstGeom prst="rect">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1880" tIns="48260" rIns="48260" bIns="48260" numCol="1" spcCol="1270" anchor="ctr" anchorCtr="0">
          <a:noAutofit/>
        </a:bodyPr>
        <a:lstStyle/>
        <a:p>
          <a:pPr marL="0" lvl="0" indent="0" algn="l" defTabSz="844550">
            <a:lnSpc>
              <a:spcPct val="90000"/>
            </a:lnSpc>
            <a:spcBef>
              <a:spcPct val="0"/>
            </a:spcBef>
            <a:spcAft>
              <a:spcPct val="35000"/>
            </a:spcAft>
            <a:buNone/>
          </a:pPr>
          <a:r>
            <a:rPr lang="en-US" sz="1900" kern="1200">
              <a:solidFill>
                <a:schemeClr val="tx1"/>
              </a:solidFill>
            </a:rPr>
            <a:t>Based on Organization nuances and stakeholder needs, additional communications may be needed to support adoption. </a:t>
          </a:r>
        </a:p>
      </dsp:txBody>
      <dsp:txXfrm>
        <a:off x="666135" y="479924"/>
        <a:ext cx="10160923" cy="959849"/>
      </dsp:txXfrm>
    </dsp:sp>
    <dsp:sp modelId="{F8BD08D9-587B-498E-B895-FA36D8379489}">
      <dsp:nvSpPr>
        <dsp:cNvPr id="0" name=""/>
        <dsp:cNvSpPr/>
      </dsp:nvSpPr>
      <dsp:spPr>
        <a:xfrm>
          <a:off x="66229" y="359943"/>
          <a:ext cx="1199811" cy="1199811"/>
        </a:xfrm>
        <a:prstGeom prst="ellipse">
          <a:avLst/>
        </a:prstGeom>
        <a:solidFill>
          <a:schemeClr val="lt1">
            <a:hueOff val="0"/>
            <a:satOff val="0"/>
            <a:lumOff val="0"/>
            <a:alphaOff val="0"/>
          </a:schemeClr>
        </a:solidFill>
        <a:ln w="12700" cap="flat" cmpd="sng" algn="ctr">
          <a:solidFill>
            <a:srgbClr val="94C941"/>
          </a:solidFill>
          <a:prstDash val="solid"/>
          <a:miter lim="800000"/>
        </a:ln>
        <a:effectLst/>
      </dsp:spPr>
      <dsp:style>
        <a:lnRef idx="2">
          <a:scrgbClr r="0" g="0" b="0"/>
        </a:lnRef>
        <a:fillRef idx="1">
          <a:scrgbClr r="0" g="0" b="0"/>
        </a:fillRef>
        <a:effectRef idx="0">
          <a:scrgbClr r="0" g="0" b="0"/>
        </a:effectRef>
        <a:fontRef idx="minor"/>
      </dsp:style>
    </dsp:sp>
    <dsp:sp modelId="{0E159F9C-BDA8-4B28-82EA-4FFF66E9A1C9}">
      <dsp:nvSpPr>
        <dsp:cNvPr id="0" name=""/>
        <dsp:cNvSpPr/>
      </dsp:nvSpPr>
      <dsp:spPr>
        <a:xfrm>
          <a:off x="1015040" y="1919698"/>
          <a:ext cx="9812017" cy="959849"/>
        </a:xfrm>
        <a:prstGeom prst="rect">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1880" tIns="48260" rIns="48260" bIns="48260" numCol="1" spcCol="1270" anchor="ctr" anchorCtr="0">
          <a:noAutofit/>
        </a:bodyPr>
        <a:lstStyle/>
        <a:p>
          <a:pPr marL="0" lvl="0" indent="0" algn="l" defTabSz="844550">
            <a:lnSpc>
              <a:spcPct val="90000"/>
            </a:lnSpc>
            <a:spcBef>
              <a:spcPct val="0"/>
            </a:spcBef>
            <a:spcAft>
              <a:spcPct val="35000"/>
            </a:spcAft>
            <a:buNone/>
          </a:pPr>
          <a:r>
            <a:rPr lang="en-US" sz="1900" kern="1200">
              <a:solidFill>
                <a:schemeClr val="tx1"/>
              </a:solidFill>
            </a:rPr>
            <a:t>Utilize the Communications &amp; Engagement Map, Key Messages, and Campaign/Sub-Campaign plans to identify areas where Organizations may need to provide supplemental communications tailored to the specifics of the Organization.</a:t>
          </a:r>
        </a:p>
      </dsp:txBody>
      <dsp:txXfrm>
        <a:off x="1015040" y="1919698"/>
        <a:ext cx="9812017" cy="959849"/>
      </dsp:txXfrm>
    </dsp:sp>
    <dsp:sp modelId="{BBB567FB-21DD-4BF5-9EF1-16799AFCD9A2}">
      <dsp:nvSpPr>
        <dsp:cNvPr id="0" name=""/>
        <dsp:cNvSpPr/>
      </dsp:nvSpPr>
      <dsp:spPr>
        <a:xfrm>
          <a:off x="415134" y="1799717"/>
          <a:ext cx="1199811" cy="1199811"/>
        </a:xfrm>
        <a:prstGeom prst="ellipse">
          <a:avLst/>
        </a:prstGeom>
        <a:solidFill>
          <a:schemeClr val="lt1">
            <a:hueOff val="0"/>
            <a:satOff val="0"/>
            <a:lumOff val="0"/>
            <a:alphaOff val="0"/>
          </a:schemeClr>
        </a:solidFill>
        <a:ln w="12700" cap="flat" cmpd="sng" algn="ctr">
          <a:solidFill>
            <a:srgbClr val="94C941"/>
          </a:solidFill>
          <a:prstDash val="solid"/>
          <a:miter lim="800000"/>
        </a:ln>
        <a:effectLst/>
      </dsp:spPr>
      <dsp:style>
        <a:lnRef idx="2">
          <a:scrgbClr r="0" g="0" b="0"/>
        </a:lnRef>
        <a:fillRef idx="1">
          <a:scrgbClr r="0" g="0" b="0"/>
        </a:fillRef>
        <a:effectRef idx="0">
          <a:scrgbClr r="0" g="0" b="0"/>
        </a:effectRef>
        <a:fontRef idx="minor"/>
      </dsp:style>
    </dsp:sp>
    <dsp:sp modelId="{AB25FEAF-E4CD-4B02-87A8-D4627DE89015}">
      <dsp:nvSpPr>
        <dsp:cNvPr id="0" name=""/>
        <dsp:cNvSpPr/>
      </dsp:nvSpPr>
      <dsp:spPr>
        <a:xfrm>
          <a:off x="666135" y="3359472"/>
          <a:ext cx="10160923" cy="959849"/>
        </a:xfrm>
        <a:prstGeom prst="rect">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1880" tIns="48260" rIns="48260" bIns="48260" numCol="1" spcCol="1270" anchor="ctr" anchorCtr="0">
          <a:noAutofit/>
        </a:bodyPr>
        <a:lstStyle/>
        <a:p>
          <a:pPr marL="0" lvl="0" indent="0" algn="l" defTabSz="844550">
            <a:lnSpc>
              <a:spcPct val="90000"/>
            </a:lnSpc>
            <a:spcBef>
              <a:spcPct val="0"/>
            </a:spcBef>
            <a:spcAft>
              <a:spcPct val="35000"/>
            </a:spcAft>
            <a:buNone/>
          </a:pPr>
          <a:r>
            <a:rPr lang="en-US" sz="1900" kern="1200">
              <a:solidFill>
                <a:schemeClr val="tx1"/>
              </a:solidFill>
            </a:rPr>
            <a:t>Additionally, stakeholder needs may vary by Organization. Leverage Organization Change Impacts and Stakeholder Landscape to identify stakeholder communication needs that may vary from State Level plans.</a:t>
          </a:r>
        </a:p>
      </dsp:txBody>
      <dsp:txXfrm>
        <a:off x="666135" y="3359472"/>
        <a:ext cx="10160923" cy="959849"/>
      </dsp:txXfrm>
    </dsp:sp>
    <dsp:sp modelId="{9894F2E4-DAFC-46CA-93F9-1F2C4BD27674}">
      <dsp:nvSpPr>
        <dsp:cNvPr id="0" name=""/>
        <dsp:cNvSpPr/>
      </dsp:nvSpPr>
      <dsp:spPr>
        <a:xfrm>
          <a:off x="66229" y="3239491"/>
          <a:ext cx="1199811" cy="1199811"/>
        </a:xfrm>
        <a:prstGeom prst="ellipse">
          <a:avLst/>
        </a:prstGeom>
        <a:solidFill>
          <a:schemeClr val="lt1">
            <a:hueOff val="0"/>
            <a:satOff val="0"/>
            <a:lumOff val="0"/>
            <a:alphaOff val="0"/>
          </a:schemeClr>
        </a:solidFill>
        <a:ln w="12700" cap="flat" cmpd="sng" algn="ctr">
          <a:solidFill>
            <a:srgbClr val="94C941"/>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D85388-A5EA-42FE-9959-5BAD9125A145}" type="datetimeFigureOut">
              <a:rPr lang="en-US" smtClean="0"/>
              <a:t>8/4/2026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84B363-4B2E-4F44-80B7-185E941525E8}" type="slidenum">
              <a:rPr lang="en-US" smtClean="0"/>
              <a:t>‹#›</a:t>
            </a:fld>
            <a:endParaRPr lang="en-US"/>
          </a:p>
        </p:txBody>
      </p:sp>
    </p:spTree>
    <p:extLst>
      <p:ext uri="{BB962C8B-B14F-4D97-AF65-F5344CB8AC3E}">
        <p14:creationId xmlns:p14="http://schemas.microsoft.com/office/powerpoint/2010/main" val="15331077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E4F89FB2-1068-4A81-99C3-A0F6874B0CA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73745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nSpc>
                <a:spcPct val="150000"/>
              </a:lnSpc>
              <a:spcBef>
                <a:spcPts val="1000"/>
              </a:spcBef>
              <a:buFont typeface="Arial"/>
              <a:buChar char="•"/>
            </a:pPr>
            <a:endParaRPr lang="en-US" b="1">
              <a:cs typeface="Calibri"/>
            </a:endParaRPr>
          </a:p>
        </p:txBody>
      </p:sp>
      <p:sp>
        <p:nvSpPr>
          <p:cNvPr id="4" name="Slide Number Placeholder 3"/>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DFA8B680-C52A-4621-ACB6-59560003F67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0899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EA60C4-73D2-D777-2F35-01F12F3D81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474292-6047-9361-97BB-A4782D881D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62D014-6498-8EE9-C8B9-F8691062389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00D9986-9C49-8C96-971A-8E0EF64FABAC}"/>
              </a:ext>
            </a:extLst>
          </p:cNvPr>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72ACD051-D9E5-4C51-BF32-807B22DFDE6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74175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72ACD051-D9E5-4C51-BF32-807B22DFDE6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331985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1F857A-145E-1EB3-8221-C397DA8859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19633E-92AF-14EC-EC30-F21AC4FDB0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2AFCDE-6666-83C4-0988-91F85B8DF5C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0BFBF51-9104-F5E9-4AC2-5FCD1DA1E7B6}"/>
              </a:ext>
            </a:extLst>
          </p:cNvPr>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72ACD051-D9E5-4C51-BF32-807B22DFDE6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2209049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 Ligh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358900" y="1122363"/>
            <a:ext cx="9309100" cy="2387600"/>
          </a:xfrm>
        </p:spPr>
        <p:txBody>
          <a:bodyPr anchor="b"/>
          <a:lstStyle>
            <a:lvl1pPr algn="l">
              <a:defRPr sz="6000" b="1" i="0">
                <a:solidFill>
                  <a:schemeClr val="accent4"/>
                </a:solidFill>
                <a:latin typeface="Arial" panose="020B0604020202020204" pitchFamily="34" charset="0"/>
                <a:ea typeface="Source Sans Pro" charset="0"/>
                <a:cs typeface="Arial" panose="020B0604020202020204" pitchFamily="34" charset="0"/>
              </a:defRPr>
            </a:lvl1pPr>
          </a:lstStyle>
          <a:p>
            <a:r>
              <a:rPr lang="en-US"/>
              <a:t>Presentation title</a:t>
            </a:r>
          </a:p>
        </p:txBody>
      </p:sp>
      <p:sp>
        <p:nvSpPr>
          <p:cNvPr id="3" name="Subtitle 2"/>
          <p:cNvSpPr>
            <a:spLocks noGrp="1"/>
          </p:cNvSpPr>
          <p:nvPr>
            <p:ph type="subTitle" idx="1" hasCustomPrompt="1"/>
          </p:nvPr>
        </p:nvSpPr>
        <p:spPr>
          <a:xfrm>
            <a:off x="1358900" y="3602038"/>
            <a:ext cx="9309100" cy="1655762"/>
          </a:xfrm>
        </p:spPr>
        <p:txBody>
          <a:bodyPr/>
          <a:lstStyle>
            <a:lvl1pPr marL="0" indent="0" algn="l">
              <a:buNone/>
              <a:defRPr sz="2400" b="0" i="0">
                <a:solidFill>
                  <a:schemeClr val="tx1"/>
                </a:solidFill>
                <a:latin typeface="Arial" panose="020B0604020202020204" pitchFamily="34" charset="0"/>
                <a:ea typeface="Source Sans Pro"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r="59856"/>
          <a:stretch/>
        </p:blipFill>
        <p:spPr>
          <a:xfrm>
            <a:off x="310804" y="5634640"/>
            <a:ext cx="953951" cy="931259"/>
          </a:xfrm>
          <a:prstGeom prst="rect">
            <a:avLst/>
          </a:prstGeom>
        </p:spPr>
      </p:pic>
      <p:sp>
        <p:nvSpPr>
          <p:cNvPr id="8" name="Subtitle 2"/>
          <p:cNvSpPr txBox="1">
            <a:spLocks/>
          </p:cNvSpPr>
          <p:nvPr userDrawn="1"/>
        </p:nvSpPr>
        <p:spPr>
          <a:xfrm>
            <a:off x="1385477" y="5901914"/>
            <a:ext cx="9282523" cy="564201"/>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a:buNone/>
              <a:defRPr sz="2400" b="0" i="0" kern="1200">
                <a:solidFill>
                  <a:schemeClr val="tx1"/>
                </a:solidFill>
                <a:latin typeface="Source Sans Pro" charset="0"/>
                <a:ea typeface="Source Sans Pro" charset="0"/>
                <a:cs typeface="Source Sans Pro" charset="0"/>
              </a:defRPr>
            </a:lvl1pPr>
            <a:lvl2pPr marL="457200" indent="0" algn="ctr" defTabSz="914400" rtl="0" eaLnBrk="1" latinLnBrk="0" hangingPunct="1">
              <a:lnSpc>
                <a:spcPct val="90000"/>
              </a:lnSpc>
              <a:spcBef>
                <a:spcPts val="500"/>
              </a:spcBef>
              <a:buFont typeface="Arial"/>
              <a:buNone/>
              <a:defRPr sz="2000" b="0" i="0" kern="1200">
                <a:solidFill>
                  <a:schemeClr val="tx1"/>
                </a:solidFill>
                <a:latin typeface="Source Sans Pro" charset="0"/>
                <a:ea typeface="Source Sans Pro" charset="0"/>
                <a:cs typeface="Source Sans Pro" charset="0"/>
              </a:defRPr>
            </a:lvl2pPr>
            <a:lvl3pPr marL="914400" indent="0" algn="ctr" defTabSz="914400" rtl="0" eaLnBrk="1" latinLnBrk="0" hangingPunct="1">
              <a:lnSpc>
                <a:spcPct val="90000"/>
              </a:lnSpc>
              <a:spcBef>
                <a:spcPts val="500"/>
              </a:spcBef>
              <a:buFont typeface="Arial"/>
              <a:buNone/>
              <a:defRPr sz="1800" b="0" i="0" kern="1200">
                <a:solidFill>
                  <a:schemeClr val="tx1"/>
                </a:solidFill>
                <a:latin typeface="Source Sans Pro" charset="0"/>
                <a:ea typeface="Source Sans Pro" charset="0"/>
                <a:cs typeface="Source Sans Pro" charset="0"/>
              </a:defRPr>
            </a:lvl3pPr>
            <a:lvl4pPr marL="1371600" indent="0" algn="ctr" defTabSz="914400" rtl="0" eaLnBrk="1" latinLnBrk="0" hangingPunct="1">
              <a:lnSpc>
                <a:spcPct val="90000"/>
              </a:lnSpc>
              <a:spcBef>
                <a:spcPts val="500"/>
              </a:spcBef>
              <a:buFont typeface="Arial"/>
              <a:buNone/>
              <a:defRPr sz="1600" b="0" i="0" kern="1200">
                <a:solidFill>
                  <a:schemeClr val="tx1"/>
                </a:solidFill>
                <a:latin typeface="Source Sans Pro" charset="0"/>
                <a:ea typeface="Source Sans Pro" charset="0"/>
                <a:cs typeface="Source Sans Pro" charset="0"/>
              </a:defRPr>
            </a:lvl4pPr>
            <a:lvl5pPr marL="1828800" indent="0" algn="ctr" defTabSz="914400" rtl="0" eaLnBrk="1" latinLnBrk="0" hangingPunct="1">
              <a:lnSpc>
                <a:spcPct val="90000"/>
              </a:lnSpc>
              <a:spcBef>
                <a:spcPts val="500"/>
              </a:spcBef>
              <a:buFont typeface="Arial"/>
              <a:buNone/>
              <a:defRPr sz="1600" b="0" i="0" kern="1200">
                <a:solidFill>
                  <a:schemeClr val="tx1"/>
                </a:solidFill>
                <a:latin typeface="Source Sans Pro" charset="0"/>
                <a:ea typeface="Source Sans Pro" charset="0"/>
                <a:cs typeface="Source Sans Pro" charset="0"/>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ct val="120000"/>
              </a:lnSpc>
              <a:spcBef>
                <a:spcPts val="0"/>
              </a:spcBef>
            </a:pPr>
            <a:r>
              <a:rPr lang="en-US" sz="1600" b="1" i="0">
                <a:solidFill>
                  <a:schemeClr val="accent4">
                    <a:lumMod val="75000"/>
                  </a:schemeClr>
                </a:solidFill>
                <a:latin typeface="Calibri" panose="020F0502020204030204" pitchFamily="34" charset="0"/>
                <a:ea typeface="Source Sans Pro" charset="0"/>
                <a:cs typeface="Calibri" panose="020F0502020204030204" pitchFamily="34" charset="0"/>
              </a:rPr>
              <a:t>CWDS</a:t>
            </a:r>
            <a:r>
              <a:rPr lang="en-US" sz="1600" b="1" i="0" baseline="0">
                <a:solidFill>
                  <a:schemeClr val="accent4">
                    <a:lumMod val="75000"/>
                  </a:schemeClr>
                </a:solidFill>
                <a:latin typeface="Calibri" panose="020F0502020204030204" pitchFamily="34" charset="0"/>
                <a:ea typeface="Source Sans Pro" charset="0"/>
                <a:cs typeface="Calibri" panose="020F0502020204030204" pitchFamily="34" charset="0"/>
              </a:rPr>
              <a:t> </a:t>
            </a:r>
            <a:r>
              <a:rPr lang="en-US" sz="1600" b="0" i="0" baseline="0">
                <a:solidFill>
                  <a:schemeClr val="accent4">
                    <a:lumMod val="75000"/>
                  </a:schemeClr>
                </a:solidFill>
                <a:latin typeface="Calibri" panose="020F0502020204030204" pitchFamily="34" charset="0"/>
                <a:ea typeface="Source Sans Pro" charset="0"/>
                <a:cs typeface="Calibri" panose="020F0502020204030204" pitchFamily="34" charset="0"/>
              </a:rPr>
              <a:t>/</a:t>
            </a:r>
            <a:r>
              <a:rPr lang="en-US" sz="1600" b="1" i="0" baseline="0">
                <a:solidFill>
                  <a:schemeClr val="accent4">
                    <a:lumMod val="75000"/>
                  </a:schemeClr>
                </a:solidFill>
                <a:latin typeface="Calibri" panose="020F0502020204030204" pitchFamily="34" charset="0"/>
                <a:ea typeface="Source Sans Pro" charset="0"/>
                <a:cs typeface="Calibri" panose="020F0502020204030204" pitchFamily="34" charset="0"/>
              </a:rPr>
              <a:t> </a:t>
            </a:r>
            <a:r>
              <a:rPr lang="en-US" sz="1600">
                <a:solidFill>
                  <a:schemeClr val="accent4">
                    <a:lumMod val="75000"/>
                  </a:schemeClr>
                </a:solidFill>
                <a:latin typeface="Calibri" panose="020F0502020204030204" pitchFamily="34" charset="0"/>
                <a:ea typeface="Source Sans Pro" charset="0"/>
                <a:cs typeface="Calibri" panose="020F0502020204030204" pitchFamily="34" charset="0"/>
              </a:rPr>
              <a:t>Child Welfare Digital</a:t>
            </a:r>
            <a:r>
              <a:rPr lang="en-US" sz="1600" baseline="0">
                <a:solidFill>
                  <a:schemeClr val="accent4">
                    <a:lumMod val="75000"/>
                  </a:schemeClr>
                </a:solidFill>
                <a:latin typeface="Calibri" panose="020F0502020204030204" pitchFamily="34" charset="0"/>
                <a:ea typeface="Source Sans Pro" charset="0"/>
                <a:cs typeface="Calibri" panose="020F0502020204030204" pitchFamily="34" charset="0"/>
              </a:rPr>
              <a:t> Services</a:t>
            </a:r>
            <a:endParaRPr lang="en-US" sz="1600">
              <a:solidFill>
                <a:schemeClr val="accent4">
                  <a:lumMod val="75000"/>
                </a:schemeClr>
              </a:solidFill>
              <a:latin typeface="Calibri" panose="020F0502020204030204" pitchFamily="34" charset="0"/>
              <a:ea typeface="Source Sans Pro" charset="0"/>
              <a:cs typeface="Calibri" panose="020F0502020204030204" pitchFamily="34" charset="0"/>
            </a:endParaRPr>
          </a:p>
        </p:txBody>
      </p:sp>
    </p:spTree>
    <p:extLst>
      <p:ext uri="{BB962C8B-B14F-4D97-AF65-F5344CB8AC3E}">
        <p14:creationId xmlns:p14="http://schemas.microsoft.com/office/powerpoint/2010/main" val="12820672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allout – Accent">
    <p:spTree>
      <p:nvGrpSpPr>
        <p:cNvPr id="1" name=""/>
        <p:cNvGrpSpPr/>
        <p:nvPr/>
      </p:nvGrpSpPr>
      <p:grpSpPr>
        <a:xfrm>
          <a:off x="0" y="0"/>
          <a:ext cx="0" cy="0"/>
          <a:chOff x="0" y="0"/>
          <a:chExt cx="0" cy="0"/>
        </a:xfrm>
      </p:grpSpPr>
      <p:sp>
        <p:nvSpPr>
          <p:cNvPr id="3" name="Rectangle 2"/>
          <p:cNvSpPr/>
          <p:nvPr userDrawn="1"/>
        </p:nvSpPr>
        <p:spPr>
          <a:xfrm>
            <a:off x="0" y="0"/>
            <a:ext cx="7866993" cy="6858000"/>
          </a:xfrm>
          <a:prstGeom prst="rect">
            <a:avLst/>
          </a:prstGeom>
          <a:solidFill>
            <a:srgbClr val="78A0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24E71"/>
              </a:solidFill>
            </a:endParaRPr>
          </a:p>
        </p:txBody>
      </p:sp>
      <p:sp>
        <p:nvSpPr>
          <p:cNvPr id="2" name="Title 1"/>
          <p:cNvSpPr>
            <a:spLocks noGrp="1"/>
          </p:cNvSpPr>
          <p:nvPr>
            <p:ph type="title" hasCustomPrompt="1"/>
          </p:nvPr>
        </p:nvSpPr>
        <p:spPr>
          <a:xfrm>
            <a:off x="415924" y="1239044"/>
            <a:ext cx="7313083" cy="4379912"/>
          </a:xfrm>
        </p:spPr>
        <p:txBody>
          <a:bodyPr anchor="ctr"/>
          <a:lstStyle>
            <a:lvl1pPr>
              <a:lnSpc>
                <a:spcPct val="100000"/>
              </a:lnSpc>
              <a:defRPr sz="6000">
                <a:solidFill>
                  <a:schemeClr val="bg1"/>
                </a:solidFill>
                <a:latin typeface="Arial" panose="020B0604020202020204" pitchFamily="34" charset="0"/>
                <a:ea typeface="Source Sans Pro" charset="0"/>
                <a:cs typeface="Arial" panose="020B0604020202020204" pitchFamily="34" charset="0"/>
              </a:defRPr>
            </a:lvl1pPr>
          </a:lstStyle>
          <a:p>
            <a:r>
              <a:rPr lang="en-US"/>
              <a:t>Click to edit callout block</a:t>
            </a:r>
          </a:p>
        </p:txBody>
      </p:sp>
      <p:sp>
        <p:nvSpPr>
          <p:cNvPr id="9" name="Slide Number Placeholder 3"/>
          <p:cNvSpPr>
            <a:spLocks noGrp="1"/>
          </p:cNvSpPr>
          <p:nvPr>
            <p:ph type="sldNum" sz="quarter" idx="12"/>
          </p:nvPr>
        </p:nvSpPr>
        <p:spPr>
          <a:xfrm>
            <a:off x="8610600" y="6356350"/>
            <a:ext cx="2743200" cy="365125"/>
          </a:xfrm>
        </p:spPr>
        <p:txBody>
          <a:bodyPr/>
          <a:lstStyle>
            <a:lvl1pPr>
              <a:defRPr>
                <a:solidFill>
                  <a:schemeClr val="tx1"/>
                </a:solidFill>
                <a:latin typeface="Arial" panose="020B0604020202020204" pitchFamily="34" charset="0"/>
                <a:ea typeface="Source Sans Pro" charset="0"/>
                <a:cs typeface="Arial" panose="020B0604020202020204" pitchFamily="34" charset="0"/>
              </a:defRPr>
            </a:lvl1pPr>
          </a:lstStyle>
          <a:p>
            <a:r>
              <a:rPr lang="en-US"/>
              <a:t> </a:t>
            </a:r>
            <a:r>
              <a:rPr lang="en-US" b="1"/>
              <a:t>CWDS /</a:t>
            </a:r>
            <a:r>
              <a:rPr lang="en-US"/>
              <a:t> </a:t>
            </a:r>
            <a:fld id="{3034EA56-25F9-154B-A508-1E08B5A9821D}" type="slidenum">
              <a:rPr lang="en-US" smtClean="0"/>
              <a:pPr/>
              <a:t>‹#›</a:t>
            </a:fld>
            <a:endParaRPr lang="en-US"/>
          </a:p>
        </p:txBody>
      </p:sp>
      <p:sp>
        <p:nvSpPr>
          <p:cNvPr id="4" name="Text Placeholder 6">
            <a:extLst>
              <a:ext uri="{FF2B5EF4-FFF2-40B4-BE49-F238E27FC236}">
                <a16:creationId xmlns:a16="http://schemas.microsoft.com/office/drawing/2014/main" id="{0D5AEE6D-74CB-A224-9991-ABC2974DE3E9}"/>
              </a:ext>
            </a:extLst>
          </p:cNvPr>
          <p:cNvSpPr>
            <a:spLocks noGrp="1"/>
          </p:cNvSpPr>
          <p:nvPr>
            <p:ph type="body" sz="quarter" idx="13"/>
          </p:nvPr>
        </p:nvSpPr>
        <p:spPr>
          <a:xfrm>
            <a:off x="8144930" y="1239044"/>
            <a:ext cx="3631145" cy="4379912"/>
          </a:xfrm>
        </p:spPr>
        <p:txBody>
          <a:bodyPr anchor="ctr"/>
          <a:lstStyle>
            <a:lvl1pPr marL="0" indent="0">
              <a:buNone/>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29516740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Basi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0" y="365126"/>
            <a:ext cx="10972800" cy="435722"/>
          </a:xfrm>
        </p:spPr>
        <p:txBody>
          <a:bodyPr>
            <a:normAutofit/>
          </a:bodyPr>
          <a:lstStyle>
            <a:lvl1pPr>
              <a:defRPr sz="2400" b="1" i="0">
                <a:solidFill>
                  <a:schemeClr val="accent4"/>
                </a:solidFill>
                <a:latin typeface="Arial" panose="020B0604020202020204" pitchFamily="34" charset="0"/>
                <a:ea typeface="Source Sans Pro" charset="0"/>
                <a:cs typeface="Arial" panose="020B0604020202020204" pitchFamily="34" charset="0"/>
              </a:defRPr>
            </a:lvl1pPr>
          </a:lstStyle>
          <a:p>
            <a:r>
              <a:rPr lang="en-US"/>
              <a:t>Slide title</a:t>
            </a:r>
          </a:p>
        </p:txBody>
      </p:sp>
      <p:sp>
        <p:nvSpPr>
          <p:cNvPr id="3" name="Content Placeholder 2"/>
          <p:cNvSpPr>
            <a:spLocks noGrp="1"/>
          </p:cNvSpPr>
          <p:nvPr>
            <p:ph idx="1"/>
          </p:nvPr>
        </p:nvSpPr>
        <p:spPr>
          <a:xfrm>
            <a:off x="685800" y="1188720"/>
            <a:ext cx="10972800" cy="5060986"/>
          </a:xfrm>
        </p:spPr>
        <p:txBody>
          <a:bodyPr/>
          <a:lstStyle>
            <a:lvl1pPr marL="0" indent="0">
              <a:buFontTx/>
              <a:buNone/>
              <a:defRPr sz="2400">
                <a:solidFill>
                  <a:schemeClr val="tx1"/>
                </a:solidFill>
                <a:latin typeface="Arial" panose="020B0604020202020204" pitchFamily="34" charset="0"/>
                <a:ea typeface="Source Sans Pro" charset="0"/>
                <a:cs typeface="Arial" panose="020B0604020202020204" pitchFamily="34" charset="0"/>
              </a:defRPr>
            </a:lvl1pPr>
            <a:lvl2pPr>
              <a:defRPr>
                <a:solidFill>
                  <a:schemeClr val="tx1"/>
                </a:solidFill>
                <a:latin typeface="Arial" panose="020B0604020202020204" pitchFamily="34" charset="0"/>
                <a:ea typeface="Source Sans Pro" charset="0"/>
                <a:cs typeface="Arial" panose="020B0604020202020204" pitchFamily="34" charset="0"/>
              </a:defRPr>
            </a:lvl2pPr>
            <a:lvl3pPr>
              <a:defRPr sz="1800">
                <a:solidFill>
                  <a:schemeClr val="tx1"/>
                </a:solidFill>
                <a:latin typeface="Arial" panose="020B0604020202020204" pitchFamily="34" charset="0"/>
                <a:ea typeface="Source Sans Pro" charset="0"/>
                <a:cs typeface="Arial" panose="020B0604020202020204" pitchFamily="34" charset="0"/>
              </a:defRPr>
            </a:lvl3pPr>
            <a:lvl4pPr>
              <a:defRPr sz="1800">
                <a:solidFill>
                  <a:schemeClr val="tx1"/>
                </a:solidFill>
                <a:latin typeface="Arial" panose="020B0604020202020204" pitchFamily="34" charset="0"/>
                <a:ea typeface="Source Sans Pro" charset="0"/>
                <a:cs typeface="Arial" panose="020B0604020202020204" pitchFamily="34" charset="0"/>
              </a:defRPr>
            </a:lvl4pPr>
            <a:lvl5pPr>
              <a:defRPr>
                <a:solidFill>
                  <a:schemeClr val="tx1"/>
                </a:solidFill>
                <a:latin typeface="Arial" panose="020B0604020202020204" pitchFamily="34" charset="0"/>
                <a:ea typeface="Source Sans Pro"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85800" y="6356350"/>
            <a:ext cx="2743200" cy="365125"/>
          </a:xfrm>
        </p:spPr>
        <p:txBody>
          <a:bodyPr/>
          <a:lstStyle>
            <a:lvl1pPr>
              <a:defRPr>
                <a:latin typeface="Arial" panose="020B0604020202020204" pitchFamily="34" charset="0"/>
                <a:ea typeface="Source Sans Pro" charset="0"/>
                <a:cs typeface="Arial" panose="020B0604020202020204" pitchFamily="34" charset="0"/>
              </a:defRPr>
            </a:lvl1pPr>
          </a:lstStyle>
          <a:p>
            <a:endParaRPr lang="en-US"/>
          </a:p>
        </p:txBody>
      </p:sp>
      <p:sp>
        <p:nvSpPr>
          <p:cNvPr id="6" name="Slide Number Placeholder 5"/>
          <p:cNvSpPr>
            <a:spLocks noGrp="1"/>
          </p:cNvSpPr>
          <p:nvPr>
            <p:ph type="sldNum" sz="quarter" idx="12"/>
          </p:nvPr>
        </p:nvSpPr>
        <p:spPr/>
        <p:txBody>
          <a:bodyPr/>
          <a:lstStyle>
            <a:lvl1pPr>
              <a:defRPr b="1">
                <a:solidFill>
                  <a:schemeClr val="tx1"/>
                </a:solidFill>
                <a:latin typeface="Arial" panose="020B0604020202020204" pitchFamily="34" charset="0"/>
                <a:ea typeface="Source Sans Pro" charset="0"/>
                <a:cs typeface="Arial" panose="020B0604020202020204" pitchFamily="34" charset="0"/>
              </a:defRPr>
            </a:lvl1pPr>
          </a:lstStyle>
          <a:p>
            <a:r>
              <a:rPr lang="en-US"/>
              <a:t> CWDS / </a:t>
            </a:r>
            <a:fld id="{3034EA56-25F9-154B-A508-1E08B5A9821D}" type="slidenum">
              <a:rPr lang="en-US" smtClean="0"/>
              <a:pPr/>
              <a:t>‹#›</a:t>
            </a:fld>
            <a:endParaRPr lang="en-US"/>
          </a:p>
        </p:txBody>
      </p:sp>
      <p:sp>
        <p:nvSpPr>
          <p:cNvPr id="7" name="Rectangle 6"/>
          <p:cNvSpPr/>
          <p:nvPr userDrawn="1"/>
        </p:nvSpPr>
        <p:spPr>
          <a:xfrm>
            <a:off x="0" y="0"/>
            <a:ext cx="18288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45F02238-95EF-F0BD-BF48-B746FA968D7A}"/>
              </a:ext>
            </a:extLst>
          </p:cNvPr>
          <p:cNvSpPr/>
          <p:nvPr userDrawn="1"/>
        </p:nvSpPr>
        <p:spPr>
          <a:xfrm>
            <a:off x="685800" y="861773"/>
            <a:ext cx="10972800" cy="45719"/>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782857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4400" b="0">
                <a:solidFill>
                  <a:schemeClr val="accent4"/>
                </a:solidFill>
                <a:latin typeface="Arial" panose="020B0604020202020204" pitchFamily="34" charset="0"/>
                <a:ea typeface="Source Sans Pro" charset="0"/>
                <a:cs typeface="Arial" panose="020B0604020202020204" pitchFamily="34" charset="0"/>
              </a:defRPr>
            </a:lvl1pPr>
          </a:lstStyle>
          <a:p>
            <a:r>
              <a:rPr lang="en-US"/>
              <a:t>Click to edit slide title</a:t>
            </a:r>
          </a:p>
        </p:txBody>
      </p:sp>
      <p:sp>
        <p:nvSpPr>
          <p:cNvPr id="3" name="Content Placeholder 2"/>
          <p:cNvSpPr>
            <a:spLocks noGrp="1"/>
          </p:cNvSpPr>
          <p:nvPr>
            <p:ph sz="half" idx="1"/>
          </p:nvPr>
        </p:nvSpPr>
        <p:spPr>
          <a:xfrm>
            <a:off x="838200" y="1825625"/>
            <a:ext cx="5181600" cy="4351338"/>
          </a:xfrm>
        </p:spPr>
        <p:txBody>
          <a:bodyPr/>
          <a:lstStyle>
            <a:lvl1pPr>
              <a:defRPr sz="2400">
                <a:solidFill>
                  <a:schemeClr val="tx1"/>
                </a:solidFill>
                <a:latin typeface="Arial" panose="020B0604020202020204" pitchFamily="34" charset="0"/>
                <a:ea typeface="Source Sans Pro" charset="0"/>
                <a:cs typeface="Arial" panose="020B0604020202020204" pitchFamily="34" charset="0"/>
              </a:defRPr>
            </a:lvl1pPr>
            <a:lvl2pPr>
              <a:defRPr>
                <a:solidFill>
                  <a:schemeClr val="tx1"/>
                </a:solidFill>
                <a:latin typeface="Arial" panose="020B0604020202020204" pitchFamily="34" charset="0"/>
                <a:ea typeface="Source Sans Pro" charset="0"/>
                <a:cs typeface="Arial" panose="020B0604020202020204" pitchFamily="34" charset="0"/>
              </a:defRPr>
            </a:lvl2pPr>
            <a:lvl3pPr>
              <a:defRPr sz="1800">
                <a:solidFill>
                  <a:schemeClr val="tx1"/>
                </a:solidFill>
                <a:latin typeface="Arial" panose="020B0604020202020204" pitchFamily="34" charset="0"/>
                <a:ea typeface="Source Sans Pro" charset="0"/>
                <a:cs typeface="Arial" panose="020B0604020202020204" pitchFamily="34" charset="0"/>
              </a:defRPr>
            </a:lvl3pPr>
            <a:lvl4pPr>
              <a:defRPr sz="1800">
                <a:solidFill>
                  <a:schemeClr val="tx1"/>
                </a:solidFill>
                <a:latin typeface="Arial" panose="020B0604020202020204" pitchFamily="34" charset="0"/>
                <a:ea typeface="Source Sans Pro" charset="0"/>
                <a:cs typeface="Arial" panose="020B0604020202020204" pitchFamily="34" charset="0"/>
              </a:defRPr>
            </a:lvl4pPr>
            <a:lvl5pPr>
              <a:defRPr sz="1800">
                <a:solidFill>
                  <a:schemeClr val="tx1"/>
                </a:solidFill>
                <a:latin typeface="Arial" panose="020B0604020202020204" pitchFamily="34" charset="0"/>
                <a:ea typeface="Source Sans Pro"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lvl1pPr>
              <a:defRPr sz="2400">
                <a:solidFill>
                  <a:schemeClr val="tx1"/>
                </a:solidFill>
                <a:latin typeface="Arial" panose="020B0604020202020204" pitchFamily="34" charset="0"/>
                <a:ea typeface="Source Sans Pro" charset="0"/>
                <a:cs typeface="Arial" panose="020B0604020202020204" pitchFamily="34" charset="0"/>
              </a:defRPr>
            </a:lvl1pPr>
            <a:lvl2pPr>
              <a:defRPr>
                <a:solidFill>
                  <a:schemeClr val="tx1"/>
                </a:solidFill>
                <a:latin typeface="Arial" panose="020B0604020202020204" pitchFamily="34" charset="0"/>
                <a:ea typeface="Source Sans Pro" charset="0"/>
                <a:cs typeface="Arial" panose="020B0604020202020204" pitchFamily="34" charset="0"/>
              </a:defRPr>
            </a:lvl2pPr>
            <a:lvl3pPr>
              <a:defRPr sz="1800">
                <a:solidFill>
                  <a:schemeClr val="tx1"/>
                </a:solidFill>
                <a:latin typeface="Arial" panose="020B0604020202020204" pitchFamily="34" charset="0"/>
                <a:ea typeface="Source Sans Pro" charset="0"/>
                <a:cs typeface="Arial" panose="020B0604020202020204" pitchFamily="34" charset="0"/>
              </a:defRPr>
            </a:lvl3pPr>
            <a:lvl4pPr>
              <a:defRPr sz="1800">
                <a:solidFill>
                  <a:schemeClr val="tx1"/>
                </a:solidFill>
                <a:latin typeface="Arial" panose="020B0604020202020204" pitchFamily="34" charset="0"/>
                <a:ea typeface="Source Sans Pro" charset="0"/>
                <a:cs typeface="Arial" panose="020B0604020202020204" pitchFamily="34" charset="0"/>
              </a:defRPr>
            </a:lvl4pPr>
            <a:lvl5pPr>
              <a:defRPr sz="1800">
                <a:solidFill>
                  <a:schemeClr val="tx1"/>
                </a:solidFill>
                <a:latin typeface="Arial" panose="020B0604020202020204" pitchFamily="34" charset="0"/>
                <a:ea typeface="Source Sans Pro"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5"/>
          <p:cNvSpPr/>
          <p:nvPr userDrawn="1"/>
        </p:nvSpPr>
        <p:spPr>
          <a:xfrm>
            <a:off x="0" y="0"/>
            <a:ext cx="18288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3"/>
          <p:cNvSpPr>
            <a:spLocks noGrp="1"/>
          </p:cNvSpPr>
          <p:nvPr>
            <p:ph type="sldNum" sz="quarter" idx="12"/>
          </p:nvPr>
        </p:nvSpPr>
        <p:spPr>
          <a:xfrm>
            <a:off x="8610600" y="6356350"/>
            <a:ext cx="2743200" cy="365125"/>
          </a:xfrm>
        </p:spPr>
        <p:txBody>
          <a:bodyPr/>
          <a:lstStyle>
            <a:lvl1pPr>
              <a:defRPr>
                <a:solidFill>
                  <a:schemeClr val="tx1"/>
                </a:solidFill>
                <a:latin typeface="Arial" panose="020B0604020202020204" pitchFamily="34" charset="0"/>
                <a:ea typeface="Source Sans Pro" charset="0"/>
                <a:cs typeface="Arial" panose="020B0604020202020204" pitchFamily="34" charset="0"/>
              </a:defRPr>
            </a:lvl1pPr>
          </a:lstStyle>
          <a:p>
            <a:r>
              <a:rPr lang="en-US"/>
              <a:t> </a:t>
            </a:r>
            <a:r>
              <a:rPr lang="en-US" b="1"/>
              <a:t>CWDS /</a:t>
            </a:r>
            <a:r>
              <a:rPr lang="en-US"/>
              <a:t> </a:t>
            </a:r>
            <a:fld id="{3034EA56-25F9-154B-A508-1E08B5A9821D}" type="slidenum">
              <a:rPr lang="en-US" smtClean="0"/>
              <a:pPr/>
              <a:t>‹#›</a:t>
            </a:fld>
            <a:endParaRPr lang="en-US"/>
          </a:p>
        </p:txBody>
      </p:sp>
    </p:spTree>
    <p:extLst>
      <p:ext uri="{BB962C8B-B14F-4D97-AF65-F5344CB8AC3E}">
        <p14:creationId xmlns:p14="http://schemas.microsoft.com/office/powerpoint/2010/main" val="30266762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1_Two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4400" b="0">
                <a:solidFill>
                  <a:schemeClr val="accent4"/>
                </a:solidFill>
                <a:latin typeface="Arial" panose="020B0604020202020204" pitchFamily="34" charset="0"/>
                <a:ea typeface="Source Sans Pro" charset="0"/>
                <a:cs typeface="Arial" panose="020B0604020202020204" pitchFamily="34" charset="0"/>
              </a:defRPr>
            </a:lvl1pPr>
          </a:lstStyle>
          <a:p>
            <a:r>
              <a:rPr lang="en-US"/>
              <a:t>Click to edit slide title</a:t>
            </a:r>
          </a:p>
        </p:txBody>
      </p:sp>
      <p:sp>
        <p:nvSpPr>
          <p:cNvPr id="3" name="Content Placeholder 2"/>
          <p:cNvSpPr>
            <a:spLocks noGrp="1"/>
          </p:cNvSpPr>
          <p:nvPr>
            <p:ph sz="half" idx="1"/>
          </p:nvPr>
        </p:nvSpPr>
        <p:spPr>
          <a:xfrm>
            <a:off x="838200" y="1825625"/>
            <a:ext cx="2819400" cy="4351338"/>
          </a:xfrm>
        </p:spPr>
        <p:txBody>
          <a:bodyPr>
            <a:normAutofit/>
          </a:bodyPr>
          <a:lstStyle>
            <a:lvl1pPr marL="0" indent="0">
              <a:buFontTx/>
              <a:buNone/>
              <a:defRPr sz="2000">
                <a:solidFill>
                  <a:schemeClr val="tx1"/>
                </a:solidFill>
                <a:latin typeface="Arial" panose="020B0604020202020204" pitchFamily="34" charset="0"/>
                <a:ea typeface="Source Sans Pro" charset="0"/>
                <a:cs typeface="Arial" panose="020B0604020202020204" pitchFamily="34" charset="0"/>
              </a:defRPr>
            </a:lvl1pPr>
            <a:lvl2pPr>
              <a:defRPr sz="1800">
                <a:solidFill>
                  <a:schemeClr val="tx1"/>
                </a:solidFill>
                <a:latin typeface="Arial" panose="020B0604020202020204" pitchFamily="34" charset="0"/>
                <a:ea typeface="Source Sans Pro" charset="0"/>
                <a:cs typeface="Arial" panose="020B0604020202020204" pitchFamily="34" charset="0"/>
              </a:defRPr>
            </a:lvl2pPr>
            <a:lvl3pPr>
              <a:defRPr sz="1800">
                <a:solidFill>
                  <a:schemeClr val="tx1"/>
                </a:solidFill>
                <a:latin typeface="Arial" panose="020B0604020202020204" pitchFamily="34" charset="0"/>
                <a:ea typeface="Source Sans Pro" charset="0"/>
                <a:cs typeface="Arial" panose="020B0604020202020204" pitchFamily="34" charset="0"/>
              </a:defRPr>
            </a:lvl3pPr>
            <a:lvl4pPr>
              <a:defRPr sz="1800">
                <a:solidFill>
                  <a:schemeClr val="tx1"/>
                </a:solidFill>
                <a:latin typeface="Arial" panose="020B0604020202020204" pitchFamily="34" charset="0"/>
                <a:ea typeface="Source Sans Pro" charset="0"/>
                <a:cs typeface="Arial" panose="020B0604020202020204" pitchFamily="34" charset="0"/>
              </a:defRPr>
            </a:lvl4pPr>
            <a:lvl5pPr>
              <a:defRPr sz="1800">
                <a:solidFill>
                  <a:schemeClr val="tx1"/>
                </a:solidFill>
                <a:latin typeface="Arial" panose="020B0604020202020204" pitchFamily="34" charset="0"/>
                <a:ea typeface="Source Sans Pro"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810000" y="1825625"/>
            <a:ext cx="5181600" cy="4351338"/>
          </a:xfrm>
        </p:spPr>
        <p:txBody>
          <a:bodyPr>
            <a:normAutofit/>
          </a:bodyPr>
          <a:lstStyle>
            <a:lvl1pPr marL="0" indent="0">
              <a:buFontTx/>
              <a:buNone/>
              <a:defRPr sz="2000">
                <a:solidFill>
                  <a:schemeClr val="tx1"/>
                </a:solidFill>
                <a:latin typeface="Arial" panose="020B0604020202020204" pitchFamily="34" charset="0"/>
                <a:ea typeface="Source Sans Pro" charset="0"/>
                <a:cs typeface="Arial" panose="020B0604020202020204" pitchFamily="34" charset="0"/>
              </a:defRPr>
            </a:lvl1pPr>
            <a:lvl2pPr>
              <a:defRPr sz="1800">
                <a:solidFill>
                  <a:schemeClr val="tx1"/>
                </a:solidFill>
                <a:latin typeface="Arial" panose="020B0604020202020204" pitchFamily="34" charset="0"/>
                <a:ea typeface="Source Sans Pro" charset="0"/>
                <a:cs typeface="Arial" panose="020B0604020202020204" pitchFamily="34" charset="0"/>
              </a:defRPr>
            </a:lvl2pPr>
            <a:lvl3pPr>
              <a:defRPr sz="1800">
                <a:solidFill>
                  <a:schemeClr val="tx1"/>
                </a:solidFill>
                <a:latin typeface="Arial" panose="020B0604020202020204" pitchFamily="34" charset="0"/>
                <a:ea typeface="Source Sans Pro" charset="0"/>
                <a:cs typeface="Arial" panose="020B0604020202020204" pitchFamily="34" charset="0"/>
              </a:defRPr>
            </a:lvl3pPr>
            <a:lvl4pPr>
              <a:defRPr sz="1800">
                <a:solidFill>
                  <a:schemeClr val="tx1"/>
                </a:solidFill>
                <a:latin typeface="Arial" panose="020B0604020202020204" pitchFamily="34" charset="0"/>
                <a:ea typeface="Source Sans Pro" charset="0"/>
                <a:cs typeface="Arial" panose="020B0604020202020204" pitchFamily="34" charset="0"/>
              </a:defRPr>
            </a:lvl4pPr>
            <a:lvl5pPr>
              <a:defRPr sz="1800">
                <a:solidFill>
                  <a:schemeClr val="tx1"/>
                </a:solidFill>
                <a:latin typeface="Arial" panose="020B0604020202020204" pitchFamily="34" charset="0"/>
                <a:ea typeface="Source Sans Pro"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5"/>
          <p:cNvSpPr/>
          <p:nvPr userDrawn="1"/>
        </p:nvSpPr>
        <p:spPr>
          <a:xfrm>
            <a:off x="0" y="0"/>
            <a:ext cx="18288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3"/>
          <p:cNvSpPr>
            <a:spLocks noGrp="1"/>
          </p:cNvSpPr>
          <p:nvPr>
            <p:ph type="sldNum" sz="quarter" idx="12"/>
          </p:nvPr>
        </p:nvSpPr>
        <p:spPr>
          <a:xfrm>
            <a:off x="8610600" y="6356350"/>
            <a:ext cx="2743200" cy="365125"/>
          </a:xfrm>
        </p:spPr>
        <p:txBody>
          <a:bodyPr/>
          <a:lstStyle>
            <a:lvl1pPr>
              <a:defRPr>
                <a:solidFill>
                  <a:schemeClr val="tx1"/>
                </a:solidFill>
                <a:latin typeface="Arial" panose="020B0604020202020204" pitchFamily="34" charset="0"/>
                <a:ea typeface="Source Sans Pro" charset="0"/>
                <a:cs typeface="Arial" panose="020B0604020202020204" pitchFamily="34" charset="0"/>
              </a:defRPr>
            </a:lvl1pPr>
          </a:lstStyle>
          <a:p>
            <a:r>
              <a:rPr lang="en-US"/>
              <a:t> </a:t>
            </a:r>
            <a:r>
              <a:rPr lang="en-US" b="1"/>
              <a:t>CWDS /</a:t>
            </a:r>
            <a:r>
              <a:rPr lang="en-US"/>
              <a:t> </a:t>
            </a:r>
            <a:fld id="{3034EA56-25F9-154B-A508-1E08B5A9821D}" type="slidenum">
              <a:rPr lang="en-US" smtClean="0"/>
              <a:pPr/>
              <a:t>‹#›</a:t>
            </a:fld>
            <a:endParaRPr lang="en-US"/>
          </a:p>
        </p:txBody>
      </p:sp>
      <p:sp>
        <p:nvSpPr>
          <p:cNvPr id="7" name="Content Placeholder 3">
            <a:extLst>
              <a:ext uri="{FF2B5EF4-FFF2-40B4-BE49-F238E27FC236}">
                <a16:creationId xmlns:a16="http://schemas.microsoft.com/office/drawing/2014/main" id="{2DB77CFC-546F-4ACB-A28A-684CFBB3EFEE}"/>
              </a:ext>
            </a:extLst>
          </p:cNvPr>
          <p:cNvSpPr>
            <a:spLocks noGrp="1"/>
          </p:cNvSpPr>
          <p:nvPr>
            <p:ph sz="half" idx="13"/>
          </p:nvPr>
        </p:nvSpPr>
        <p:spPr>
          <a:xfrm>
            <a:off x="9144001" y="1825625"/>
            <a:ext cx="2220984" cy="4351338"/>
          </a:xfrm>
        </p:spPr>
        <p:txBody>
          <a:bodyPr>
            <a:normAutofit/>
          </a:bodyPr>
          <a:lstStyle>
            <a:lvl1pPr marL="0" indent="0">
              <a:buFontTx/>
              <a:buNone/>
              <a:defRPr sz="2000">
                <a:solidFill>
                  <a:schemeClr val="tx1"/>
                </a:solidFill>
                <a:latin typeface="Arial" panose="020B0604020202020204" pitchFamily="34" charset="0"/>
                <a:ea typeface="Source Sans Pro" charset="0"/>
                <a:cs typeface="Arial" panose="020B0604020202020204" pitchFamily="34" charset="0"/>
              </a:defRPr>
            </a:lvl1pPr>
            <a:lvl2pPr>
              <a:defRPr sz="1800">
                <a:solidFill>
                  <a:schemeClr val="tx1"/>
                </a:solidFill>
                <a:latin typeface="Arial" panose="020B0604020202020204" pitchFamily="34" charset="0"/>
                <a:ea typeface="Source Sans Pro" charset="0"/>
                <a:cs typeface="Arial" panose="020B0604020202020204" pitchFamily="34" charset="0"/>
              </a:defRPr>
            </a:lvl2pPr>
            <a:lvl3pPr>
              <a:defRPr sz="1800">
                <a:solidFill>
                  <a:schemeClr val="tx1"/>
                </a:solidFill>
                <a:latin typeface="Arial" panose="020B0604020202020204" pitchFamily="34" charset="0"/>
                <a:ea typeface="Source Sans Pro" charset="0"/>
                <a:cs typeface="Arial" panose="020B0604020202020204" pitchFamily="34" charset="0"/>
              </a:defRPr>
            </a:lvl3pPr>
            <a:lvl4pPr>
              <a:defRPr sz="1800">
                <a:solidFill>
                  <a:srgbClr val="004A6C"/>
                </a:solidFill>
                <a:latin typeface="Arial" panose="020B0604020202020204" pitchFamily="34" charset="0"/>
                <a:ea typeface="Source Sans Pro" charset="0"/>
                <a:cs typeface="Arial" panose="020B0604020202020204" pitchFamily="34" charset="0"/>
              </a:defRPr>
            </a:lvl4pPr>
            <a:lvl5pPr>
              <a:defRPr sz="1800">
                <a:solidFill>
                  <a:srgbClr val="004A6C"/>
                </a:solidFill>
                <a:latin typeface="Arial" panose="020B0604020202020204" pitchFamily="34" charset="0"/>
                <a:ea typeface="Source Sans Pro"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3306247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Four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5125"/>
            <a:ext cx="10972800" cy="1325563"/>
          </a:xfrm>
        </p:spPr>
        <p:txBody>
          <a:bodyPr>
            <a:normAutofit/>
          </a:bodyPr>
          <a:lstStyle>
            <a:lvl1pPr>
              <a:defRPr sz="4400" b="0">
                <a:solidFill>
                  <a:schemeClr val="accent4"/>
                </a:solidFill>
                <a:latin typeface="Arial" panose="020B0604020202020204" pitchFamily="34" charset="0"/>
                <a:ea typeface="Source Sans Pro" charset="0"/>
                <a:cs typeface="Arial" panose="020B0604020202020204" pitchFamily="34" charset="0"/>
              </a:defRPr>
            </a:lvl1pPr>
          </a:lstStyle>
          <a:p>
            <a:r>
              <a:rPr lang="en-US"/>
              <a:t>Click to edit slide title</a:t>
            </a:r>
          </a:p>
        </p:txBody>
      </p:sp>
      <p:sp>
        <p:nvSpPr>
          <p:cNvPr id="3" name="Content Placeholder 2"/>
          <p:cNvSpPr>
            <a:spLocks noGrp="1"/>
          </p:cNvSpPr>
          <p:nvPr>
            <p:ph sz="half" idx="1"/>
          </p:nvPr>
        </p:nvSpPr>
        <p:spPr>
          <a:xfrm>
            <a:off x="838200" y="1825625"/>
            <a:ext cx="2606040" cy="4351338"/>
          </a:xfrm>
        </p:spPr>
        <p:txBody>
          <a:bodyPr>
            <a:normAutofit/>
          </a:bodyPr>
          <a:lstStyle>
            <a:lvl1pPr>
              <a:defRPr sz="2000" baseline="0">
                <a:solidFill>
                  <a:schemeClr val="tx1"/>
                </a:solidFill>
                <a:latin typeface="Arial" panose="020B0604020202020204" pitchFamily="34" charset="0"/>
                <a:ea typeface="Source Sans Pro" charset="0"/>
                <a:cs typeface="Open Sans"/>
              </a:defRPr>
            </a:lvl1pPr>
            <a:lvl2pPr>
              <a:defRPr>
                <a:solidFill>
                  <a:srgbClr val="004A6C"/>
                </a:solidFill>
                <a:latin typeface="Open Sans"/>
                <a:ea typeface="Source Sans Pro" charset="0"/>
                <a:cs typeface="Open Sans"/>
              </a:defRPr>
            </a:lvl2pPr>
            <a:lvl3pPr>
              <a:defRPr sz="1800">
                <a:solidFill>
                  <a:srgbClr val="004A6C"/>
                </a:solidFill>
                <a:latin typeface="Open Sans"/>
                <a:ea typeface="Source Sans Pro" charset="0"/>
                <a:cs typeface="Open Sans"/>
              </a:defRPr>
            </a:lvl3pPr>
            <a:lvl4pPr>
              <a:defRPr sz="1800">
                <a:solidFill>
                  <a:srgbClr val="004A6C"/>
                </a:solidFill>
                <a:latin typeface="Open Sans"/>
                <a:ea typeface="Source Sans Pro" charset="0"/>
                <a:cs typeface="Open Sans"/>
              </a:defRPr>
            </a:lvl4pPr>
            <a:lvl5pPr>
              <a:defRPr sz="1800">
                <a:solidFill>
                  <a:srgbClr val="004A6C"/>
                </a:solidFill>
                <a:latin typeface="Open Sans"/>
                <a:ea typeface="Source Sans Pro" charset="0"/>
                <a:cs typeface="Open Sans"/>
              </a:defRPr>
            </a:lvl5pPr>
          </a:lstStyle>
          <a:p>
            <a:pPr lvl="0"/>
            <a:r>
              <a:rPr lang="en-US"/>
              <a:t>Click to edit Master text styles</a:t>
            </a:r>
          </a:p>
        </p:txBody>
      </p:sp>
      <p:sp>
        <p:nvSpPr>
          <p:cNvPr id="6" name="Rectangle 5"/>
          <p:cNvSpPr/>
          <p:nvPr userDrawn="1"/>
        </p:nvSpPr>
        <p:spPr>
          <a:xfrm>
            <a:off x="0" y="0"/>
            <a:ext cx="18288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3"/>
          <p:cNvSpPr>
            <a:spLocks noGrp="1"/>
          </p:cNvSpPr>
          <p:nvPr>
            <p:ph type="sldNum" sz="quarter" idx="12"/>
          </p:nvPr>
        </p:nvSpPr>
        <p:spPr>
          <a:xfrm>
            <a:off x="8610600" y="6356350"/>
            <a:ext cx="2743200" cy="365125"/>
          </a:xfrm>
        </p:spPr>
        <p:txBody>
          <a:bodyPr/>
          <a:lstStyle>
            <a:lvl1pPr>
              <a:defRPr b="1">
                <a:solidFill>
                  <a:schemeClr val="tx1"/>
                </a:solidFill>
                <a:latin typeface="Open Sans"/>
                <a:ea typeface="Source Sans Pro" charset="0"/>
                <a:cs typeface="Open Sans"/>
              </a:defRPr>
            </a:lvl1pPr>
          </a:lstStyle>
          <a:p>
            <a:r>
              <a:rPr lang="en-US"/>
              <a:t> CWDS / </a:t>
            </a:r>
            <a:fld id="{3034EA56-25F9-154B-A508-1E08B5A9821D}" type="slidenum">
              <a:rPr lang="en-US" smtClean="0"/>
              <a:pPr/>
              <a:t>‹#›</a:t>
            </a:fld>
            <a:endParaRPr lang="en-US"/>
          </a:p>
        </p:txBody>
      </p:sp>
      <p:sp>
        <p:nvSpPr>
          <p:cNvPr id="7" name="Content Placeholder 2">
            <a:extLst>
              <a:ext uri="{FF2B5EF4-FFF2-40B4-BE49-F238E27FC236}">
                <a16:creationId xmlns:a16="http://schemas.microsoft.com/office/drawing/2014/main" id="{4EF0C0D2-E23C-438C-B55F-48418DC39EE7}"/>
              </a:ext>
            </a:extLst>
          </p:cNvPr>
          <p:cNvSpPr>
            <a:spLocks noGrp="1"/>
          </p:cNvSpPr>
          <p:nvPr>
            <p:ph sz="half" idx="13"/>
          </p:nvPr>
        </p:nvSpPr>
        <p:spPr>
          <a:xfrm>
            <a:off x="3627120" y="1825625"/>
            <a:ext cx="2606040" cy="4351338"/>
          </a:xfrm>
        </p:spPr>
        <p:txBody>
          <a:bodyPr>
            <a:normAutofit/>
          </a:bodyPr>
          <a:lstStyle>
            <a:lvl1pPr>
              <a:defRPr sz="2000">
                <a:solidFill>
                  <a:schemeClr val="tx1"/>
                </a:solidFill>
                <a:latin typeface="Arial" panose="020B0604020202020204" pitchFamily="34" charset="0"/>
                <a:ea typeface="Source Sans Pro" charset="0"/>
                <a:cs typeface="Arial" panose="020B0604020202020204" pitchFamily="34" charset="0"/>
              </a:defRPr>
            </a:lvl1pPr>
            <a:lvl2pPr>
              <a:defRPr>
                <a:solidFill>
                  <a:srgbClr val="004A6C"/>
                </a:solidFill>
                <a:latin typeface="Open Sans"/>
                <a:ea typeface="Source Sans Pro" charset="0"/>
                <a:cs typeface="Open Sans"/>
              </a:defRPr>
            </a:lvl2pPr>
            <a:lvl3pPr>
              <a:defRPr sz="1800">
                <a:solidFill>
                  <a:srgbClr val="004A6C"/>
                </a:solidFill>
                <a:latin typeface="Open Sans"/>
                <a:ea typeface="Source Sans Pro" charset="0"/>
                <a:cs typeface="Open Sans"/>
              </a:defRPr>
            </a:lvl3pPr>
            <a:lvl4pPr>
              <a:defRPr sz="1800">
                <a:solidFill>
                  <a:srgbClr val="004A6C"/>
                </a:solidFill>
                <a:latin typeface="Open Sans"/>
                <a:ea typeface="Source Sans Pro" charset="0"/>
                <a:cs typeface="Open Sans"/>
              </a:defRPr>
            </a:lvl4pPr>
            <a:lvl5pPr>
              <a:defRPr sz="1800">
                <a:solidFill>
                  <a:srgbClr val="004A6C"/>
                </a:solidFill>
                <a:latin typeface="Open Sans"/>
                <a:ea typeface="Source Sans Pro" charset="0"/>
                <a:cs typeface="Open Sans"/>
              </a:defRPr>
            </a:lvl5pPr>
          </a:lstStyle>
          <a:p>
            <a:pPr lvl="0"/>
            <a:r>
              <a:rPr lang="en-US"/>
              <a:t>Click to edit Master text styles</a:t>
            </a:r>
          </a:p>
        </p:txBody>
      </p:sp>
      <p:sp>
        <p:nvSpPr>
          <p:cNvPr id="9" name="Content Placeholder 2">
            <a:extLst>
              <a:ext uri="{FF2B5EF4-FFF2-40B4-BE49-F238E27FC236}">
                <a16:creationId xmlns:a16="http://schemas.microsoft.com/office/drawing/2014/main" id="{F7A6FBA5-22FA-4A63-AE17-BC8CCE1F52EA}"/>
              </a:ext>
            </a:extLst>
          </p:cNvPr>
          <p:cNvSpPr>
            <a:spLocks noGrp="1"/>
          </p:cNvSpPr>
          <p:nvPr>
            <p:ph sz="half" idx="14"/>
          </p:nvPr>
        </p:nvSpPr>
        <p:spPr>
          <a:xfrm>
            <a:off x="6416040" y="1825625"/>
            <a:ext cx="2606040" cy="4351338"/>
          </a:xfrm>
        </p:spPr>
        <p:txBody>
          <a:bodyPr>
            <a:normAutofit/>
          </a:bodyPr>
          <a:lstStyle>
            <a:lvl1pPr>
              <a:defRPr sz="2000">
                <a:solidFill>
                  <a:schemeClr val="tx1"/>
                </a:solidFill>
                <a:latin typeface="Arial" panose="020B0604020202020204" pitchFamily="34" charset="0"/>
                <a:ea typeface="Source Sans Pro" charset="0"/>
                <a:cs typeface="Arial" panose="020B0604020202020204" pitchFamily="34" charset="0"/>
              </a:defRPr>
            </a:lvl1pPr>
            <a:lvl2pPr>
              <a:defRPr>
                <a:solidFill>
                  <a:srgbClr val="004A6C"/>
                </a:solidFill>
                <a:latin typeface="Open Sans"/>
                <a:ea typeface="Source Sans Pro" charset="0"/>
                <a:cs typeface="Open Sans"/>
              </a:defRPr>
            </a:lvl2pPr>
            <a:lvl3pPr>
              <a:defRPr sz="1800">
                <a:solidFill>
                  <a:srgbClr val="004A6C"/>
                </a:solidFill>
                <a:latin typeface="Open Sans"/>
                <a:ea typeface="Source Sans Pro" charset="0"/>
                <a:cs typeface="Open Sans"/>
              </a:defRPr>
            </a:lvl3pPr>
            <a:lvl4pPr>
              <a:defRPr sz="1800">
                <a:solidFill>
                  <a:srgbClr val="004A6C"/>
                </a:solidFill>
                <a:latin typeface="Open Sans"/>
                <a:ea typeface="Source Sans Pro" charset="0"/>
                <a:cs typeface="Open Sans"/>
              </a:defRPr>
            </a:lvl4pPr>
            <a:lvl5pPr>
              <a:defRPr sz="1800">
                <a:solidFill>
                  <a:srgbClr val="004A6C"/>
                </a:solidFill>
                <a:latin typeface="Open Sans"/>
                <a:ea typeface="Source Sans Pro" charset="0"/>
                <a:cs typeface="Open Sans"/>
              </a:defRPr>
            </a:lvl5pPr>
          </a:lstStyle>
          <a:p>
            <a:pPr lvl="0"/>
            <a:r>
              <a:rPr lang="en-US"/>
              <a:t>Click to edit Master text styles</a:t>
            </a:r>
          </a:p>
        </p:txBody>
      </p:sp>
      <p:sp>
        <p:nvSpPr>
          <p:cNvPr id="10" name="Content Placeholder 2">
            <a:extLst>
              <a:ext uri="{FF2B5EF4-FFF2-40B4-BE49-F238E27FC236}">
                <a16:creationId xmlns:a16="http://schemas.microsoft.com/office/drawing/2014/main" id="{C7ED4BB8-55D9-4262-9722-F1451E59A529}"/>
              </a:ext>
            </a:extLst>
          </p:cNvPr>
          <p:cNvSpPr>
            <a:spLocks noGrp="1"/>
          </p:cNvSpPr>
          <p:nvPr>
            <p:ph sz="half" idx="15"/>
          </p:nvPr>
        </p:nvSpPr>
        <p:spPr>
          <a:xfrm>
            <a:off x="9204960" y="1825625"/>
            <a:ext cx="2606040" cy="4351338"/>
          </a:xfrm>
        </p:spPr>
        <p:txBody>
          <a:bodyPr>
            <a:normAutofit/>
          </a:bodyPr>
          <a:lstStyle>
            <a:lvl1pPr>
              <a:defRPr sz="2000">
                <a:solidFill>
                  <a:schemeClr val="tx1"/>
                </a:solidFill>
                <a:latin typeface="Arial" panose="020B0604020202020204" pitchFamily="34" charset="0"/>
                <a:ea typeface="Source Sans Pro" charset="0"/>
                <a:cs typeface="Arial" panose="020B0604020202020204" pitchFamily="34" charset="0"/>
              </a:defRPr>
            </a:lvl1pPr>
            <a:lvl2pPr>
              <a:defRPr>
                <a:solidFill>
                  <a:srgbClr val="004A6C"/>
                </a:solidFill>
                <a:latin typeface="Open Sans"/>
                <a:ea typeface="Source Sans Pro" charset="0"/>
                <a:cs typeface="Open Sans"/>
              </a:defRPr>
            </a:lvl2pPr>
            <a:lvl3pPr>
              <a:defRPr sz="1800">
                <a:solidFill>
                  <a:srgbClr val="004A6C"/>
                </a:solidFill>
                <a:latin typeface="Open Sans"/>
                <a:ea typeface="Source Sans Pro" charset="0"/>
                <a:cs typeface="Open Sans"/>
              </a:defRPr>
            </a:lvl3pPr>
            <a:lvl4pPr>
              <a:defRPr sz="1800">
                <a:solidFill>
                  <a:srgbClr val="004A6C"/>
                </a:solidFill>
                <a:latin typeface="Open Sans"/>
                <a:ea typeface="Source Sans Pro" charset="0"/>
                <a:cs typeface="Open Sans"/>
              </a:defRPr>
            </a:lvl4pPr>
            <a:lvl5pPr>
              <a:defRPr sz="1800">
                <a:solidFill>
                  <a:srgbClr val="004A6C"/>
                </a:solidFill>
                <a:latin typeface="Open Sans"/>
                <a:ea typeface="Source Sans Pro" charset="0"/>
                <a:cs typeface="Open Sans"/>
              </a:defRPr>
            </a:lvl5pPr>
          </a:lstStyle>
          <a:p>
            <a:pPr lvl="0"/>
            <a:r>
              <a:rPr lang="en-US"/>
              <a:t>Click to edit Master text styles</a:t>
            </a:r>
          </a:p>
        </p:txBody>
      </p:sp>
    </p:spTree>
    <p:extLst>
      <p:ext uri="{BB962C8B-B14F-4D97-AF65-F5344CB8AC3E}">
        <p14:creationId xmlns:p14="http://schemas.microsoft.com/office/powerpoint/2010/main" val="29617487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22960" y="457200"/>
            <a:ext cx="10972800" cy="914400"/>
          </a:xfrm>
        </p:spPr>
        <p:txBody>
          <a:bodyPr>
            <a:normAutofit/>
          </a:bodyPr>
          <a:lstStyle>
            <a:lvl1pPr>
              <a:defRPr sz="4400">
                <a:solidFill>
                  <a:schemeClr val="accent4"/>
                </a:solidFill>
                <a:latin typeface="Arial" panose="020B0604020202020204" pitchFamily="34" charset="0"/>
                <a:ea typeface="Source Sans Pro" charset="0"/>
                <a:cs typeface="Arial" panose="020B0604020202020204" pitchFamily="34" charset="0"/>
              </a:defRPr>
            </a:lvl1pPr>
          </a:lstStyle>
          <a:p>
            <a:r>
              <a:rPr lang="en-US"/>
              <a:t>Click to edit slide title</a:t>
            </a:r>
          </a:p>
        </p:txBody>
      </p:sp>
      <p:sp>
        <p:nvSpPr>
          <p:cNvPr id="9" name="Slide Number Placeholder 3"/>
          <p:cNvSpPr>
            <a:spLocks noGrp="1"/>
          </p:cNvSpPr>
          <p:nvPr>
            <p:ph type="sldNum" sz="quarter" idx="12"/>
          </p:nvPr>
        </p:nvSpPr>
        <p:spPr>
          <a:xfrm>
            <a:off x="8610600" y="6356350"/>
            <a:ext cx="2743200" cy="365125"/>
          </a:xfrm>
        </p:spPr>
        <p:txBody>
          <a:bodyPr/>
          <a:lstStyle>
            <a:lvl1pPr>
              <a:defRPr>
                <a:solidFill>
                  <a:schemeClr val="tx1"/>
                </a:solidFill>
                <a:latin typeface="Arial" panose="020B0604020202020204" pitchFamily="34" charset="0"/>
                <a:ea typeface="Source Sans Pro" charset="0"/>
                <a:cs typeface="Arial" panose="020B0604020202020204" pitchFamily="34" charset="0"/>
              </a:defRPr>
            </a:lvl1pPr>
          </a:lstStyle>
          <a:p>
            <a:r>
              <a:rPr lang="en-US"/>
              <a:t> </a:t>
            </a:r>
            <a:r>
              <a:rPr lang="en-US" b="1"/>
              <a:t>CWDS /</a:t>
            </a:r>
            <a:r>
              <a:rPr lang="en-US"/>
              <a:t> </a:t>
            </a:r>
            <a:fld id="{3034EA56-25F9-154B-A508-1E08B5A9821D}" type="slidenum">
              <a:rPr lang="en-US" smtClean="0"/>
              <a:pPr/>
              <a:t>‹#›</a:t>
            </a:fld>
            <a:endParaRPr lang="en-US"/>
          </a:p>
        </p:txBody>
      </p:sp>
      <p:sp>
        <p:nvSpPr>
          <p:cNvPr id="5" name="Rectangle 4"/>
          <p:cNvSpPr/>
          <p:nvPr userDrawn="1"/>
        </p:nvSpPr>
        <p:spPr>
          <a:xfrm>
            <a:off x="0" y="0"/>
            <a:ext cx="18288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687261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10" name="Slide Number Placeholder 3"/>
          <p:cNvSpPr>
            <a:spLocks noGrp="1"/>
          </p:cNvSpPr>
          <p:nvPr>
            <p:ph type="sldNum" sz="quarter" idx="12"/>
          </p:nvPr>
        </p:nvSpPr>
        <p:spPr>
          <a:xfrm>
            <a:off x="8610600" y="6356350"/>
            <a:ext cx="2743200" cy="365125"/>
          </a:xfrm>
        </p:spPr>
        <p:txBody>
          <a:bodyPr/>
          <a:lstStyle>
            <a:lvl1pPr>
              <a:defRPr>
                <a:solidFill>
                  <a:schemeClr val="tx1"/>
                </a:solidFill>
                <a:latin typeface="Arial" panose="020B0604020202020204" pitchFamily="34" charset="0"/>
                <a:ea typeface="Source Sans Pro" charset="0"/>
                <a:cs typeface="Arial" panose="020B0604020202020204" pitchFamily="34" charset="0"/>
              </a:defRPr>
            </a:lvl1pPr>
          </a:lstStyle>
          <a:p>
            <a:r>
              <a:rPr lang="en-US"/>
              <a:t> </a:t>
            </a:r>
            <a:r>
              <a:rPr lang="en-US" b="1"/>
              <a:t>CWDS /</a:t>
            </a:r>
            <a:r>
              <a:rPr lang="en-US"/>
              <a:t> </a:t>
            </a:r>
            <a:fld id="{3034EA56-25F9-154B-A508-1E08B5A9821D}" type="slidenum">
              <a:rPr lang="en-US" smtClean="0"/>
              <a:pPr/>
              <a:t>‹#›</a:t>
            </a:fld>
            <a:endParaRPr lang="en-US"/>
          </a:p>
        </p:txBody>
      </p:sp>
      <p:sp>
        <p:nvSpPr>
          <p:cNvPr id="4" name="Rectangle 3"/>
          <p:cNvSpPr/>
          <p:nvPr userDrawn="1"/>
        </p:nvSpPr>
        <p:spPr>
          <a:xfrm>
            <a:off x="0" y="0"/>
            <a:ext cx="18288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99855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1239044"/>
            <a:ext cx="10515600" cy="4379912"/>
          </a:xfrm>
        </p:spPr>
        <p:txBody>
          <a:bodyPr anchor="t">
            <a:normAutofit/>
          </a:bodyPr>
          <a:lstStyle>
            <a:lvl1pPr>
              <a:lnSpc>
                <a:spcPct val="100000"/>
              </a:lnSpc>
              <a:defRPr sz="5400" baseline="0">
                <a:solidFill>
                  <a:schemeClr val="accent4"/>
                </a:solidFill>
                <a:latin typeface="Arial" panose="020B0604020202020204" pitchFamily="34" charset="0"/>
                <a:ea typeface="Source Sans Pro" charset="0"/>
                <a:cs typeface="Arial" panose="020B0604020202020204" pitchFamily="34" charset="0"/>
              </a:defRPr>
            </a:lvl1pPr>
          </a:lstStyle>
          <a:p>
            <a:r>
              <a:rPr lang="en-US"/>
              <a:t>Click to edit quote block</a:t>
            </a:r>
          </a:p>
        </p:txBody>
      </p:sp>
      <p:pic>
        <p:nvPicPr>
          <p:cNvPr id="9" name="Picture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9856"/>
          <a:stretch/>
        </p:blipFill>
        <p:spPr>
          <a:xfrm>
            <a:off x="364757" y="6205371"/>
            <a:ext cx="544831" cy="531870"/>
          </a:xfrm>
          <a:prstGeom prst="rect">
            <a:avLst/>
          </a:prstGeom>
        </p:spPr>
      </p:pic>
      <p:sp>
        <p:nvSpPr>
          <p:cNvPr id="13" name="Slide Number Placeholder 3"/>
          <p:cNvSpPr>
            <a:spLocks noGrp="1"/>
          </p:cNvSpPr>
          <p:nvPr>
            <p:ph type="sldNum" sz="quarter" idx="12"/>
          </p:nvPr>
        </p:nvSpPr>
        <p:spPr>
          <a:xfrm>
            <a:off x="8610600" y="6356350"/>
            <a:ext cx="2743200" cy="365125"/>
          </a:xfrm>
        </p:spPr>
        <p:txBody>
          <a:bodyPr/>
          <a:lstStyle>
            <a:lvl1pPr>
              <a:defRPr>
                <a:solidFill>
                  <a:schemeClr val="tx1"/>
                </a:solidFill>
                <a:latin typeface="Arial" panose="020B0604020202020204" pitchFamily="34" charset="0"/>
                <a:cs typeface="Arial" panose="020B0604020202020204" pitchFamily="34" charset="0"/>
              </a:defRPr>
            </a:lvl1pPr>
          </a:lstStyle>
          <a:p>
            <a:r>
              <a:rPr lang="en-US"/>
              <a:t> </a:t>
            </a:r>
            <a:r>
              <a:rPr lang="en-US" b="1"/>
              <a:t>CWDS /</a:t>
            </a:r>
            <a:r>
              <a:rPr lang="en-US"/>
              <a:t> </a:t>
            </a:r>
            <a:fld id="{3034EA56-25F9-154B-A508-1E08B5A9821D}" type="slidenum">
              <a:rPr lang="en-US" smtClean="0"/>
              <a:pPr/>
              <a:t>‹#›</a:t>
            </a:fld>
            <a:endParaRPr lang="en-US"/>
          </a:p>
        </p:txBody>
      </p:sp>
      <p:sp>
        <p:nvSpPr>
          <p:cNvPr id="5" name="Rectangle 4"/>
          <p:cNvSpPr/>
          <p:nvPr userDrawn="1"/>
        </p:nvSpPr>
        <p:spPr>
          <a:xfrm>
            <a:off x="0" y="0"/>
            <a:ext cx="18288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413554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Basic Content">
    <p:spTree>
      <p:nvGrpSpPr>
        <p:cNvPr id="1" name=""/>
        <p:cNvGrpSpPr/>
        <p:nvPr/>
      </p:nvGrpSpPr>
      <p:grpSpPr>
        <a:xfrm>
          <a:off x="0" y="0"/>
          <a:ext cx="0" cy="0"/>
          <a:chOff x="0" y="0"/>
          <a:chExt cx="0" cy="0"/>
        </a:xfrm>
      </p:grpSpPr>
      <p:sp>
        <p:nvSpPr>
          <p:cNvPr id="7" name="Rectangle 6"/>
          <p:cNvSpPr/>
          <p:nvPr userDrawn="1"/>
        </p:nvSpPr>
        <p:spPr>
          <a:xfrm>
            <a:off x="0" y="0"/>
            <a:ext cx="18288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6809E811-50DC-450D-86C6-A85A85ED8282}"/>
              </a:ext>
              <a:ext uri="{C183D7F6-B498-43B3-948B-1728B52AA6E4}">
                <adec:decorative xmlns:adec="http://schemas.microsoft.com/office/drawing/2017/decorative" val="1"/>
              </a:ext>
            </a:extLst>
          </p:cNvPr>
          <p:cNvCxnSpPr/>
          <p:nvPr userDrawn="1"/>
        </p:nvCxnSpPr>
        <p:spPr>
          <a:xfrm>
            <a:off x="838200" y="5586993"/>
            <a:ext cx="105156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 name="Content Placeholder 5">
            <a:extLst>
              <a:ext uri="{FF2B5EF4-FFF2-40B4-BE49-F238E27FC236}">
                <a16:creationId xmlns:a16="http://schemas.microsoft.com/office/drawing/2014/main" id="{AF80F878-D597-4EE7-845C-EFE5547EB2ED}"/>
              </a:ext>
            </a:extLst>
          </p:cNvPr>
          <p:cNvSpPr>
            <a:spLocks noGrp="1"/>
          </p:cNvSpPr>
          <p:nvPr>
            <p:ph sz="quarter" idx="10"/>
          </p:nvPr>
        </p:nvSpPr>
        <p:spPr>
          <a:xfrm>
            <a:off x="838200" y="5701296"/>
            <a:ext cx="10515600" cy="1042404"/>
          </a:xfrm>
        </p:spPr>
        <p:txBody>
          <a:bodyPr numCol="3">
            <a:noAutofit/>
          </a:bodyPr>
          <a:lstStyle>
            <a:lvl1pPr marL="0" marR="0" indent="0" algn="r" defTabSz="914400" rtl="0" eaLnBrk="1" fontAlgn="auto" latinLnBrk="0" hangingPunct="1">
              <a:lnSpc>
                <a:spcPct val="100000"/>
              </a:lnSpc>
              <a:spcBef>
                <a:spcPts val="0"/>
              </a:spcBef>
              <a:spcAft>
                <a:spcPts val="0"/>
              </a:spcAft>
              <a:buClrTx/>
              <a:buSzTx/>
              <a:buFontTx/>
              <a:buNone/>
              <a:tabLst/>
              <a:defRPr>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4A6C"/>
              </a:solidFill>
              <a:effectLst/>
              <a:uLnTx/>
              <a:uFillTx/>
              <a:latin typeface="Source Sans Pro"/>
              <a:ea typeface="+mn-ea"/>
              <a:cs typeface="+mn-cs"/>
            </a:endParaRPr>
          </a:p>
        </p:txBody>
      </p:sp>
      <p:sp>
        <p:nvSpPr>
          <p:cNvPr id="11" name="Content Placeholder 2">
            <a:extLst>
              <a:ext uri="{FF2B5EF4-FFF2-40B4-BE49-F238E27FC236}">
                <a16:creationId xmlns:a16="http://schemas.microsoft.com/office/drawing/2014/main" id="{DDFC2428-2995-4C51-A0CC-2FFC7657099E}"/>
              </a:ext>
            </a:extLst>
          </p:cNvPr>
          <p:cNvSpPr>
            <a:spLocks noGrp="1"/>
          </p:cNvSpPr>
          <p:nvPr>
            <p:ph idx="1"/>
          </p:nvPr>
        </p:nvSpPr>
        <p:spPr>
          <a:xfrm>
            <a:off x="838199" y="1825625"/>
            <a:ext cx="10515599" cy="3567507"/>
          </a:xfrm>
        </p:spPr>
        <p:txBody>
          <a:bodyPr/>
          <a:lstStyle>
            <a:lvl1pPr>
              <a:defRPr sz="2400">
                <a:solidFill>
                  <a:schemeClr val="bg2">
                    <a:lumMod val="25000"/>
                  </a:schemeClr>
                </a:solidFill>
                <a:latin typeface="Arial" panose="020B0604020202020204" pitchFamily="34" charset="0"/>
                <a:ea typeface="Source Sans Pro" charset="0"/>
                <a:cs typeface="Arial" panose="020B0604020202020204" pitchFamily="34" charset="0"/>
              </a:defRPr>
            </a:lvl1pPr>
            <a:lvl2pPr>
              <a:defRPr>
                <a:solidFill>
                  <a:schemeClr val="bg2">
                    <a:lumMod val="25000"/>
                  </a:schemeClr>
                </a:solidFill>
                <a:latin typeface="Arial" panose="020B0604020202020204" pitchFamily="34" charset="0"/>
                <a:ea typeface="Source Sans Pro" charset="0"/>
                <a:cs typeface="Arial" panose="020B0604020202020204" pitchFamily="34" charset="0"/>
              </a:defRPr>
            </a:lvl2pPr>
            <a:lvl3pPr>
              <a:defRPr sz="1800">
                <a:solidFill>
                  <a:schemeClr val="bg2">
                    <a:lumMod val="25000"/>
                  </a:schemeClr>
                </a:solidFill>
                <a:latin typeface="Arial" panose="020B0604020202020204" pitchFamily="34" charset="0"/>
                <a:ea typeface="Source Sans Pro" charset="0"/>
                <a:cs typeface="Arial" panose="020B0604020202020204" pitchFamily="34" charset="0"/>
              </a:defRPr>
            </a:lvl3pPr>
            <a:lvl4pPr>
              <a:defRPr sz="1800">
                <a:solidFill>
                  <a:schemeClr val="bg2">
                    <a:lumMod val="25000"/>
                  </a:schemeClr>
                </a:solidFill>
                <a:latin typeface="Arial" panose="020B0604020202020204" pitchFamily="34" charset="0"/>
                <a:ea typeface="Source Sans Pro" charset="0"/>
                <a:cs typeface="Arial" panose="020B0604020202020204" pitchFamily="34" charset="0"/>
              </a:defRPr>
            </a:lvl4pPr>
            <a:lvl5pPr>
              <a:defRPr>
                <a:solidFill>
                  <a:schemeClr val="bg2">
                    <a:lumMod val="25000"/>
                  </a:schemeClr>
                </a:solidFill>
                <a:latin typeface="Arial" panose="020B0604020202020204" pitchFamily="34" charset="0"/>
                <a:ea typeface="Source Sans Pro"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itle 2">
            <a:extLst>
              <a:ext uri="{FF2B5EF4-FFF2-40B4-BE49-F238E27FC236}">
                <a16:creationId xmlns:a16="http://schemas.microsoft.com/office/drawing/2014/main" id="{5D6519CA-0015-4609-965F-7F9413575CE7}"/>
              </a:ext>
            </a:extLst>
          </p:cNvPr>
          <p:cNvSpPr>
            <a:spLocks noGrp="1"/>
          </p:cNvSpPr>
          <p:nvPr>
            <p:ph type="title"/>
          </p:nvPr>
        </p:nvSpPr>
        <p:spPr/>
        <p:txBody>
          <a:bodyPr/>
          <a:lstStyle>
            <a:lvl1pPr>
              <a:defRPr>
                <a:solidFill>
                  <a:schemeClr val="accent4"/>
                </a:solidFill>
              </a:defRPr>
            </a:lvl1pPr>
          </a:lstStyle>
          <a:p>
            <a:r>
              <a:rPr lang="en-US"/>
              <a:t>Click to edit Master title style</a:t>
            </a:r>
          </a:p>
        </p:txBody>
      </p:sp>
    </p:spTree>
    <p:extLst>
      <p:ext uri="{BB962C8B-B14F-4D97-AF65-F5344CB8AC3E}">
        <p14:creationId xmlns:p14="http://schemas.microsoft.com/office/powerpoint/2010/main" val="42063549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Basi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4400" b="0" i="0">
                <a:solidFill>
                  <a:schemeClr val="accent4"/>
                </a:solidFill>
                <a:latin typeface="Arial" panose="020B0604020202020204" pitchFamily="34" charset="0"/>
                <a:ea typeface="Source Sans Pro" charset="0"/>
                <a:cs typeface="Arial" panose="020B0604020202020204" pitchFamily="34" charset="0"/>
              </a:defRPr>
            </a:lvl1pPr>
          </a:lstStyle>
          <a:p>
            <a:r>
              <a:rPr lang="en-US"/>
              <a:t>Slide title</a:t>
            </a:r>
          </a:p>
        </p:txBody>
      </p:sp>
      <p:sp>
        <p:nvSpPr>
          <p:cNvPr id="7" name="Rectangle 6"/>
          <p:cNvSpPr/>
          <p:nvPr userDrawn="1"/>
        </p:nvSpPr>
        <p:spPr>
          <a:xfrm>
            <a:off x="0" y="0"/>
            <a:ext cx="18288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6809E811-50DC-450D-86C6-A85A85ED8282}"/>
              </a:ext>
              <a:ext uri="{C183D7F6-B498-43B3-948B-1728B52AA6E4}">
                <adec:decorative xmlns:adec="http://schemas.microsoft.com/office/drawing/2017/decorative" val="1"/>
              </a:ext>
            </a:extLst>
          </p:cNvPr>
          <p:cNvCxnSpPr/>
          <p:nvPr userDrawn="1"/>
        </p:nvCxnSpPr>
        <p:spPr>
          <a:xfrm>
            <a:off x="838200" y="5586993"/>
            <a:ext cx="105156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8" name="Content Placeholder 2">
            <a:extLst>
              <a:ext uri="{FF2B5EF4-FFF2-40B4-BE49-F238E27FC236}">
                <a16:creationId xmlns:a16="http://schemas.microsoft.com/office/drawing/2014/main" id="{6FFE80EE-5C3F-483F-9A88-66E5043FFA1E}"/>
              </a:ext>
            </a:extLst>
          </p:cNvPr>
          <p:cNvSpPr>
            <a:spLocks noGrp="1"/>
          </p:cNvSpPr>
          <p:nvPr>
            <p:ph sz="half" idx="1"/>
          </p:nvPr>
        </p:nvSpPr>
        <p:spPr>
          <a:xfrm>
            <a:off x="838200" y="1825625"/>
            <a:ext cx="5181600" cy="3560755"/>
          </a:xfrm>
        </p:spPr>
        <p:txBody>
          <a:bodyPr/>
          <a:lstStyle>
            <a:lvl1pPr>
              <a:defRPr sz="2400">
                <a:solidFill>
                  <a:schemeClr val="tx1"/>
                </a:solidFill>
                <a:latin typeface="Arial" panose="020B0604020202020204" pitchFamily="34" charset="0"/>
                <a:ea typeface="Source Sans Pro" charset="0"/>
                <a:cs typeface="Arial" panose="020B0604020202020204" pitchFamily="34" charset="0"/>
              </a:defRPr>
            </a:lvl1pPr>
            <a:lvl2pPr>
              <a:defRPr>
                <a:solidFill>
                  <a:schemeClr val="tx1"/>
                </a:solidFill>
                <a:latin typeface="Arial" panose="020B0604020202020204" pitchFamily="34" charset="0"/>
                <a:ea typeface="Source Sans Pro" charset="0"/>
                <a:cs typeface="Arial" panose="020B0604020202020204" pitchFamily="34" charset="0"/>
              </a:defRPr>
            </a:lvl2pPr>
            <a:lvl3pPr>
              <a:defRPr sz="1800">
                <a:solidFill>
                  <a:schemeClr val="tx1"/>
                </a:solidFill>
                <a:latin typeface="Arial" panose="020B0604020202020204" pitchFamily="34" charset="0"/>
                <a:ea typeface="Source Sans Pro" charset="0"/>
                <a:cs typeface="Arial" panose="020B0604020202020204" pitchFamily="34" charset="0"/>
              </a:defRPr>
            </a:lvl3pPr>
            <a:lvl4pPr>
              <a:defRPr sz="1800">
                <a:solidFill>
                  <a:schemeClr val="tx1"/>
                </a:solidFill>
                <a:latin typeface="Arial" panose="020B0604020202020204" pitchFamily="34" charset="0"/>
                <a:ea typeface="Source Sans Pro" charset="0"/>
                <a:cs typeface="Arial" panose="020B0604020202020204" pitchFamily="34" charset="0"/>
              </a:defRPr>
            </a:lvl4pPr>
            <a:lvl5pPr>
              <a:defRPr sz="1800">
                <a:solidFill>
                  <a:schemeClr val="tx1"/>
                </a:solidFill>
                <a:latin typeface="Arial" panose="020B0604020202020204" pitchFamily="34" charset="0"/>
                <a:ea typeface="Source Sans Pro"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a:extLst>
              <a:ext uri="{FF2B5EF4-FFF2-40B4-BE49-F238E27FC236}">
                <a16:creationId xmlns:a16="http://schemas.microsoft.com/office/drawing/2014/main" id="{B9FDEDA7-C34D-4501-8B43-B09CA615B5CE}"/>
              </a:ext>
            </a:extLst>
          </p:cNvPr>
          <p:cNvSpPr>
            <a:spLocks noGrp="1"/>
          </p:cNvSpPr>
          <p:nvPr>
            <p:ph sz="half" idx="2"/>
          </p:nvPr>
        </p:nvSpPr>
        <p:spPr>
          <a:xfrm>
            <a:off x="6172200" y="1825625"/>
            <a:ext cx="5181600" cy="3560755"/>
          </a:xfrm>
        </p:spPr>
        <p:txBody>
          <a:bodyPr/>
          <a:lstStyle>
            <a:lvl1pPr>
              <a:defRPr sz="2400">
                <a:solidFill>
                  <a:schemeClr val="tx1"/>
                </a:solidFill>
                <a:latin typeface="Arial" panose="020B0604020202020204" pitchFamily="34" charset="0"/>
                <a:ea typeface="Source Sans Pro" charset="0"/>
                <a:cs typeface="Arial" panose="020B0604020202020204" pitchFamily="34" charset="0"/>
              </a:defRPr>
            </a:lvl1pPr>
            <a:lvl2pPr>
              <a:defRPr>
                <a:solidFill>
                  <a:schemeClr val="tx1"/>
                </a:solidFill>
                <a:latin typeface="Arial" panose="020B0604020202020204" pitchFamily="34" charset="0"/>
                <a:ea typeface="Source Sans Pro" charset="0"/>
                <a:cs typeface="Arial" panose="020B0604020202020204" pitchFamily="34" charset="0"/>
              </a:defRPr>
            </a:lvl2pPr>
            <a:lvl3pPr>
              <a:defRPr sz="1800">
                <a:solidFill>
                  <a:schemeClr val="tx1"/>
                </a:solidFill>
                <a:latin typeface="Arial" panose="020B0604020202020204" pitchFamily="34" charset="0"/>
                <a:ea typeface="Source Sans Pro" charset="0"/>
                <a:cs typeface="Arial" panose="020B0604020202020204" pitchFamily="34" charset="0"/>
              </a:defRPr>
            </a:lvl3pPr>
            <a:lvl4pPr>
              <a:defRPr sz="1800">
                <a:solidFill>
                  <a:schemeClr val="tx1"/>
                </a:solidFill>
                <a:latin typeface="Arial" panose="020B0604020202020204" pitchFamily="34" charset="0"/>
                <a:ea typeface="Source Sans Pro" charset="0"/>
                <a:cs typeface="Arial" panose="020B0604020202020204" pitchFamily="34" charset="0"/>
              </a:defRPr>
            </a:lvl4pPr>
            <a:lvl5pPr>
              <a:defRPr sz="1800">
                <a:solidFill>
                  <a:schemeClr val="tx1"/>
                </a:solidFill>
                <a:latin typeface="Arial" panose="020B0604020202020204" pitchFamily="34" charset="0"/>
                <a:ea typeface="Source Sans Pro"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AF80F878-D597-4EE7-845C-EFE5547EB2ED}"/>
              </a:ext>
            </a:extLst>
          </p:cNvPr>
          <p:cNvSpPr>
            <a:spLocks noGrp="1"/>
          </p:cNvSpPr>
          <p:nvPr>
            <p:ph sz="quarter" idx="10"/>
          </p:nvPr>
        </p:nvSpPr>
        <p:spPr>
          <a:xfrm>
            <a:off x="838200" y="5701296"/>
            <a:ext cx="10515600" cy="1042404"/>
          </a:xfrm>
        </p:spPr>
        <p:txBody>
          <a:bodyPr numCol="3">
            <a:noAutofit/>
          </a:bodyPr>
          <a:lstStyle>
            <a:lvl1pPr marL="0" marR="0" indent="0" algn="r" defTabSz="914400" rtl="0" eaLnBrk="1" fontAlgn="auto" latinLnBrk="0" hangingPunct="1">
              <a:lnSpc>
                <a:spcPct val="100000"/>
              </a:lnSpc>
              <a:spcBef>
                <a:spcPts val="0"/>
              </a:spcBef>
              <a:spcAft>
                <a:spcPts val="0"/>
              </a:spcAft>
              <a:buClrTx/>
              <a:buSzTx/>
              <a:buFontTx/>
              <a:buNone/>
              <a:tabLst/>
              <a:defRPr baseline="0">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4A6C"/>
              </a:solidFill>
              <a:effectLst/>
              <a:uLnTx/>
              <a:uFillTx/>
              <a:latin typeface="Source Sans Pro"/>
              <a:ea typeface="+mn-ea"/>
              <a:cs typeface="+mn-cs"/>
            </a:endParaRPr>
          </a:p>
        </p:txBody>
      </p:sp>
    </p:spTree>
    <p:extLst>
      <p:ext uri="{BB962C8B-B14F-4D97-AF65-F5344CB8AC3E}">
        <p14:creationId xmlns:p14="http://schemas.microsoft.com/office/powerpoint/2010/main" val="19740808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 Dark">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358900" y="1122363"/>
            <a:ext cx="9309100" cy="2387600"/>
          </a:xfrm>
        </p:spPr>
        <p:txBody>
          <a:bodyPr anchor="b"/>
          <a:lstStyle>
            <a:lvl1pPr algn="l">
              <a:defRPr sz="6000" b="1" i="0">
                <a:solidFill>
                  <a:schemeClr val="bg1"/>
                </a:solidFill>
                <a:latin typeface="Arial" panose="020B0604020202020204" pitchFamily="34" charset="0"/>
                <a:ea typeface="Source Sans Pro" charset="0"/>
                <a:cs typeface="Arial" panose="020B0604020202020204" pitchFamily="34" charset="0"/>
              </a:defRPr>
            </a:lvl1pPr>
          </a:lstStyle>
          <a:p>
            <a:r>
              <a:rPr lang="en-US"/>
              <a:t>Presentation title</a:t>
            </a:r>
          </a:p>
        </p:txBody>
      </p:sp>
      <p:sp>
        <p:nvSpPr>
          <p:cNvPr id="3" name="Subtitle 2"/>
          <p:cNvSpPr>
            <a:spLocks noGrp="1"/>
          </p:cNvSpPr>
          <p:nvPr>
            <p:ph type="subTitle" idx="1" hasCustomPrompt="1"/>
          </p:nvPr>
        </p:nvSpPr>
        <p:spPr>
          <a:xfrm>
            <a:off x="1358900" y="3602038"/>
            <a:ext cx="9309100" cy="1655762"/>
          </a:xfrm>
        </p:spPr>
        <p:txBody>
          <a:bodyPr/>
          <a:lstStyle>
            <a:lvl1pPr marL="0" indent="0" algn="l">
              <a:buNone/>
              <a:defRPr sz="2400" b="0" i="0">
                <a:solidFill>
                  <a:schemeClr val="bg1"/>
                </a:solidFill>
                <a:latin typeface="Arial" panose="020B0604020202020204" pitchFamily="34" charset="0"/>
                <a:ea typeface="Source Sans Pro"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pic>
        <p:nvPicPr>
          <p:cNvPr id="11" name="Picture 10"/>
          <p:cNvPicPr>
            <a:picLocks noChangeAspect="1"/>
          </p:cNvPicPr>
          <p:nvPr userDrawn="1"/>
        </p:nvPicPr>
        <p:blipFill rotWithShape="1">
          <a:blip r:embed="rId2">
            <a:extLst>
              <a:ext uri="{28A0092B-C50C-407E-A947-70E740481C1C}">
                <a14:useLocalDpi xmlns:a14="http://schemas.microsoft.com/office/drawing/2010/main" val="0"/>
              </a:ext>
            </a:extLst>
          </a:blip>
          <a:srcRect r="59856"/>
          <a:stretch/>
        </p:blipFill>
        <p:spPr>
          <a:xfrm>
            <a:off x="310804" y="5634640"/>
            <a:ext cx="953951" cy="931259"/>
          </a:xfrm>
          <a:prstGeom prst="rect">
            <a:avLst/>
          </a:prstGeom>
        </p:spPr>
      </p:pic>
      <p:sp>
        <p:nvSpPr>
          <p:cNvPr id="12" name="Subtitle 2"/>
          <p:cNvSpPr txBox="1">
            <a:spLocks/>
          </p:cNvSpPr>
          <p:nvPr userDrawn="1"/>
        </p:nvSpPr>
        <p:spPr>
          <a:xfrm>
            <a:off x="1385477" y="5901914"/>
            <a:ext cx="4414883" cy="564201"/>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a:buNone/>
              <a:defRPr sz="2400" b="0" i="0" kern="1200">
                <a:solidFill>
                  <a:schemeClr val="tx1"/>
                </a:solidFill>
                <a:latin typeface="Source Sans Pro" charset="0"/>
                <a:ea typeface="Source Sans Pro" charset="0"/>
                <a:cs typeface="Source Sans Pro" charset="0"/>
              </a:defRPr>
            </a:lvl1pPr>
            <a:lvl2pPr marL="457200" indent="0" algn="ctr" defTabSz="914400" rtl="0" eaLnBrk="1" latinLnBrk="0" hangingPunct="1">
              <a:lnSpc>
                <a:spcPct val="90000"/>
              </a:lnSpc>
              <a:spcBef>
                <a:spcPts val="500"/>
              </a:spcBef>
              <a:buFont typeface="Arial"/>
              <a:buNone/>
              <a:defRPr sz="2000" b="0" i="0" kern="1200">
                <a:solidFill>
                  <a:schemeClr val="tx1"/>
                </a:solidFill>
                <a:latin typeface="Source Sans Pro" charset="0"/>
                <a:ea typeface="Source Sans Pro" charset="0"/>
                <a:cs typeface="Source Sans Pro" charset="0"/>
              </a:defRPr>
            </a:lvl2pPr>
            <a:lvl3pPr marL="914400" indent="0" algn="ctr" defTabSz="914400" rtl="0" eaLnBrk="1" latinLnBrk="0" hangingPunct="1">
              <a:lnSpc>
                <a:spcPct val="90000"/>
              </a:lnSpc>
              <a:spcBef>
                <a:spcPts val="500"/>
              </a:spcBef>
              <a:buFont typeface="Arial"/>
              <a:buNone/>
              <a:defRPr sz="1800" b="0" i="0" kern="1200">
                <a:solidFill>
                  <a:schemeClr val="tx1"/>
                </a:solidFill>
                <a:latin typeface="Source Sans Pro" charset="0"/>
                <a:ea typeface="Source Sans Pro" charset="0"/>
                <a:cs typeface="Source Sans Pro" charset="0"/>
              </a:defRPr>
            </a:lvl3pPr>
            <a:lvl4pPr marL="1371600" indent="0" algn="ctr" defTabSz="914400" rtl="0" eaLnBrk="1" latinLnBrk="0" hangingPunct="1">
              <a:lnSpc>
                <a:spcPct val="90000"/>
              </a:lnSpc>
              <a:spcBef>
                <a:spcPts val="500"/>
              </a:spcBef>
              <a:buFont typeface="Arial"/>
              <a:buNone/>
              <a:defRPr sz="1600" b="0" i="0" kern="1200">
                <a:solidFill>
                  <a:schemeClr val="tx1"/>
                </a:solidFill>
                <a:latin typeface="Source Sans Pro" charset="0"/>
                <a:ea typeface="Source Sans Pro" charset="0"/>
                <a:cs typeface="Source Sans Pro" charset="0"/>
              </a:defRPr>
            </a:lvl4pPr>
            <a:lvl5pPr marL="1828800" indent="0" algn="ctr" defTabSz="914400" rtl="0" eaLnBrk="1" latinLnBrk="0" hangingPunct="1">
              <a:lnSpc>
                <a:spcPct val="90000"/>
              </a:lnSpc>
              <a:spcBef>
                <a:spcPts val="500"/>
              </a:spcBef>
              <a:buFont typeface="Arial"/>
              <a:buNone/>
              <a:defRPr sz="1600" b="0" i="0" kern="1200">
                <a:solidFill>
                  <a:schemeClr val="tx1"/>
                </a:solidFill>
                <a:latin typeface="Source Sans Pro" charset="0"/>
                <a:ea typeface="Source Sans Pro" charset="0"/>
                <a:cs typeface="Source Sans Pro" charset="0"/>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ct val="120000"/>
              </a:lnSpc>
              <a:spcBef>
                <a:spcPts val="0"/>
              </a:spcBef>
            </a:pPr>
            <a:r>
              <a:rPr lang="en-US" sz="1600" b="1" i="0">
                <a:solidFill>
                  <a:schemeClr val="bg1"/>
                </a:solidFill>
                <a:latin typeface="Calibri" panose="020F0502020204030204" pitchFamily="34" charset="0"/>
                <a:ea typeface="Source Sans Pro" charset="0"/>
                <a:cs typeface="Calibri" panose="020F0502020204030204" pitchFamily="34" charset="0"/>
              </a:rPr>
              <a:t>CWDS</a:t>
            </a:r>
            <a:r>
              <a:rPr lang="en-US" sz="1600" b="1" i="0" baseline="0">
                <a:solidFill>
                  <a:schemeClr val="bg1"/>
                </a:solidFill>
                <a:latin typeface="Calibri" panose="020F0502020204030204" pitchFamily="34" charset="0"/>
                <a:ea typeface="Source Sans Pro" charset="0"/>
                <a:cs typeface="Calibri" panose="020F0502020204030204" pitchFamily="34" charset="0"/>
              </a:rPr>
              <a:t> </a:t>
            </a:r>
            <a:r>
              <a:rPr lang="en-US" sz="1600" b="0" i="0" baseline="0">
                <a:solidFill>
                  <a:schemeClr val="bg1"/>
                </a:solidFill>
                <a:latin typeface="Calibri" panose="020F0502020204030204" pitchFamily="34" charset="0"/>
                <a:ea typeface="Source Sans Pro" charset="0"/>
                <a:cs typeface="Calibri" panose="020F0502020204030204" pitchFamily="34" charset="0"/>
              </a:rPr>
              <a:t>/</a:t>
            </a:r>
            <a:r>
              <a:rPr lang="en-US" sz="1600" b="1" i="0" baseline="0">
                <a:solidFill>
                  <a:schemeClr val="bg1"/>
                </a:solidFill>
                <a:latin typeface="Calibri" panose="020F0502020204030204" pitchFamily="34" charset="0"/>
                <a:ea typeface="Source Sans Pro" charset="0"/>
                <a:cs typeface="Calibri" panose="020F0502020204030204" pitchFamily="34" charset="0"/>
              </a:rPr>
              <a:t> </a:t>
            </a:r>
            <a:r>
              <a:rPr lang="en-US" sz="1600">
                <a:solidFill>
                  <a:schemeClr val="bg1"/>
                </a:solidFill>
                <a:latin typeface="Calibri" panose="020F0502020204030204" pitchFamily="34" charset="0"/>
                <a:ea typeface="Source Sans Pro" charset="0"/>
                <a:cs typeface="Calibri" panose="020F0502020204030204" pitchFamily="34" charset="0"/>
              </a:rPr>
              <a:t>Child Welfare Digital</a:t>
            </a:r>
            <a:r>
              <a:rPr lang="en-US" sz="1600" baseline="0">
                <a:solidFill>
                  <a:schemeClr val="bg1"/>
                </a:solidFill>
                <a:latin typeface="Calibri" panose="020F0502020204030204" pitchFamily="34" charset="0"/>
                <a:ea typeface="Source Sans Pro" charset="0"/>
                <a:cs typeface="Calibri" panose="020F0502020204030204" pitchFamily="34" charset="0"/>
              </a:rPr>
              <a:t> Services</a:t>
            </a:r>
            <a:endParaRPr lang="en-US" sz="1600">
              <a:solidFill>
                <a:schemeClr val="bg1"/>
              </a:solidFill>
              <a:latin typeface="Calibri" panose="020F0502020204030204" pitchFamily="34" charset="0"/>
              <a:ea typeface="Source Sans Pro" charset="0"/>
              <a:cs typeface="Calibri" panose="020F0502020204030204" pitchFamily="34" charset="0"/>
            </a:endParaRPr>
          </a:p>
        </p:txBody>
      </p:sp>
    </p:spTree>
    <p:extLst>
      <p:ext uri="{BB962C8B-B14F-4D97-AF65-F5344CB8AC3E}">
        <p14:creationId xmlns:p14="http://schemas.microsoft.com/office/powerpoint/2010/main" val="427218137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ro / Con Matrix">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8610600" y="6356350"/>
            <a:ext cx="2743200" cy="365125"/>
          </a:xfrm>
        </p:spPr>
        <p:txBody>
          <a:bodyPr/>
          <a:lstStyle>
            <a:lvl1pPr>
              <a:defRPr>
                <a:solidFill>
                  <a:schemeClr val="tx1"/>
                </a:solidFill>
                <a:latin typeface="Arial" panose="020B0604020202020204" pitchFamily="34" charset="0"/>
                <a:ea typeface="Source Sans Pro" charset="0"/>
                <a:cs typeface="Arial" panose="020B0604020202020204" pitchFamily="34" charset="0"/>
              </a:defRPr>
            </a:lvl1pPr>
          </a:lstStyle>
          <a:p>
            <a:r>
              <a:rPr lang="en-US"/>
              <a:t> </a:t>
            </a:r>
            <a:r>
              <a:rPr lang="en-US" b="1"/>
              <a:t>CWDS /</a:t>
            </a:r>
            <a:r>
              <a:rPr lang="en-US"/>
              <a:t> </a:t>
            </a:r>
            <a:fld id="{3034EA56-25F9-154B-A508-1E08B5A9821D}" type="slidenum">
              <a:rPr lang="en-US" smtClean="0"/>
              <a:pPr/>
              <a:t>‹#›</a:t>
            </a:fld>
            <a:endParaRPr lang="en-US"/>
          </a:p>
        </p:txBody>
      </p:sp>
      <p:sp>
        <p:nvSpPr>
          <p:cNvPr id="9" name="Title 1"/>
          <p:cNvSpPr txBox="1">
            <a:spLocks/>
          </p:cNvSpPr>
          <p:nvPr userDrawn="1"/>
        </p:nvSpPr>
        <p:spPr>
          <a:xfrm>
            <a:off x="8267700" y="635000"/>
            <a:ext cx="3086100" cy="6365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6000" b="0" i="0" kern="1200">
                <a:solidFill>
                  <a:schemeClr val="tx1"/>
                </a:solidFill>
                <a:latin typeface="Source Sans Pro Light" charset="0"/>
                <a:ea typeface="Source Sans Pro Light" charset="0"/>
                <a:cs typeface="Source Sans Pro Light" charset="0"/>
              </a:defRPr>
            </a:lvl1pPr>
          </a:lstStyle>
          <a:p>
            <a:r>
              <a:rPr lang="en-US" sz="2400" b="0">
                <a:solidFill>
                  <a:schemeClr val="accent4"/>
                </a:solidFill>
                <a:latin typeface="Arial" panose="020B0604020202020204" pitchFamily="34" charset="0"/>
                <a:ea typeface="Source Sans Pro" charset="0"/>
                <a:cs typeface="Arial" panose="020B0604020202020204" pitchFamily="34" charset="0"/>
              </a:rPr>
              <a:t>Weaknesses</a:t>
            </a:r>
          </a:p>
        </p:txBody>
      </p:sp>
      <p:sp>
        <p:nvSpPr>
          <p:cNvPr id="15" name="Text Placeholder 14"/>
          <p:cNvSpPr>
            <a:spLocks noGrp="1"/>
          </p:cNvSpPr>
          <p:nvPr>
            <p:ph type="body" sz="quarter" idx="13" hasCustomPrompt="1"/>
          </p:nvPr>
        </p:nvSpPr>
        <p:spPr>
          <a:xfrm>
            <a:off x="479852" y="1549400"/>
            <a:ext cx="2479675" cy="1016000"/>
          </a:xfrm>
        </p:spPr>
        <p:txBody>
          <a:bodyPr>
            <a:normAutofit/>
          </a:bodyPr>
          <a:lstStyle>
            <a:lvl1pPr marL="0" indent="0">
              <a:buFontTx/>
              <a:buNone/>
              <a:defRPr sz="2400" b="0" i="0">
                <a:solidFill>
                  <a:schemeClr val="tx1"/>
                </a:solidFill>
                <a:latin typeface="Arial" panose="020B0604020202020204" pitchFamily="34" charset="0"/>
                <a:ea typeface="Source Sans Pro" charset="0"/>
                <a:cs typeface="Arial" panose="020B0604020202020204" pitchFamily="34" charset="0"/>
              </a:defRPr>
            </a:lvl1pPr>
          </a:lstStyle>
          <a:p>
            <a:pPr lvl="0"/>
            <a:r>
              <a:rPr lang="en-US"/>
              <a:t>click to edit</a:t>
            </a:r>
          </a:p>
        </p:txBody>
      </p:sp>
      <p:sp>
        <p:nvSpPr>
          <p:cNvPr id="18" name="Text Placeholder 14"/>
          <p:cNvSpPr>
            <a:spLocks noGrp="1"/>
          </p:cNvSpPr>
          <p:nvPr>
            <p:ph type="body" sz="quarter" idx="14" hasCustomPrompt="1"/>
          </p:nvPr>
        </p:nvSpPr>
        <p:spPr>
          <a:xfrm>
            <a:off x="479851" y="3098800"/>
            <a:ext cx="2479675" cy="1016000"/>
          </a:xfrm>
        </p:spPr>
        <p:txBody>
          <a:bodyPr>
            <a:normAutofit/>
          </a:bodyPr>
          <a:lstStyle>
            <a:lvl1pPr marL="0" indent="0">
              <a:buFontTx/>
              <a:buNone/>
              <a:defRPr sz="2400" b="0" i="0">
                <a:solidFill>
                  <a:schemeClr val="tx1"/>
                </a:solidFill>
                <a:latin typeface="Arial" panose="020B0604020202020204" pitchFamily="34" charset="0"/>
                <a:ea typeface="Source Sans Pro" charset="0"/>
                <a:cs typeface="Arial" panose="020B0604020202020204" pitchFamily="34" charset="0"/>
              </a:defRPr>
            </a:lvl1pPr>
          </a:lstStyle>
          <a:p>
            <a:pPr lvl="0"/>
            <a:r>
              <a:rPr lang="en-US"/>
              <a:t>click to edit</a:t>
            </a:r>
          </a:p>
        </p:txBody>
      </p:sp>
      <p:sp>
        <p:nvSpPr>
          <p:cNvPr id="19" name="Text Placeholder 14"/>
          <p:cNvSpPr>
            <a:spLocks noGrp="1"/>
          </p:cNvSpPr>
          <p:nvPr>
            <p:ph type="body" sz="quarter" idx="15" hasCustomPrompt="1"/>
          </p:nvPr>
        </p:nvSpPr>
        <p:spPr>
          <a:xfrm>
            <a:off x="479850" y="4648200"/>
            <a:ext cx="2479675" cy="1016000"/>
          </a:xfrm>
        </p:spPr>
        <p:txBody>
          <a:bodyPr>
            <a:normAutofit/>
          </a:bodyPr>
          <a:lstStyle>
            <a:lvl1pPr marL="0" indent="0">
              <a:buFontTx/>
              <a:buNone/>
              <a:defRPr sz="2400" b="0" i="0">
                <a:solidFill>
                  <a:schemeClr val="tx1"/>
                </a:solidFill>
                <a:latin typeface="Arial" panose="020B0604020202020204" pitchFamily="34" charset="0"/>
                <a:ea typeface="Source Sans Pro" charset="0"/>
                <a:cs typeface="Arial" panose="020B0604020202020204" pitchFamily="34" charset="0"/>
              </a:defRPr>
            </a:lvl1pPr>
          </a:lstStyle>
          <a:p>
            <a:pPr lvl="0"/>
            <a:r>
              <a:rPr lang="en-US"/>
              <a:t>click to edit</a:t>
            </a:r>
          </a:p>
        </p:txBody>
      </p:sp>
      <p:sp>
        <p:nvSpPr>
          <p:cNvPr id="20" name="Text Placeholder 14"/>
          <p:cNvSpPr>
            <a:spLocks noGrp="1"/>
          </p:cNvSpPr>
          <p:nvPr>
            <p:ph type="body" sz="quarter" idx="16" hasCustomPrompt="1"/>
          </p:nvPr>
        </p:nvSpPr>
        <p:spPr>
          <a:xfrm>
            <a:off x="3708399" y="1549400"/>
            <a:ext cx="3454401" cy="1270000"/>
          </a:xfrm>
        </p:spPr>
        <p:txBody>
          <a:bodyPr>
            <a:normAutofit/>
          </a:bodyPr>
          <a:lstStyle>
            <a:lvl1pPr marL="285750" indent="-285750">
              <a:buFont typeface="Arial" charset="0"/>
              <a:buChar char="•"/>
              <a:defRPr sz="1800">
                <a:solidFill>
                  <a:schemeClr val="tx1"/>
                </a:solidFill>
                <a:latin typeface="Arial" panose="020B0604020202020204" pitchFamily="34" charset="0"/>
                <a:ea typeface="Source Sans Pro" charset="0"/>
                <a:cs typeface="Arial" panose="020B0604020202020204" pitchFamily="34" charset="0"/>
              </a:defRPr>
            </a:lvl1pPr>
          </a:lstStyle>
          <a:p>
            <a:pPr lvl="0"/>
            <a:r>
              <a:rPr lang="en-US"/>
              <a:t>click to edit</a:t>
            </a:r>
          </a:p>
        </p:txBody>
      </p:sp>
      <p:sp>
        <p:nvSpPr>
          <p:cNvPr id="21" name="Text Placeholder 14"/>
          <p:cNvSpPr>
            <a:spLocks noGrp="1"/>
          </p:cNvSpPr>
          <p:nvPr>
            <p:ph type="body" sz="quarter" idx="17" hasCustomPrompt="1"/>
          </p:nvPr>
        </p:nvSpPr>
        <p:spPr>
          <a:xfrm>
            <a:off x="3708398" y="3098800"/>
            <a:ext cx="3454401" cy="1270000"/>
          </a:xfrm>
        </p:spPr>
        <p:txBody>
          <a:bodyPr>
            <a:normAutofit/>
          </a:bodyPr>
          <a:lstStyle>
            <a:lvl1pPr marL="285750" indent="-285750">
              <a:buFont typeface="Arial" charset="0"/>
              <a:buChar char="•"/>
              <a:defRPr sz="1800">
                <a:solidFill>
                  <a:schemeClr val="tx1"/>
                </a:solidFill>
                <a:latin typeface="Arial" panose="020B0604020202020204" pitchFamily="34" charset="0"/>
                <a:ea typeface="Source Sans Pro" charset="0"/>
                <a:cs typeface="Arial" panose="020B0604020202020204" pitchFamily="34" charset="0"/>
              </a:defRPr>
            </a:lvl1pPr>
          </a:lstStyle>
          <a:p>
            <a:pPr lvl="0"/>
            <a:r>
              <a:rPr lang="en-US"/>
              <a:t>click to edit</a:t>
            </a:r>
          </a:p>
        </p:txBody>
      </p:sp>
      <p:sp>
        <p:nvSpPr>
          <p:cNvPr id="22" name="Text Placeholder 14"/>
          <p:cNvSpPr>
            <a:spLocks noGrp="1"/>
          </p:cNvSpPr>
          <p:nvPr>
            <p:ph type="body" sz="quarter" idx="18" hasCustomPrompt="1"/>
          </p:nvPr>
        </p:nvSpPr>
        <p:spPr>
          <a:xfrm>
            <a:off x="3708397" y="4648200"/>
            <a:ext cx="3454401" cy="1308100"/>
          </a:xfrm>
        </p:spPr>
        <p:txBody>
          <a:bodyPr>
            <a:normAutofit/>
          </a:bodyPr>
          <a:lstStyle>
            <a:lvl1pPr marL="285750" indent="-285750">
              <a:buFont typeface="Arial" charset="0"/>
              <a:buChar char="•"/>
              <a:defRPr sz="1800">
                <a:solidFill>
                  <a:schemeClr val="tx1"/>
                </a:solidFill>
                <a:latin typeface="Arial" panose="020B0604020202020204" pitchFamily="34" charset="0"/>
                <a:ea typeface="Source Sans Pro" charset="0"/>
                <a:cs typeface="Arial" panose="020B0604020202020204" pitchFamily="34" charset="0"/>
              </a:defRPr>
            </a:lvl1pPr>
          </a:lstStyle>
          <a:p>
            <a:pPr lvl="0"/>
            <a:r>
              <a:rPr lang="en-US"/>
              <a:t>click to edit</a:t>
            </a:r>
          </a:p>
        </p:txBody>
      </p:sp>
      <p:sp>
        <p:nvSpPr>
          <p:cNvPr id="23" name="Text Placeholder 14"/>
          <p:cNvSpPr>
            <a:spLocks noGrp="1"/>
          </p:cNvSpPr>
          <p:nvPr>
            <p:ph type="body" sz="quarter" idx="19" hasCustomPrompt="1"/>
          </p:nvPr>
        </p:nvSpPr>
        <p:spPr>
          <a:xfrm>
            <a:off x="7848596" y="1549400"/>
            <a:ext cx="3454401" cy="1270000"/>
          </a:xfrm>
        </p:spPr>
        <p:txBody>
          <a:bodyPr>
            <a:normAutofit/>
          </a:bodyPr>
          <a:lstStyle>
            <a:lvl1pPr marL="285750" indent="-285750">
              <a:buFont typeface="Arial" charset="0"/>
              <a:buChar char="•"/>
              <a:defRPr sz="1800">
                <a:solidFill>
                  <a:schemeClr val="tx1"/>
                </a:solidFill>
                <a:latin typeface="Arial" panose="020B0604020202020204" pitchFamily="34" charset="0"/>
                <a:ea typeface="Source Sans Pro" charset="0"/>
                <a:cs typeface="Arial" panose="020B0604020202020204" pitchFamily="34" charset="0"/>
              </a:defRPr>
            </a:lvl1pPr>
          </a:lstStyle>
          <a:p>
            <a:pPr lvl="0"/>
            <a:r>
              <a:rPr lang="en-US"/>
              <a:t>click to edit</a:t>
            </a:r>
          </a:p>
        </p:txBody>
      </p:sp>
      <p:sp>
        <p:nvSpPr>
          <p:cNvPr id="24" name="Text Placeholder 14"/>
          <p:cNvSpPr>
            <a:spLocks noGrp="1"/>
          </p:cNvSpPr>
          <p:nvPr>
            <p:ph type="body" sz="quarter" idx="20" hasCustomPrompt="1"/>
          </p:nvPr>
        </p:nvSpPr>
        <p:spPr>
          <a:xfrm>
            <a:off x="7848595" y="3098800"/>
            <a:ext cx="3454401" cy="1270000"/>
          </a:xfrm>
        </p:spPr>
        <p:txBody>
          <a:bodyPr>
            <a:normAutofit/>
          </a:bodyPr>
          <a:lstStyle>
            <a:lvl1pPr marL="285750" indent="-285750">
              <a:buFont typeface="Arial" charset="0"/>
              <a:buChar char="•"/>
              <a:defRPr sz="1800">
                <a:solidFill>
                  <a:schemeClr val="tx1"/>
                </a:solidFill>
                <a:latin typeface="Arial" panose="020B0604020202020204" pitchFamily="34" charset="0"/>
                <a:ea typeface="Source Sans Pro" charset="0"/>
                <a:cs typeface="Arial" panose="020B0604020202020204" pitchFamily="34" charset="0"/>
              </a:defRPr>
            </a:lvl1pPr>
          </a:lstStyle>
          <a:p>
            <a:pPr lvl="0"/>
            <a:r>
              <a:rPr lang="en-US"/>
              <a:t>click to edit</a:t>
            </a:r>
          </a:p>
        </p:txBody>
      </p:sp>
      <p:sp>
        <p:nvSpPr>
          <p:cNvPr id="25" name="Text Placeholder 14"/>
          <p:cNvSpPr>
            <a:spLocks noGrp="1"/>
          </p:cNvSpPr>
          <p:nvPr>
            <p:ph type="body" sz="quarter" idx="21" hasCustomPrompt="1"/>
          </p:nvPr>
        </p:nvSpPr>
        <p:spPr>
          <a:xfrm>
            <a:off x="7848594" y="4648200"/>
            <a:ext cx="3454401" cy="1308100"/>
          </a:xfrm>
        </p:spPr>
        <p:txBody>
          <a:bodyPr>
            <a:normAutofit/>
          </a:bodyPr>
          <a:lstStyle>
            <a:lvl1pPr marL="285750" indent="-285750">
              <a:buFont typeface="Arial" charset="0"/>
              <a:buChar char="•"/>
              <a:defRPr sz="1800">
                <a:solidFill>
                  <a:schemeClr val="tx1"/>
                </a:solidFill>
                <a:latin typeface="Arial" panose="020B0604020202020204" pitchFamily="34" charset="0"/>
                <a:ea typeface="Source Sans Pro" charset="0"/>
                <a:cs typeface="Arial" panose="020B0604020202020204" pitchFamily="34" charset="0"/>
              </a:defRPr>
            </a:lvl1pPr>
          </a:lstStyle>
          <a:p>
            <a:pPr lvl="0"/>
            <a:r>
              <a:rPr lang="en-US"/>
              <a:t>click to edit</a:t>
            </a:r>
          </a:p>
        </p:txBody>
      </p:sp>
      <p:sp>
        <p:nvSpPr>
          <p:cNvPr id="27" name="Title 1"/>
          <p:cNvSpPr txBox="1">
            <a:spLocks/>
          </p:cNvSpPr>
          <p:nvPr userDrawn="1"/>
        </p:nvSpPr>
        <p:spPr>
          <a:xfrm>
            <a:off x="4076698" y="633412"/>
            <a:ext cx="3086100" cy="6365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6000" b="0" i="0" kern="1200">
                <a:solidFill>
                  <a:schemeClr val="tx1"/>
                </a:solidFill>
                <a:latin typeface="Source Sans Pro Light" charset="0"/>
                <a:ea typeface="Source Sans Pro Light" charset="0"/>
                <a:cs typeface="Source Sans Pro Light" charset="0"/>
              </a:defRPr>
            </a:lvl1pPr>
          </a:lstStyle>
          <a:p>
            <a:r>
              <a:rPr lang="en-US" sz="2400" b="0">
                <a:solidFill>
                  <a:schemeClr val="accent4"/>
                </a:solidFill>
                <a:latin typeface="Arial" panose="020B0604020202020204" pitchFamily="34" charset="0"/>
                <a:ea typeface="Source Sans Pro" charset="0"/>
                <a:cs typeface="Arial" panose="020B0604020202020204" pitchFamily="34" charset="0"/>
              </a:rPr>
              <a:t>Strengths</a:t>
            </a:r>
          </a:p>
        </p:txBody>
      </p:sp>
      <p:cxnSp>
        <p:nvCxnSpPr>
          <p:cNvPr id="28" name="Straight Connector 27"/>
          <p:cNvCxnSpPr/>
          <p:nvPr userDrawn="1"/>
        </p:nvCxnSpPr>
        <p:spPr>
          <a:xfrm>
            <a:off x="559362" y="2964324"/>
            <a:ext cx="10400186"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userDrawn="1"/>
        </p:nvCxnSpPr>
        <p:spPr>
          <a:xfrm>
            <a:off x="559362" y="4530287"/>
            <a:ext cx="10400186"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userDrawn="1"/>
        </p:nvCxnSpPr>
        <p:spPr>
          <a:xfrm>
            <a:off x="559362" y="1422653"/>
            <a:ext cx="10400186"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26" name="Rectangle 25"/>
          <p:cNvSpPr/>
          <p:nvPr userDrawn="1"/>
        </p:nvSpPr>
        <p:spPr>
          <a:xfrm>
            <a:off x="0" y="0"/>
            <a:ext cx="18288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a typeface="Source Sans Pro" charset="0"/>
              <a:cs typeface="Source Sans Pro" charset="0"/>
            </a:endParaRPr>
          </a:p>
        </p:txBody>
      </p:sp>
    </p:spTree>
    <p:extLst>
      <p:ext uri="{BB962C8B-B14F-4D97-AF65-F5344CB8AC3E}">
        <p14:creationId xmlns:p14="http://schemas.microsoft.com/office/powerpoint/2010/main" val="10419105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ro / Con Individual">
    <p:spTree>
      <p:nvGrpSpPr>
        <p:cNvPr id="1" name=""/>
        <p:cNvGrpSpPr/>
        <p:nvPr/>
      </p:nvGrpSpPr>
      <p:grpSpPr>
        <a:xfrm>
          <a:off x="0" y="0"/>
          <a:ext cx="0" cy="0"/>
          <a:chOff x="0" y="0"/>
          <a:chExt cx="0" cy="0"/>
        </a:xfrm>
      </p:grpSpPr>
      <p:sp>
        <p:nvSpPr>
          <p:cNvPr id="9" name="Title 1"/>
          <p:cNvSpPr txBox="1">
            <a:spLocks/>
          </p:cNvSpPr>
          <p:nvPr userDrawn="1"/>
        </p:nvSpPr>
        <p:spPr>
          <a:xfrm>
            <a:off x="8267700" y="635000"/>
            <a:ext cx="3086100" cy="6365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6000" b="0" i="0" kern="1200">
                <a:solidFill>
                  <a:schemeClr val="tx1"/>
                </a:solidFill>
                <a:latin typeface="Source Sans Pro Light" charset="0"/>
                <a:ea typeface="Source Sans Pro Light" charset="0"/>
                <a:cs typeface="Source Sans Pro Light" charset="0"/>
              </a:defRPr>
            </a:lvl1pPr>
          </a:lstStyle>
          <a:p>
            <a:r>
              <a:rPr lang="en-US" sz="2400">
                <a:solidFill>
                  <a:schemeClr val="accent4"/>
                </a:solidFill>
                <a:latin typeface="Arial" panose="020B0604020202020204" pitchFamily="34" charset="0"/>
                <a:ea typeface="Source Sans Pro" charset="0"/>
                <a:cs typeface="Arial" panose="020B0604020202020204" pitchFamily="34" charset="0"/>
              </a:rPr>
              <a:t>Weaknesses</a:t>
            </a:r>
          </a:p>
        </p:txBody>
      </p:sp>
      <p:cxnSp>
        <p:nvCxnSpPr>
          <p:cNvPr id="11" name="Straight Connector 10"/>
          <p:cNvCxnSpPr/>
          <p:nvPr userDrawn="1"/>
        </p:nvCxnSpPr>
        <p:spPr>
          <a:xfrm>
            <a:off x="7505700" y="1271588"/>
            <a:ext cx="0" cy="4684712"/>
          </a:xfrm>
          <a:prstGeom prst="line">
            <a:avLst/>
          </a:prstGeom>
        </p:spPr>
        <p:style>
          <a:lnRef idx="1">
            <a:schemeClr val="accent1"/>
          </a:lnRef>
          <a:fillRef idx="0">
            <a:schemeClr val="accent1"/>
          </a:fillRef>
          <a:effectRef idx="0">
            <a:schemeClr val="accent1"/>
          </a:effectRef>
          <a:fontRef idx="minor">
            <a:schemeClr val="tx1"/>
          </a:fontRef>
        </p:style>
      </p:cxnSp>
      <p:sp>
        <p:nvSpPr>
          <p:cNvPr id="15" name="Text Placeholder 14"/>
          <p:cNvSpPr>
            <a:spLocks noGrp="1"/>
          </p:cNvSpPr>
          <p:nvPr>
            <p:ph type="body" sz="quarter" idx="13" hasCustomPrompt="1"/>
          </p:nvPr>
        </p:nvSpPr>
        <p:spPr>
          <a:xfrm>
            <a:off x="479852" y="1549400"/>
            <a:ext cx="2885647" cy="1244600"/>
          </a:xfrm>
        </p:spPr>
        <p:txBody>
          <a:bodyPr>
            <a:normAutofit/>
          </a:bodyPr>
          <a:lstStyle>
            <a:lvl1pPr marL="0" indent="0">
              <a:buFontTx/>
              <a:buNone/>
              <a:defRPr sz="3600" b="0" i="0">
                <a:solidFill>
                  <a:schemeClr val="tx1"/>
                </a:solidFill>
                <a:latin typeface="Arial" panose="020B0604020202020204" pitchFamily="34" charset="0"/>
                <a:ea typeface="Source Sans Pro" charset="0"/>
                <a:cs typeface="Arial" panose="020B0604020202020204" pitchFamily="34" charset="0"/>
              </a:defRPr>
            </a:lvl1pPr>
          </a:lstStyle>
          <a:p>
            <a:pPr lvl="0"/>
            <a:r>
              <a:rPr lang="en-US"/>
              <a:t>click to edit</a:t>
            </a:r>
          </a:p>
        </p:txBody>
      </p:sp>
      <p:sp>
        <p:nvSpPr>
          <p:cNvPr id="20" name="Text Placeholder 14"/>
          <p:cNvSpPr>
            <a:spLocks noGrp="1"/>
          </p:cNvSpPr>
          <p:nvPr>
            <p:ph type="body" sz="quarter" idx="16" hasCustomPrompt="1"/>
          </p:nvPr>
        </p:nvSpPr>
        <p:spPr>
          <a:xfrm>
            <a:off x="3708399" y="1549400"/>
            <a:ext cx="3454401" cy="4406900"/>
          </a:xfrm>
        </p:spPr>
        <p:txBody>
          <a:bodyPr>
            <a:normAutofit/>
          </a:bodyPr>
          <a:lstStyle>
            <a:lvl1pPr marL="285750" indent="-285750">
              <a:buFont typeface="Arial" charset="0"/>
              <a:buChar char="•"/>
              <a:defRPr sz="1800">
                <a:solidFill>
                  <a:schemeClr val="tx1"/>
                </a:solidFill>
                <a:latin typeface="Arial" panose="020B0604020202020204" pitchFamily="34" charset="0"/>
                <a:ea typeface="Source Sans Pro" charset="0"/>
                <a:cs typeface="Arial" panose="020B0604020202020204" pitchFamily="34" charset="0"/>
              </a:defRPr>
            </a:lvl1pPr>
          </a:lstStyle>
          <a:p>
            <a:pPr lvl="0"/>
            <a:r>
              <a:rPr lang="en-US"/>
              <a:t>click to edit</a:t>
            </a:r>
          </a:p>
        </p:txBody>
      </p:sp>
      <p:sp>
        <p:nvSpPr>
          <p:cNvPr id="23" name="Text Placeholder 14"/>
          <p:cNvSpPr>
            <a:spLocks noGrp="1"/>
          </p:cNvSpPr>
          <p:nvPr>
            <p:ph type="body" sz="quarter" idx="19" hasCustomPrompt="1"/>
          </p:nvPr>
        </p:nvSpPr>
        <p:spPr>
          <a:xfrm>
            <a:off x="7848596" y="1549400"/>
            <a:ext cx="3454401" cy="4406900"/>
          </a:xfrm>
        </p:spPr>
        <p:txBody>
          <a:bodyPr>
            <a:normAutofit/>
          </a:bodyPr>
          <a:lstStyle>
            <a:lvl1pPr marL="285750" indent="-285750">
              <a:buFont typeface="Arial" charset="0"/>
              <a:buChar char="•"/>
              <a:defRPr sz="1800">
                <a:solidFill>
                  <a:schemeClr val="tx1"/>
                </a:solidFill>
                <a:latin typeface="Arial" panose="020B0604020202020204" pitchFamily="34" charset="0"/>
                <a:ea typeface="Source Sans Pro" charset="0"/>
                <a:cs typeface="Arial" panose="020B0604020202020204" pitchFamily="34" charset="0"/>
              </a:defRPr>
            </a:lvl1pPr>
          </a:lstStyle>
          <a:p>
            <a:pPr lvl="0"/>
            <a:r>
              <a:rPr lang="en-US"/>
              <a:t>click to edit</a:t>
            </a:r>
          </a:p>
        </p:txBody>
      </p:sp>
      <p:sp>
        <p:nvSpPr>
          <p:cNvPr id="27" name="Title 1"/>
          <p:cNvSpPr txBox="1">
            <a:spLocks/>
          </p:cNvSpPr>
          <p:nvPr userDrawn="1"/>
        </p:nvSpPr>
        <p:spPr>
          <a:xfrm>
            <a:off x="4076698" y="633412"/>
            <a:ext cx="3086100" cy="6365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6000" b="0" i="0" kern="1200">
                <a:solidFill>
                  <a:schemeClr val="tx1"/>
                </a:solidFill>
                <a:latin typeface="Source Sans Pro Light" charset="0"/>
                <a:ea typeface="Source Sans Pro Light" charset="0"/>
                <a:cs typeface="Source Sans Pro Light" charset="0"/>
              </a:defRPr>
            </a:lvl1pPr>
          </a:lstStyle>
          <a:p>
            <a:r>
              <a:rPr lang="en-US" sz="2400">
                <a:solidFill>
                  <a:schemeClr val="accent4"/>
                </a:solidFill>
                <a:latin typeface="Arial" panose="020B0604020202020204" pitchFamily="34" charset="0"/>
                <a:ea typeface="Source Sans Pro" charset="0"/>
                <a:cs typeface="Arial" panose="020B0604020202020204" pitchFamily="34" charset="0"/>
              </a:rPr>
              <a:t>Strengths</a:t>
            </a:r>
          </a:p>
        </p:txBody>
      </p:sp>
      <p:sp>
        <p:nvSpPr>
          <p:cNvPr id="17" name="Text Placeholder 14"/>
          <p:cNvSpPr>
            <a:spLocks noGrp="1"/>
          </p:cNvSpPr>
          <p:nvPr>
            <p:ph type="body" sz="quarter" idx="20" hasCustomPrompt="1"/>
          </p:nvPr>
        </p:nvSpPr>
        <p:spPr>
          <a:xfrm>
            <a:off x="479852" y="2794000"/>
            <a:ext cx="2885647" cy="3162300"/>
          </a:xfrm>
        </p:spPr>
        <p:txBody>
          <a:bodyPr>
            <a:normAutofit/>
          </a:bodyPr>
          <a:lstStyle>
            <a:lvl1pPr marL="0" indent="0">
              <a:buFontTx/>
              <a:buNone/>
              <a:defRPr sz="1800">
                <a:solidFill>
                  <a:schemeClr val="tx1"/>
                </a:solidFill>
                <a:latin typeface="Arial" panose="020B0604020202020204" pitchFamily="34" charset="0"/>
                <a:ea typeface="Source Sans Pro" charset="0"/>
                <a:cs typeface="Arial" panose="020B0604020202020204" pitchFamily="34" charset="0"/>
              </a:defRPr>
            </a:lvl1pPr>
          </a:lstStyle>
          <a:p>
            <a:pPr lvl="0"/>
            <a:r>
              <a:rPr lang="en-US"/>
              <a:t>click to edit</a:t>
            </a:r>
          </a:p>
        </p:txBody>
      </p:sp>
      <p:sp>
        <p:nvSpPr>
          <p:cNvPr id="13" name="Slide Number Placeholder 3"/>
          <p:cNvSpPr>
            <a:spLocks noGrp="1"/>
          </p:cNvSpPr>
          <p:nvPr>
            <p:ph type="sldNum" sz="quarter" idx="12"/>
          </p:nvPr>
        </p:nvSpPr>
        <p:spPr>
          <a:xfrm>
            <a:off x="8610600" y="6356350"/>
            <a:ext cx="2743200" cy="365125"/>
          </a:xfrm>
        </p:spPr>
        <p:txBody>
          <a:bodyPr/>
          <a:lstStyle>
            <a:lvl1pPr>
              <a:defRPr>
                <a:latin typeface="Arial" panose="020B0604020202020204" pitchFamily="34" charset="0"/>
                <a:ea typeface="Source Sans Pro" charset="0"/>
                <a:cs typeface="Arial" panose="020B0604020202020204" pitchFamily="34" charset="0"/>
              </a:defRPr>
            </a:lvl1pPr>
          </a:lstStyle>
          <a:p>
            <a:r>
              <a:rPr lang="en-US"/>
              <a:t> </a:t>
            </a:r>
            <a:r>
              <a:rPr lang="en-US" b="1">
                <a:solidFill>
                  <a:schemeClr val="tx1"/>
                </a:solidFill>
              </a:rPr>
              <a:t>CWDS</a:t>
            </a:r>
            <a:r>
              <a:rPr lang="en-US" b="1"/>
              <a:t> /</a:t>
            </a:r>
            <a:r>
              <a:rPr lang="en-US"/>
              <a:t> </a:t>
            </a:r>
            <a:fld id="{3034EA56-25F9-154B-A508-1E08B5A9821D}" type="slidenum">
              <a:rPr lang="en-US" smtClean="0"/>
              <a:pPr/>
              <a:t>‹#›</a:t>
            </a:fld>
            <a:endParaRPr lang="en-US"/>
          </a:p>
        </p:txBody>
      </p:sp>
      <p:sp>
        <p:nvSpPr>
          <p:cNvPr id="12" name="Rectangle 11"/>
          <p:cNvSpPr/>
          <p:nvPr userDrawn="1"/>
        </p:nvSpPr>
        <p:spPr>
          <a:xfrm>
            <a:off x="0" y="0"/>
            <a:ext cx="18288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a typeface="Source Sans Pro" charset="0"/>
              <a:cs typeface="Source Sans Pro" charset="0"/>
            </a:endParaRPr>
          </a:p>
        </p:txBody>
      </p:sp>
    </p:spTree>
    <p:extLst>
      <p:ext uri="{BB962C8B-B14F-4D97-AF65-F5344CB8AC3E}">
        <p14:creationId xmlns:p14="http://schemas.microsoft.com/office/powerpoint/2010/main" val="32107735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 Dark">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1709738"/>
            <a:ext cx="10515600" cy="2852737"/>
          </a:xfrm>
        </p:spPr>
        <p:txBody>
          <a:bodyPr anchor="b"/>
          <a:lstStyle>
            <a:lvl1pPr>
              <a:defRPr sz="6000" b="1" i="0" baseline="0">
                <a:solidFill>
                  <a:schemeClr val="bg1"/>
                </a:solidFill>
                <a:latin typeface="Arial" panose="020B0604020202020204" pitchFamily="34" charset="0"/>
                <a:ea typeface="Source Sans Pro" charset="0"/>
                <a:cs typeface="Arial" panose="020B0604020202020204" pitchFamily="34" charset="0"/>
              </a:defRPr>
            </a:lvl1pPr>
          </a:lstStyle>
          <a:p>
            <a:r>
              <a:rPr lang="en-US"/>
              <a:t>Section header</a:t>
            </a:r>
          </a:p>
        </p:txBody>
      </p:sp>
      <p:sp>
        <p:nvSpPr>
          <p:cNvPr id="3" name="Text Placeholder 2"/>
          <p:cNvSpPr>
            <a:spLocks noGrp="1"/>
          </p:cNvSpPr>
          <p:nvPr>
            <p:ph type="body" idx="1" hasCustomPrompt="1"/>
          </p:nvPr>
        </p:nvSpPr>
        <p:spPr>
          <a:xfrm>
            <a:off x="831850" y="4589463"/>
            <a:ext cx="10515600" cy="1500187"/>
          </a:xfrm>
        </p:spPr>
        <p:txBody>
          <a:bodyPr/>
          <a:lstStyle>
            <a:lvl1pPr marL="0" indent="0">
              <a:buNone/>
              <a:defRPr sz="2400">
                <a:solidFill>
                  <a:schemeClr val="bg1"/>
                </a:solidFill>
                <a:latin typeface="Arial" panose="020B0604020202020204" pitchFamily="34" charset="0"/>
                <a:ea typeface="Source Sans Pro"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Subtitle</a:t>
            </a:r>
          </a:p>
        </p:txBody>
      </p:sp>
    </p:spTree>
    <p:extLst>
      <p:ext uri="{BB962C8B-B14F-4D97-AF65-F5344CB8AC3E}">
        <p14:creationId xmlns:p14="http://schemas.microsoft.com/office/powerpoint/2010/main" val="23629475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 Medium">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1709738"/>
            <a:ext cx="10515600" cy="2852737"/>
          </a:xfrm>
        </p:spPr>
        <p:txBody>
          <a:bodyPr anchor="b"/>
          <a:lstStyle>
            <a:lvl1pPr>
              <a:defRPr sz="6000" b="1">
                <a:solidFill>
                  <a:schemeClr val="bg1"/>
                </a:solidFill>
                <a:latin typeface="Arial" panose="020B0604020202020204" pitchFamily="34" charset="0"/>
                <a:ea typeface="Source Sans Pro" charset="0"/>
                <a:cs typeface="Arial" panose="020B0604020202020204" pitchFamily="34" charset="0"/>
              </a:defRPr>
            </a:lvl1pPr>
          </a:lstStyle>
          <a:p>
            <a:r>
              <a:rPr lang="en-US"/>
              <a:t>Section header</a:t>
            </a:r>
          </a:p>
        </p:txBody>
      </p:sp>
      <p:sp>
        <p:nvSpPr>
          <p:cNvPr id="3" name="Text Placeholder 2"/>
          <p:cNvSpPr>
            <a:spLocks noGrp="1"/>
          </p:cNvSpPr>
          <p:nvPr>
            <p:ph type="body" idx="1" hasCustomPrompt="1"/>
          </p:nvPr>
        </p:nvSpPr>
        <p:spPr>
          <a:xfrm>
            <a:off x="831850" y="4589463"/>
            <a:ext cx="10515600" cy="1500187"/>
          </a:xfrm>
        </p:spPr>
        <p:txBody>
          <a:bodyPr/>
          <a:lstStyle>
            <a:lvl1pPr marL="0" indent="0">
              <a:buNone/>
              <a:defRPr sz="2400">
                <a:solidFill>
                  <a:schemeClr val="bg1"/>
                </a:solidFill>
                <a:latin typeface="Arial" panose="020B0604020202020204" pitchFamily="34" charset="0"/>
                <a:ea typeface="Source Sans Pro"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Subtitle</a:t>
            </a:r>
          </a:p>
        </p:txBody>
      </p:sp>
    </p:spTree>
    <p:extLst>
      <p:ext uri="{BB962C8B-B14F-4D97-AF65-F5344CB8AC3E}">
        <p14:creationId xmlns:p14="http://schemas.microsoft.com/office/powerpoint/2010/main" val="5553156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 Medium">
    <p:bg>
      <p:bgPr>
        <a:solidFill>
          <a:srgbClr val="2C7DAE"/>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1709738"/>
            <a:ext cx="10515600" cy="2852737"/>
          </a:xfrm>
        </p:spPr>
        <p:txBody>
          <a:bodyPr anchor="b"/>
          <a:lstStyle>
            <a:lvl1pPr>
              <a:defRPr sz="6000" b="1">
                <a:solidFill>
                  <a:schemeClr val="bg1"/>
                </a:solidFill>
                <a:latin typeface="Arial" panose="020B0604020202020204" pitchFamily="34" charset="0"/>
                <a:ea typeface="Source Sans Pro" charset="0"/>
                <a:cs typeface="Arial" panose="020B0604020202020204" pitchFamily="34" charset="0"/>
              </a:defRPr>
            </a:lvl1pPr>
          </a:lstStyle>
          <a:p>
            <a:r>
              <a:rPr lang="en-US"/>
              <a:t>Section header</a:t>
            </a:r>
          </a:p>
        </p:txBody>
      </p:sp>
      <p:sp>
        <p:nvSpPr>
          <p:cNvPr id="3" name="Text Placeholder 2"/>
          <p:cNvSpPr>
            <a:spLocks noGrp="1"/>
          </p:cNvSpPr>
          <p:nvPr>
            <p:ph type="body" idx="1" hasCustomPrompt="1"/>
          </p:nvPr>
        </p:nvSpPr>
        <p:spPr>
          <a:xfrm>
            <a:off x="831850" y="4589463"/>
            <a:ext cx="10515600" cy="1500187"/>
          </a:xfrm>
        </p:spPr>
        <p:txBody>
          <a:bodyPr/>
          <a:lstStyle>
            <a:lvl1pPr marL="0" indent="0">
              <a:buNone/>
              <a:defRPr sz="2400">
                <a:solidFill>
                  <a:schemeClr val="bg1"/>
                </a:solidFill>
                <a:latin typeface="Arial" panose="020B0604020202020204" pitchFamily="34" charset="0"/>
                <a:ea typeface="Source Sans Pro"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Subtitle</a:t>
            </a:r>
          </a:p>
        </p:txBody>
      </p:sp>
    </p:spTree>
    <p:extLst>
      <p:ext uri="{BB962C8B-B14F-4D97-AF65-F5344CB8AC3E}">
        <p14:creationId xmlns:p14="http://schemas.microsoft.com/office/powerpoint/2010/main" val="6789638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 Accent">
    <p:bg>
      <p:bgPr>
        <a:solidFill>
          <a:srgbClr val="78A01A"/>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1709738"/>
            <a:ext cx="10515600" cy="2852737"/>
          </a:xfrm>
        </p:spPr>
        <p:txBody>
          <a:bodyPr anchor="b"/>
          <a:lstStyle>
            <a:lvl1pPr>
              <a:defRPr sz="6000" b="1">
                <a:solidFill>
                  <a:schemeClr val="bg1"/>
                </a:solidFill>
                <a:latin typeface="Arial" panose="020B0604020202020204" pitchFamily="34" charset="0"/>
                <a:ea typeface="Source Sans Pro" charset="0"/>
                <a:cs typeface="Arial" panose="020B0604020202020204" pitchFamily="34" charset="0"/>
              </a:defRPr>
            </a:lvl1pPr>
          </a:lstStyle>
          <a:p>
            <a:r>
              <a:rPr lang="en-US"/>
              <a:t>Section header</a:t>
            </a:r>
          </a:p>
        </p:txBody>
      </p:sp>
      <p:sp>
        <p:nvSpPr>
          <p:cNvPr id="3" name="Text Placeholder 2"/>
          <p:cNvSpPr>
            <a:spLocks noGrp="1"/>
          </p:cNvSpPr>
          <p:nvPr>
            <p:ph type="body" idx="1" hasCustomPrompt="1"/>
          </p:nvPr>
        </p:nvSpPr>
        <p:spPr>
          <a:xfrm>
            <a:off x="831850" y="4589463"/>
            <a:ext cx="10515600" cy="1500187"/>
          </a:xfrm>
        </p:spPr>
        <p:txBody>
          <a:bodyPr/>
          <a:lstStyle>
            <a:lvl1pPr marL="0" indent="0">
              <a:buNone/>
              <a:defRPr sz="2400">
                <a:solidFill>
                  <a:schemeClr val="bg1"/>
                </a:solidFill>
                <a:latin typeface="Arial" panose="020B0604020202020204" pitchFamily="34" charset="0"/>
                <a:ea typeface="Source Sans Pro"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Subtitle</a:t>
            </a:r>
          </a:p>
        </p:txBody>
      </p:sp>
    </p:spTree>
    <p:extLst>
      <p:ext uri="{BB962C8B-B14F-4D97-AF65-F5344CB8AC3E}">
        <p14:creationId xmlns:p14="http://schemas.microsoft.com/office/powerpoint/2010/main" val="37744817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allout – Dark">
    <p:spTree>
      <p:nvGrpSpPr>
        <p:cNvPr id="1" name=""/>
        <p:cNvGrpSpPr/>
        <p:nvPr/>
      </p:nvGrpSpPr>
      <p:grpSpPr>
        <a:xfrm>
          <a:off x="0" y="0"/>
          <a:ext cx="0" cy="0"/>
          <a:chOff x="0" y="0"/>
          <a:chExt cx="0" cy="0"/>
        </a:xfrm>
      </p:grpSpPr>
      <p:sp>
        <p:nvSpPr>
          <p:cNvPr id="3" name="Rectangle 2"/>
          <p:cNvSpPr/>
          <p:nvPr userDrawn="1"/>
        </p:nvSpPr>
        <p:spPr>
          <a:xfrm>
            <a:off x="0" y="0"/>
            <a:ext cx="7866993"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a typeface="Source Sans Pro" charset="0"/>
              <a:cs typeface="Source Sans Pro" charset="0"/>
            </a:endParaRPr>
          </a:p>
        </p:txBody>
      </p:sp>
      <p:sp>
        <p:nvSpPr>
          <p:cNvPr id="2" name="Title 1"/>
          <p:cNvSpPr>
            <a:spLocks noGrp="1"/>
          </p:cNvSpPr>
          <p:nvPr>
            <p:ph type="title" hasCustomPrompt="1"/>
          </p:nvPr>
        </p:nvSpPr>
        <p:spPr>
          <a:xfrm>
            <a:off x="415924" y="1239044"/>
            <a:ext cx="7313083" cy="4379912"/>
          </a:xfrm>
        </p:spPr>
        <p:txBody>
          <a:bodyPr anchor="ctr"/>
          <a:lstStyle>
            <a:lvl1pPr>
              <a:lnSpc>
                <a:spcPct val="100000"/>
              </a:lnSpc>
              <a:defRPr sz="6000" baseline="0">
                <a:solidFill>
                  <a:schemeClr val="bg1"/>
                </a:solidFill>
                <a:latin typeface="Arial" panose="020B0604020202020204" pitchFamily="34" charset="0"/>
                <a:ea typeface="Source Sans Pro" charset="0"/>
                <a:cs typeface="Arial" panose="020B0604020202020204" pitchFamily="34" charset="0"/>
              </a:defRPr>
            </a:lvl1pPr>
          </a:lstStyle>
          <a:p>
            <a:r>
              <a:rPr lang="en-US"/>
              <a:t>How does this work at two lines?</a:t>
            </a:r>
          </a:p>
        </p:txBody>
      </p:sp>
      <p:sp>
        <p:nvSpPr>
          <p:cNvPr id="9" name="Slide Number Placeholder 3"/>
          <p:cNvSpPr>
            <a:spLocks noGrp="1"/>
          </p:cNvSpPr>
          <p:nvPr>
            <p:ph type="sldNum" sz="quarter" idx="12"/>
          </p:nvPr>
        </p:nvSpPr>
        <p:spPr>
          <a:xfrm>
            <a:off x="8610600" y="6356350"/>
            <a:ext cx="2743200" cy="365125"/>
          </a:xfrm>
        </p:spPr>
        <p:txBody>
          <a:bodyPr/>
          <a:lstStyle>
            <a:lvl1pPr>
              <a:defRPr>
                <a:solidFill>
                  <a:schemeClr val="tx1"/>
                </a:solidFill>
                <a:latin typeface="Arial" panose="020B0604020202020204" pitchFamily="34" charset="0"/>
                <a:ea typeface="Source Sans Pro" charset="0"/>
                <a:cs typeface="Arial" panose="020B0604020202020204" pitchFamily="34" charset="0"/>
              </a:defRPr>
            </a:lvl1pPr>
          </a:lstStyle>
          <a:p>
            <a:r>
              <a:rPr lang="en-US"/>
              <a:t> </a:t>
            </a:r>
            <a:r>
              <a:rPr lang="en-US" b="1"/>
              <a:t>CWDS /</a:t>
            </a:r>
            <a:r>
              <a:rPr lang="en-US"/>
              <a:t> </a:t>
            </a:r>
            <a:fld id="{3034EA56-25F9-154B-A508-1E08B5A9821D}" type="slidenum">
              <a:rPr lang="en-US" smtClean="0"/>
              <a:pPr/>
              <a:t>‹#›</a:t>
            </a:fld>
            <a:endParaRPr lang="en-US"/>
          </a:p>
        </p:txBody>
      </p:sp>
      <p:sp>
        <p:nvSpPr>
          <p:cNvPr id="4" name="Text Placeholder 6">
            <a:extLst>
              <a:ext uri="{FF2B5EF4-FFF2-40B4-BE49-F238E27FC236}">
                <a16:creationId xmlns:a16="http://schemas.microsoft.com/office/drawing/2014/main" id="{38537F2A-842D-A78D-4E28-7033508C54C8}"/>
              </a:ext>
            </a:extLst>
          </p:cNvPr>
          <p:cNvSpPr>
            <a:spLocks noGrp="1"/>
          </p:cNvSpPr>
          <p:nvPr>
            <p:ph type="body" sz="quarter" idx="13"/>
          </p:nvPr>
        </p:nvSpPr>
        <p:spPr>
          <a:xfrm>
            <a:off x="8144930" y="1239044"/>
            <a:ext cx="3631145" cy="4379912"/>
          </a:xfrm>
        </p:spPr>
        <p:txBody>
          <a:bodyPr anchor="ctr"/>
          <a:lstStyle>
            <a:lvl1pPr marL="0" indent="0">
              <a:buNone/>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16853827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Callout – Medium">
    <p:spTree>
      <p:nvGrpSpPr>
        <p:cNvPr id="1" name=""/>
        <p:cNvGrpSpPr/>
        <p:nvPr/>
      </p:nvGrpSpPr>
      <p:grpSpPr>
        <a:xfrm>
          <a:off x="0" y="0"/>
          <a:ext cx="0" cy="0"/>
          <a:chOff x="0" y="0"/>
          <a:chExt cx="0" cy="0"/>
        </a:xfrm>
      </p:grpSpPr>
      <p:sp>
        <p:nvSpPr>
          <p:cNvPr id="3" name="Rectangle 2"/>
          <p:cNvSpPr/>
          <p:nvPr userDrawn="1"/>
        </p:nvSpPr>
        <p:spPr>
          <a:xfrm>
            <a:off x="0" y="0"/>
            <a:ext cx="7866993" cy="6858000"/>
          </a:xfrm>
          <a:prstGeom prst="rect">
            <a:avLst/>
          </a:prstGeom>
          <a:solidFill>
            <a:srgbClr val="2C7D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800">
              <a:solidFill>
                <a:srgbClr val="FFFFFF"/>
              </a:solidFill>
            </a:endParaRPr>
          </a:p>
        </p:txBody>
      </p:sp>
      <p:sp>
        <p:nvSpPr>
          <p:cNvPr id="2" name="Title 1"/>
          <p:cNvSpPr>
            <a:spLocks noGrp="1"/>
          </p:cNvSpPr>
          <p:nvPr>
            <p:ph type="title" hasCustomPrompt="1"/>
          </p:nvPr>
        </p:nvSpPr>
        <p:spPr>
          <a:xfrm>
            <a:off x="415924" y="1239044"/>
            <a:ext cx="7313083" cy="4379912"/>
          </a:xfrm>
        </p:spPr>
        <p:txBody>
          <a:bodyPr anchor="ctr"/>
          <a:lstStyle>
            <a:lvl1pPr>
              <a:lnSpc>
                <a:spcPct val="100000"/>
              </a:lnSpc>
              <a:defRPr sz="600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a:t>Click to edit callout block</a:t>
            </a:r>
          </a:p>
        </p:txBody>
      </p:sp>
      <p:sp>
        <p:nvSpPr>
          <p:cNvPr id="9" name="Slide Number Placeholder 3"/>
          <p:cNvSpPr>
            <a:spLocks noGrp="1"/>
          </p:cNvSpPr>
          <p:nvPr>
            <p:ph type="sldNum" sz="quarter" idx="12"/>
          </p:nvPr>
        </p:nvSpPr>
        <p:spPr>
          <a:xfrm>
            <a:off x="8610600" y="6356350"/>
            <a:ext cx="2743200" cy="365125"/>
          </a:xfrm>
        </p:spPr>
        <p:txBody>
          <a:bodyPr/>
          <a:lstStyle>
            <a:lvl1pPr>
              <a:defRPr>
                <a:solidFill>
                  <a:schemeClr val="tx1"/>
                </a:solidFill>
              </a:defRPr>
            </a:lvl1pPr>
          </a:lstStyle>
          <a:p>
            <a:r>
              <a:rPr lang="en-US"/>
              <a:t> </a:t>
            </a:r>
            <a:r>
              <a:rPr lang="en-US" b="1"/>
              <a:t>CWDS /</a:t>
            </a:r>
            <a:r>
              <a:rPr lang="en-US"/>
              <a:t> </a:t>
            </a:r>
            <a:fld id="{3034EA56-25F9-154B-A508-1E08B5A9821D}" type="slidenum">
              <a:rPr lang="en-US" smtClean="0"/>
              <a:pPr/>
              <a:t>‹#›</a:t>
            </a:fld>
            <a:endParaRPr lang="en-US"/>
          </a:p>
        </p:txBody>
      </p:sp>
      <p:sp>
        <p:nvSpPr>
          <p:cNvPr id="7" name="Text Placeholder 6">
            <a:extLst>
              <a:ext uri="{FF2B5EF4-FFF2-40B4-BE49-F238E27FC236}">
                <a16:creationId xmlns:a16="http://schemas.microsoft.com/office/drawing/2014/main" id="{A036C82F-6ED0-4461-8821-A5484A868B92}"/>
              </a:ext>
            </a:extLst>
          </p:cNvPr>
          <p:cNvSpPr>
            <a:spLocks noGrp="1"/>
          </p:cNvSpPr>
          <p:nvPr>
            <p:ph type="body" sz="quarter" idx="13"/>
          </p:nvPr>
        </p:nvSpPr>
        <p:spPr>
          <a:xfrm>
            <a:off x="8144930" y="1239044"/>
            <a:ext cx="3631145" cy="4379912"/>
          </a:xfrm>
        </p:spPr>
        <p:txBody>
          <a:bodyPr anchor="ctr"/>
          <a:lstStyle>
            <a:lvl1pPr marL="0" indent="0">
              <a:buNone/>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20858788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allout – Medium">
    <p:spTree>
      <p:nvGrpSpPr>
        <p:cNvPr id="1" name=""/>
        <p:cNvGrpSpPr/>
        <p:nvPr/>
      </p:nvGrpSpPr>
      <p:grpSpPr>
        <a:xfrm>
          <a:off x="0" y="0"/>
          <a:ext cx="0" cy="0"/>
          <a:chOff x="0" y="0"/>
          <a:chExt cx="0" cy="0"/>
        </a:xfrm>
      </p:grpSpPr>
      <p:sp>
        <p:nvSpPr>
          <p:cNvPr id="3" name="Rectangle 2"/>
          <p:cNvSpPr/>
          <p:nvPr userDrawn="1"/>
        </p:nvSpPr>
        <p:spPr>
          <a:xfrm>
            <a:off x="0" y="0"/>
            <a:ext cx="7866993"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415924" y="1239044"/>
            <a:ext cx="7313083" cy="4379912"/>
          </a:xfrm>
          <a:solidFill>
            <a:schemeClr val="accent6"/>
          </a:solidFill>
        </p:spPr>
        <p:txBody>
          <a:bodyPr anchor="ctr"/>
          <a:lstStyle>
            <a:lvl1pPr>
              <a:lnSpc>
                <a:spcPct val="100000"/>
              </a:lnSpc>
              <a:defRPr sz="6000">
                <a:solidFill>
                  <a:schemeClr val="bg1"/>
                </a:solidFill>
                <a:latin typeface="Arial" panose="020B0604020202020204" pitchFamily="34" charset="0"/>
                <a:ea typeface="Source Sans Pro" charset="0"/>
                <a:cs typeface="Arial" panose="020B0604020202020204" pitchFamily="34" charset="0"/>
              </a:defRPr>
            </a:lvl1pPr>
          </a:lstStyle>
          <a:p>
            <a:r>
              <a:rPr lang="en-US"/>
              <a:t>Click to edit callout block</a:t>
            </a:r>
          </a:p>
        </p:txBody>
      </p:sp>
      <p:sp>
        <p:nvSpPr>
          <p:cNvPr id="9" name="Slide Number Placeholder 3"/>
          <p:cNvSpPr>
            <a:spLocks noGrp="1"/>
          </p:cNvSpPr>
          <p:nvPr>
            <p:ph type="sldNum" sz="quarter" idx="12"/>
          </p:nvPr>
        </p:nvSpPr>
        <p:spPr>
          <a:xfrm>
            <a:off x="8610600" y="6356350"/>
            <a:ext cx="2743200" cy="365125"/>
          </a:xfrm>
        </p:spPr>
        <p:txBody>
          <a:bodyPr/>
          <a:lstStyle>
            <a:lvl1pPr>
              <a:defRPr>
                <a:solidFill>
                  <a:schemeClr val="tx1"/>
                </a:solidFill>
                <a:latin typeface="Arial" panose="020B0604020202020204" pitchFamily="34" charset="0"/>
                <a:ea typeface="Source Sans Pro" charset="0"/>
                <a:cs typeface="Arial" panose="020B0604020202020204" pitchFamily="34" charset="0"/>
              </a:defRPr>
            </a:lvl1pPr>
          </a:lstStyle>
          <a:p>
            <a:r>
              <a:rPr lang="en-US"/>
              <a:t> </a:t>
            </a:r>
            <a:r>
              <a:rPr lang="en-US" b="1"/>
              <a:t>CWDS /</a:t>
            </a:r>
            <a:r>
              <a:rPr lang="en-US"/>
              <a:t> </a:t>
            </a:r>
            <a:fld id="{3034EA56-25F9-154B-A508-1E08B5A9821D}" type="slidenum">
              <a:rPr lang="en-US" smtClean="0"/>
              <a:pPr/>
              <a:t>‹#›</a:t>
            </a:fld>
            <a:endParaRPr lang="en-US"/>
          </a:p>
        </p:txBody>
      </p:sp>
      <p:sp>
        <p:nvSpPr>
          <p:cNvPr id="4" name="Text Placeholder 6">
            <a:extLst>
              <a:ext uri="{FF2B5EF4-FFF2-40B4-BE49-F238E27FC236}">
                <a16:creationId xmlns:a16="http://schemas.microsoft.com/office/drawing/2014/main" id="{C3CA38A8-4B64-2535-1443-922299E3DEF5}"/>
              </a:ext>
            </a:extLst>
          </p:cNvPr>
          <p:cNvSpPr>
            <a:spLocks noGrp="1"/>
          </p:cNvSpPr>
          <p:nvPr>
            <p:ph type="body" sz="quarter" idx="13"/>
          </p:nvPr>
        </p:nvSpPr>
        <p:spPr>
          <a:xfrm>
            <a:off x="8144930" y="1239044"/>
            <a:ext cx="3631145" cy="4379912"/>
          </a:xfrm>
        </p:spPr>
        <p:txBody>
          <a:bodyPr anchor="ctr"/>
          <a:lstStyle>
            <a:lvl1pPr marL="0" indent="0">
              <a:buNone/>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39700982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Slide title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solidFill>
                <a:latin typeface="Arial" panose="020B0604020202020204" pitchFamily="34" charset="0"/>
                <a:cs typeface="Arial" panose="020B0604020202020204" pitchFamily="34" charset="0"/>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3034EA56-25F9-154B-A508-1E08B5A9821D}" type="slidenum">
              <a:rPr lang="en-US" smtClean="0"/>
              <a:pPr/>
              <a:t>‹#›</a:t>
            </a:fld>
            <a:endParaRPr lang="en-US"/>
          </a:p>
        </p:txBody>
      </p:sp>
    </p:spTree>
    <p:extLst>
      <p:ext uri="{BB962C8B-B14F-4D97-AF65-F5344CB8AC3E}">
        <p14:creationId xmlns:p14="http://schemas.microsoft.com/office/powerpoint/2010/main" val="137682927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93" r:id="rId21"/>
  </p:sldLayoutIdLst>
  <p:hf hdr="0" dt="0"/>
  <p:txStyles>
    <p:titleStyle>
      <a:lvl1pPr algn="l" defTabSz="914400" rtl="0" eaLnBrk="1" latinLnBrk="0" hangingPunct="1">
        <a:lnSpc>
          <a:spcPct val="90000"/>
        </a:lnSpc>
        <a:spcBef>
          <a:spcPct val="0"/>
        </a:spcBef>
        <a:buNone/>
        <a:defRPr sz="4400" b="0" i="0" kern="1200">
          <a:solidFill>
            <a:schemeClr val="tx1"/>
          </a:solidFill>
          <a:latin typeface="Arial" panose="020B0604020202020204" pitchFamily="34" charset="0"/>
          <a:ea typeface="Source Sans Pro" charset="0"/>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Arial" panose="020B0604020202020204" pitchFamily="34" charset="0"/>
          <a:ea typeface="Source Sans Pro" charset="0"/>
          <a:cs typeface="Arial" panose="020B0604020202020204" pitchFamily="34" charset="0"/>
        </a:defRPr>
      </a:lvl1pPr>
      <a:lvl2pPr marL="685800" indent="-228600" algn="l" defTabSz="914400" rtl="0" eaLnBrk="1" latinLnBrk="0" hangingPunct="1">
        <a:lnSpc>
          <a:spcPct val="90000"/>
        </a:lnSpc>
        <a:spcBef>
          <a:spcPts val="500"/>
        </a:spcBef>
        <a:buFont typeface="Arial"/>
        <a:buChar char="•"/>
        <a:defRPr sz="2400" b="0" i="0" kern="1200">
          <a:solidFill>
            <a:schemeClr val="tx1"/>
          </a:solidFill>
          <a:latin typeface="Arial" panose="020B0604020202020204" pitchFamily="34" charset="0"/>
          <a:ea typeface="Source Sans Pro" charset="0"/>
          <a:cs typeface="Arial" panose="020B0604020202020204" pitchFamily="34" charset="0"/>
        </a:defRPr>
      </a:lvl2pPr>
      <a:lvl3pPr marL="1143000" indent="-228600" algn="l" defTabSz="914400" rtl="0" eaLnBrk="1" latinLnBrk="0" hangingPunct="1">
        <a:lnSpc>
          <a:spcPct val="90000"/>
        </a:lnSpc>
        <a:spcBef>
          <a:spcPts val="500"/>
        </a:spcBef>
        <a:buFont typeface="Arial"/>
        <a:buChar char="•"/>
        <a:defRPr sz="2000" b="0" i="0" kern="1200">
          <a:solidFill>
            <a:schemeClr val="tx1"/>
          </a:solidFill>
          <a:latin typeface="Arial" panose="020B0604020202020204" pitchFamily="34" charset="0"/>
          <a:ea typeface="Source Sans Pro" charset="0"/>
          <a:cs typeface="Arial" panose="020B0604020202020204" pitchFamily="34" charset="0"/>
        </a:defRPr>
      </a:lvl3pPr>
      <a:lvl4pPr marL="1600200" indent="-228600" algn="l" defTabSz="914400" rtl="0" eaLnBrk="1" latinLnBrk="0" hangingPunct="1">
        <a:lnSpc>
          <a:spcPct val="90000"/>
        </a:lnSpc>
        <a:spcBef>
          <a:spcPts val="500"/>
        </a:spcBef>
        <a:buFont typeface="Arial"/>
        <a:buChar char="•"/>
        <a:defRPr sz="1800" b="0" i="0" kern="1200">
          <a:solidFill>
            <a:schemeClr val="tx1"/>
          </a:solidFill>
          <a:latin typeface="Arial" panose="020B0604020202020204" pitchFamily="34" charset="0"/>
          <a:ea typeface="Source Sans Pro" charset="0"/>
          <a:cs typeface="Arial" panose="020B0604020202020204" pitchFamily="34" charset="0"/>
        </a:defRPr>
      </a:lvl4pPr>
      <a:lvl5pPr marL="2057400" indent="-228600" algn="l" defTabSz="914400" rtl="0" eaLnBrk="1" latinLnBrk="0" hangingPunct="1">
        <a:lnSpc>
          <a:spcPct val="90000"/>
        </a:lnSpc>
        <a:spcBef>
          <a:spcPts val="500"/>
        </a:spcBef>
        <a:buFont typeface="Arial"/>
        <a:buChar char="•"/>
        <a:defRPr sz="1800" b="0" i="0" kern="1200">
          <a:solidFill>
            <a:schemeClr val="tx1"/>
          </a:solidFill>
          <a:latin typeface="Arial" panose="020B0604020202020204" pitchFamily="34" charset="0"/>
          <a:ea typeface="Source Sans Pro" charset="0"/>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diagramLayout" Target="../diagrams/layout2.xml"/><Relationship Id="rId7" Type="http://schemas.openxmlformats.org/officeDocument/2006/relationships/image" Target="../media/image12.svg"/><Relationship Id="rId2" Type="http://schemas.openxmlformats.org/officeDocument/2006/relationships/diagramData" Target="../diagrams/data2.xml"/><Relationship Id="rId1" Type="http://schemas.openxmlformats.org/officeDocument/2006/relationships/slideLayout" Target="../slideLayouts/slideLayout1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 Id="rId9" Type="http://schemas.openxmlformats.org/officeDocument/2006/relationships/image" Target="../media/image14.sv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2.xml"/><Relationship Id="rId1" Type="http://schemas.openxmlformats.org/officeDocument/2006/relationships/slideLayout" Target="../slideLayouts/slideLayout11.xml"/><Relationship Id="rId5" Type="http://schemas.openxmlformats.org/officeDocument/2006/relationships/hyperlink" Target="https://cwds.ca.gov/glossary" TargetMode="External"/><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4.xml"/><Relationship Id="rId1" Type="http://schemas.openxmlformats.org/officeDocument/2006/relationships/slideLayout" Target="../slideLayouts/slideLayout11.xml"/><Relationship Id="rId5" Type="http://schemas.openxmlformats.org/officeDocument/2006/relationships/image" Target="../media/image8.svg"/><Relationship Id="rId4" Type="http://schemas.openxmlformats.org/officeDocument/2006/relationships/image" Target="../media/image7.svg"/></Relationships>
</file>

<file path=ppt/slides/_rels/slide6.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image" Target="../media/image11.sv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58900" y="1122363"/>
            <a:ext cx="9842500" cy="2387600"/>
          </a:xfrm>
        </p:spPr>
        <p:txBody>
          <a:bodyPr>
            <a:noAutofit/>
          </a:bodyPr>
          <a:lstStyle/>
          <a:p>
            <a:pPr>
              <a:lnSpc>
                <a:spcPct val="100000"/>
              </a:lnSpc>
            </a:pPr>
            <a:r>
              <a:rPr lang="en-US" sz="7600"/>
              <a:t>Organization OCM Guidance</a:t>
            </a:r>
          </a:p>
        </p:txBody>
      </p:sp>
      <p:sp>
        <p:nvSpPr>
          <p:cNvPr id="3" name="Subtitle 2">
            <a:extLst>
              <a:ext uri="{FF2B5EF4-FFF2-40B4-BE49-F238E27FC236}">
                <a16:creationId xmlns:a16="http://schemas.microsoft.com/office/drawing/2014/main" id="{D50B9F98-4A7B-4345-952D-2A87C13A444B}"/>
              </a:ext>
            </a:extLst>
          </p:cNvPr>
          <p:cNvSpPr>
            <a:spLocks noGrp="1"/>
          </p:cNvSpPr>
          <p:nvPr>
            <p:ph type="subTitle" idx="1"/>
          </p:nvPr>
        </p:nvSpPr>
        <p:spPr>
          <a:xfrm>
            <a:off x="1358900" y="3602037"/>
            <a:ext cx="9309100" cy="2133599"/>
          </a:xfrm>
        </p:spPr>
        <p:txBody>
          <a:bodyPr vert="horz" lIns="91440" tIns="45720" rIns="91440" bIns="45720" rtlCol="0" anchor="t">
            <a:normAutofit fontScale="85000" lnSpcReduction="20000"/>
          </a:bodyPr>
          <a:lstStyle/>
          <a:p>
            <a:pPr marL="93345" defTabSz="1219170">
              <a:lnSpc>
                <a:spcPct val="120000"/>
              </a:lnSpc>
              <a:spcBef>
                <a:spcPts val="0"/>
              </a:spcBef>
            </a:pPr>
            <a:r>
              <a:rPr lang="en-US" sz="5400" spc="-5" dirty="0">
                <a:solidFill>
                  <a:schemeClr val="accent2"/>
                </a:solidFill>
                <a:latin typeface="Arial"/>
                <a:ea typeface="+mn-ea"/>
                <a:cs typeface="Arial"/>
              </a:rPr>
              <a:t>CWS-CARES</a:t>
            </a:r>
          </a:p>
          <a:p>
            <a:pPr marL="93345" defTabSz="1219170">
              <a:lnSpc>
                <a:spcPct val="120000"/>
              </a:lnSpc>
              <a:spcBef>
                <a:spcPts val="0"/>
              </a:spcBef>
            </a:pPr>
            <a:r>
              <a:rPr lang="en-US" sz="5400" spc="-5" dirty="0">
                <a:solidFill>
                  <a:schemeClr val="accent2"/>
                </a:solidFill>
                <a:latin typeface="Arial"/>
                <a:ea typeface="+mn-ea"/>
                <a:cs typeface="Arial"/>
              </a:rPr>
              <a:t>Communications</a:t>
            </a:r>
          </a:p>
          <a:p>
            <a:pPr marL="93345" lvl="0" defTabSz="1219170">
              <a:lnSpc>
                <a:spcPct val="144739"/>
              </a:lnSpc>
              <a:spcBef>
                <a:spcPts val="0"/>
              </a:spcBef>
            </a:pPr>
            <a:endParaRPr lang="en-US" sz="2000" spc="-35" dirty="0">
              <a:solidFill>
                <a:srgbClr val="FFFFFF"/>
              </a:solidFill>
              <a:latin typeface="Arial"/>
              <a:ea typeface="+mn-ea"/>
              <a:cs typeface="Arial"/>
            </a:endParaRPr>
          </a:p>
          <a:p>
            <a:pPr marL="93345" lvl="0" defTabSz="1219170">
              <a:lnSpc>
                <a:spcPct val="144739"/>
              </a:lnSpc>
              <a:spcBef>
                <a:spcPts val="0"/>
              </a:spcBef>
            </a:pPr>
            <a:r>
              <a:rPr lang="en-US" sz="2000" spc="-35" dirty="0">
                <a:solidFill>
                  <a:srgbClr val="FFFFFF"/>
                </a:solidFill>
                <a:latin typeface="Arial"/>
                <a:ea typeface="+mn-ea"/>
                <a:cs typeface="Arial"/>
              </a:rPr>
              <a:t>June 30, 2026</a:t>
            </a:r>
          </a:p>
        </p:txBody>
      </p:sp>
    </p:spTree>
    <p:extLst>
      <p:ext uri="{BB962C8B-B14F-4D97-AF65-F5344CB8AC3E}">
        <p14:creationId xmlns:p14="http://schemas.microsoft.com/office/powerpoint/2010/main" val="26607531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08085-EA2F-DFEF-241C-A0FE73FF5A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F8C7BF-5C11-150F-9A07-1FF6BABBB7D3}"/>
              </a:ext>
            </a:extLst>
          </p:cNvPr>
          <p:cNvSpPr>
            <a:spLocks noGrp="1"/>
          </p:cNvSpPr>
          <p:nvPr>
            <p:ph type="title"/>
          </p:nvPr>
        </p:nvSpPr>
        <p:spPr/>
        <p:txBody>
          <a:bodyPr/>
          <a:lstStyle/>
          <a:p>
            <a:r>
              <a:rPr lang="en-US"/>
              <a:t>Review: Communication &amp; Engagement Map</a:t>
            </a:r>
          </a:p>
        </p:txBody>
      </p:sp>
      <p:sp>
        <p:nvSpPr>
          <p:cNvPr id="3" name="TextBox 2">
            <a:extLst>
              <a:ext uri="{FF2B5EF4-FFF2-40B4-BE49-F238E27FC236}">
                <a16:creationId xmlns:a16="http://schemas.microsoft.com/office/drawing/2014/main" id="{F53FC63A-E092-61D2-8E19-90328A766005}"/>
              </a:ext>
            </a:extLst>
          </p:cNvPr>
          <p:cNvSpPr txBox="1"/>
          <p:nvPr/>
        </p:nvSpPr>
        <p:spPr>
          <a:xfrm>
            <a:off x="685800" y="1007544"/>
            <a:ext cx="10972800" cy="523220"/>
          </a:xfrm>
          <a:prstGeom prst="rect">
            <a:avLst/>
          </a:prstGeom>
          <a:noFill/>
        </p:spPr>
        <p:txBody>
          <a:bodyPr wrap="squar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50505"/>
                </a:solidFill>
                <a:effectLst/>
                <a:uLnTx/>
                <a:uFillTx/>
                <a:latin typeface="Arial" panose="020B0604020202020204"/>
                <a:ea typeface="+mn-ea"/>
                <a:cs typeface="+mn-cs"/>
              </a:rPr>
              <a:t>The engagement map below provides a consolidated view of how communication and engagement efforts will be planned, executed, and reinforced across each phase of the CWS‑CARES V1 implementation.</a:t>
            </a:r>
          </a:p>
        </p:txBody>
      </p:sp>
      <p:graphicFrame>
        <p:nvGraphicFramePr>
          <p:cNvPr id="8" name="Table 7">
            <a:extLst>
              <a:ext uri="{FF2B5EF4-FFF2-40B4-BE49-F238E27FC236}">
                <a16:creationId xmlns:a16="http://schemas.microsoft.com/office/drawing/2014/main" id="{CB344719-4FC3-BD1F-7A49-742225D4330F}"/>
              </a:ext>
            </a:extLst>
          </p:cNvPr>
          <p:cNvGraphicFramePr>
            <a:graphicFrameLocks noGrp="1"/>
          </p:cNvGraphicFramePr>
          <p:nvPr/>
        </p:nvGraphicFramePr>
        <p:xfrm>
          <a:off x="252664" y="1530764"/>
          <a:ext cx="11766883" cy="4511040"/>
        </p:xfrm>
        <a:graphic>
          <a:graphicData uri="http://schemas.openxmlformats.org/drawingml/2006/table">
            <a:tbl>
              <a:tblPr firstRow="1" bandRow="1">
                <a:tableStyleId>{5C22544A-7EE6-4342-B048-85BDC9FD1C3A}</a:tableStyleId>
              </a:tblPr>
              <a:tblGrid>
                <a:gridCol w="208280">
                  <a:extLst>
                    <a:ext uri="{9D8B030D-6E8A-4147-A177-3AD203B41FA5}">
                      <a16:colId xmlns:a16="http://schemas.microsoft.com/office/drawing/2014/main" val="3489330892"/>
                    </a:ext>
                  </a:extLst>
                </a:gridCol>
                <a:gridCol w="453456">
                  <a:extLst>
                    <a:ext uri="{9D8B030D-6E8A-4147-A177-3AD203B41FA5}">
                      <a16:colId xmlns:a16="http://schemas.microsoft.com/office/drawing/2014/main" val="4280003"/>
                    </a:ext>
                  </a:extLst>
                </a:gridCol>
                <a:gridCol w="3933293">
                  <a:extLst>
                    <a:ext uri="{9D8B030D-6E8A-4147-A177-3AD203B41FA5}">
                      <a16:colId xmlns:a16="http://schemas.microsoft.com/office/drawing/2014/main" val="773678102"/>
                    </a:ext>
                  </a:extLst>
                </a:gridCol>
                <a:gridCol w="4272244">
                  <a:extLst>
                    <a:ext uri="{9D8B030D-6E8A-4147-A177-3AD203B41FA5}">
                      <a16:colId xmlns:a16="http://schemas.microsoft.com/office/drawing/2014/main" val="2821847976"/>
                    </a:ext>
                  </a:extLst>
                </a:gridCol>
                <a:gridCol w="2899610">
                  <a:extLst>
                    <a:ext uri="{9D8B030D-6E8A-4147-A177-3AD203B41FA5}">
                      <a16:colId xmlns:a16="http://schemas.microsoft.com/office/drawing/2014/main" val="3579996094"/>
                    </a:ext>
                  </a:extLst>
                </a:gridCol>
              </a:tblGrid>
              <a:tr h="366678">
                <a:tc rowSpan="2" gridSpan="2">
                  <a:txBody>
                    <a:bodyPr/>
                    <a:lstStyle/>
                    <a:p>
                      <a:pPr algn="l"/>
                      <a:r>
                        <a:rPr lang="en-US" sz="1000" dirty="0">
                          <a:solidFill>
                            <a:schemeClr val="tx2"/>
                          </a:solidFill>
                        </a:rPr>
                        <a:t>Objective</a:t>
                      </a:r>
                    </a:p>
                  </a:txBody>
                  <a:tcPr vert="vert270" anchor="ctr">
                    <a:solidFill>
                      <a:schemeClr val="bg1"/>
                    </a:solidFill>
                  </a:tcPr>
                </a:tc>
                <a:tc rowSpan="2" hMerge="1">
                  <a:txBody>
                    <a:bodyPr/>
                    <a:lstStyle/>
                    <a:p>
                      <a:endParaRPr lang="en-US" sz="1100">
                        <a:solidFill>
                          <a:schemeClr val="tx2"/>
                        </a:solidFill>
                      </a:endParaRPr>
                    </a:p>
                  </a:txBody>
                  <a:tcPr anchor="ctr">
                    <a:solidFill>
                      <a:schemeClr val="bg1"/>
                    </a:solidFill>
                  </a:tcPr>
                </a:tc>
                <a:tc>
                  <a:txBody>
                    <a:bodyPr/>
                    <a:lstStyle/>
                    <a:p>
                      <a:pPr algn="ctr"/>
                      <a:r>
                        <a:rPr lang="en-US" sz="1000" dirty="0">
                          <a:solidFill>
                            <a:schemeClr val="tx2"/>
                          </a:solidFill>
                        </a:rPr>
                        <a:t>Planning and Prep</a:t>
                      </a:r>
                    </a:p>
                    <a:p>
                      <a:pPr algn="ctr"/>
                      <a:r>
                        <a:rPr lang="en-US" sz="1000" dirty="0">
                          <a:solidFill>
                            <a:schemeClr val="tx2"/>
                          </a:solidFill>
                        </a:rPr>
                        <a:t>(May – June 2026)</a:t>
                      </a:r>
                    </a:p>
                  </a:txBody>
                  <a:tcPr>
                    <a:solidFill>
                      <a:schemeClr val="bg1"/>
                    </a:solidFill>
                  </a:tcPr>
                </a:tc>
                <a:tc>
                  <a:txBody>
                    <a:bodyPr/>
                    <a:lstStyle/>
                    <a:p>
                      <a:pPr algn="ctr"/>
                      <a:r>
                        <a:rPr lang="en-US" sz="1000" dirty="0">
                          <a:solidFill>
                            <a:schemeClr val="tx2"/>
                          </a:solidFill>
                        </a:rPr>
                        <a:t>Readiness and Cutover</a:t>
                      </a:r>
                    </a:p>
                    <a:p>
                      <a:pPr algn="ctr"/>
                      <a:r>
                        <a:rPr lang="en-US" sz="1000" dirty="0">
                          <a:solidFill>
                            <a:schemeClr val="tx2"/>
                          </a:solidFill>
                        </a:rPr>
                        <a:t>(July – September 2026)</a:t>
                      </a:r>
                    </a:p>
                  </a:txBody>
                  <a:tcPr>
                    <a:solidFill>
                      <a:schemeClr val="bg1"/>
                    </a:solidFill>
                  </a:tcPr>
                </a:tc>
                <a:tc>
                  <a:txBody>
                    <a:bodyPr/>
                    <a:lstStyle/>
                    <a:p>
                      <a:pPr algn="ctr"/>
                      <a:r>
                        <a:rPr lang="en-US" sz="1000" dirty="0">
                          <a:solidFill>
                            <a:schemeClr val="tx2"/>
                          </a:solidFill>
                        </a:rPr>
                        <a:t>Go-Live and Support</a:t>
                      </a:r>
                    </a:p>
                    <a:p>
                      <a:pPr algn="ctr"/>
                      <a:r>
                        <a:rPr lang="en-US" sz="1000" dirty="0">
                          <a:solidFill>
                            <a:schemeClr val="tx2"/>
                          </a:solidFill>
                        </a:rPr>
                        <a:t>(October – December 2026)</a:t>
                      </a:r>
                    </a:p>
                  </a:txBody>
                  <a:tcPr>
                    <a:solidFill>
                      <a:schemeClr val="bg1"/>
                    </a:solidFill>
                  </a:tcPr>
                </a:tc>
                <a:extLst>
                  <a:ext uri="{0D108BD9-81ED-4DB2-BD59-A6C34878D82A}">
                    <a16:rowId xmlns:a16="http://schemas.microsoft.com/office/drawing/2014/main" val="1632309272"/>
                  </a:ext>
                </a:extLst>
              </a:tr>
              <a:tr h="507708">
                <a:tc gridSpan="2" vMerge="1">
                  <a:txBody>
                    <a:bodyPr/>
                    <a:lstStyle/>
                    <a:p>
                      <a:endParaRPr/>
                    </a:p>
                  </a:txBody>
                  <a:tcPr vert="vert270" anchor="ctr">
                    <a:solidFill>
                      <a:schemeClr val="bg1"/>
                    </a:solidFill>
                  </a:tcPr>
                </a:tc>
                <a:tc hMerge="1" vMerge="1">
                  <a:txBody>
                    <a:bodyPr/>
                    <a:lstStyle/>
                    <a:p>
                      <a:endParaRPr lang="en-US"/>
                    </a:p>
                  </a:txBody>
                  <a:tcPr/>
                </a:tc>
                <a:tc>
                  <a:txBody>
                    <a:bodyPr/>
                    <a:lstStyle/>
                    <a:p>
                      <a:pPr algn="ctr"/>
                      <a:r>
                        <a:rPr lang="en-US" sz="1000" dirty="0">
                          <a:solidFill>
                            <a:schemeClr val="tx2"/>
                          </a:solidFill>
                        </a:rPr>
                        <a:t>Strengthen stakeholder awareness, readiness, and commitment for the CWS-CARES implementation</a:t>
                      </a:r>
                    </a:p>
                  </a:txBody>
                  <a:tcPr>
                    <a:solidFill>
                      <a:schemeClr val="bg1"/>
                    </a:solidFill>
                  </a:tcPr>
                </a:tc>
                <a:tc>
                  <a:txBody>
                    <a:bodyPr/>
                    <a:lstStyle/>
                    <a:p>
                      <a:pPr algn="ctr"/>
                      <a:r>
                        <a:rPr lang="en-US" sz="1000" dirty="0">
                          <a:solidFill>
                            <a:schemeClr val="tx2"/>
                          </a:solidFill>
                        </a:rPr>
                        <a:t>Build organizational readiness by defining impacts, preparing for future-state processes, training, and establishing tailored plans that support adoption</a:t>
                      </a:r>
                    </a:p>
                  </a:txBody>
                  <a:tcPr>
                    <a:solidFill>
                      <a:schemeClr val="bg1"/>
                    </a:solidFill>
                  </a:tcPr>
                </a:tc>
                <a:tc>
                  <a:txBody>
                    <a:bodyPr/>
                    <a:lstStyle/>
                    <a:p>
                      <a:pPr algn="ctr"/>
                      <a:r>
                        <a:rPr lang="en-US" sz="1000" dirty="0">
                          <a:solidFill>
                            <a:schemeClr val="tx2"/>
                          </a:solidFill>
                        </a:rPr>
                        <a:t>Reinforce adoption and drive continuous improvement</a:t>
                      </a:r>
                    </a:p>
                  </a:txBody>
                  <a:tcPr>
                    <a:solidFill>
                      <a:schemeClr val="bg1"/>
                    </a:solidFill>
                  </a:tcPr>
                </a:tc>
                <a:extLst>
                  <a:ext uri="{0D108BD9-81ED-4DB2-BD59-A6C34878D82A}">
                    <a16:rowId xmlns:a16="http://schemas.microsoft.com/office/drawing/2014/main" val="3165152091"/>
                  </a:ext>
                </a:extLst>
              </a:tr>
              <a:tr h="385388">
                <a:tc rowSpan="3">
                  <a:txBody>
                    <a:bodyPr/>
                    <a:lstStyle/>
                    <a:p>
                      <a:pPr algn="ctr"/>
                      <a:r>
                        <a:rPr lang="en-US" sz="1000">
                          <a:solidFill>
                            <a:schemeClr val="bg1"/>
                          </a:solidFill>
                        </a:rPr>
                        <a:t>Expected Activities</a:t>
                      </a:r>
                    </a:p>
                  </a:txBody>
                  <a:tcPr vert="vert270" anchor="ctr">
                    <a:solidFill>
                      <a:srgbClr val="215F9A"/>
                    </a:solidFill>
                  </a:tcPr>
                </a:tc>
                <a:tc>
                  <a:txBody>
                    <a:bodyPr/>
                    <a:lstStyle/>
                    <a:p>
                      <a:pPr algn="ctr"/>
                      <a:r>
                        <a:rPr lang="en-US" sz="1000"/>
                        <a:t>Implementation Readiness</a:t>
                      </a:r>
                      <a:endParaRPr lang="en-US" sz="1000">
                        <a:solidFill>
                          <a:schemeClr val="bg1"/>
                        </a:solidFill>
                      </a:endParaRPr>
                    </a:p>
                  </a:txBody>
                  <a:tcPr vert="vert270" anchor="ctr">
                    <a:solidFill>
                      <a:srgbClr val="C1E5F5"/>
                    </a:solidFill>
                  </a:tcPr>
                </a:tc>
                <a:tc>
                  <a:txBody>
                    <a:bodyPr/>
                    <a:lstStyle/>
                    <a:p>
                      <a:pPr marL="171450" indent="-171450">
                        <a:buFont typeface="Arial" panose="020B0604020202020204" pitchFamily="34" charset="0"/>
                        <a:buChar char="•"/>
                      </a:pPr>
                      <a:r>
                        <a:rPr lang="en-US" sz="1000" dirty="0">
                          <a:solidFill>
                            <a:schemeClr val="tx1"/>
                          </a:solidFill>
                        </a:rPr>
                        <a:t>Restart Organizational Readiness meetings</a:t>
                      </a:r>
                    </a:p>
                    <a:p>
                      <a:pPr marL="171450" indent="-171450">
                        <a:buFont typeface="Arial" panose="020B0604020202020204" pitchFamily="34" charset="0"/>
                        <a:buChar char="•"/>
                      </a:pPr>
                      <a:r>
                        <a:rPr lang="en-US" sz="1000" dirty="0">
                          <a:solidFill>
                            <a:schemeClr val="tx1"/>
                          </a:solidFill>
                        </a:rPr>
                        <a:t>Communicate timeframes and guidance for Organizations to select users for the Product Simulation Environment</a:t>
                      </a:r>
                    </a:p>
                  </a:txBody>
                  <a:tcPr>
                    <a:solidFill>
                      <a:schemeClr val="bg1"/>
                    </a:solidFill>
                  </a:tcPr>
                </a:tc>
                <a:tc>
                  <a:txBody>
                    <a:bodyPr/>
                    <a:lstStyle/>
                    <a:p>
                      <a:pPr marL="171450" indent="-171450">
                        <a:buFont typeface="Arial" panose="020B0604020202020204" pitchFamily="34" charset="0"/>
                        <a:buChar char="•"/>
                      </a:pPr>
                      <a:r>
                        <a:rPr lang="en-US" sz="1000" dirty="0">
                          <a:solidFill>
                            <a:schemeClr val="tx1"/>
                          </a:solidFill>
                        </a:rPr>
                        <a:t>Confirm readiness requirements have been completed</a:t>
                      </a:r>
                    </a:p>
                    <a:p>
                      <a:pPr marL="171450" indent="-171450">
                        <a:buFont typeface="Arial" panose="020B0604020202020204" pitchFamily="34" charset="0"/>
                        <a:buChar char="•"/>
                      </a:pPr>
                      <a:r>
                        <a:rPr lang="en-US" sz="1000" dirty="0">
                          <a:solidFill>
                            <a:schemeClr val="tx1"/>
                          </a:solidFill>
                        </a:rPr>
                        <a:t>Communicate Go-Live logistics</a:t>
                      </a:r>
                    </a:p>
                    <a:p>
                      <a:pPr marL="171450" indent="-171450">
                        <a:buFont typeface="Arial" panose="020B0604020202020204" pitchFamily="34" charset="0"/>
                        <a:buChar char="•"/>
                      </a:pPr>
                      <a:r>
                        <a:rPr lang="en-US" sz="1000" dirty="0">
                          <a:solidFill>
                            <a:schemeClr val="tx1"/>
                          </a:solidFill>
                        </a:rPr>
                        <a:t>Define success metrics</a:t>
                      </a:r>
                    </a:p>
                    <a:p>
                      <a:pPr marL="171450" indent="-171450">
                        <a:buFont typeface="Arial" panose="020B0604020202020204" pitchFamily="34" charset="0"/>
                        <a:buChar char="•"/>
                      </a:pPr>
                      <a:r>
                        <a:rPr lang="en-US" sz="1000" dirty="0">
                          <a:solidFill>
                            <a:schemeClr val="tx1"/>
                          </a:solidFill>
                        </a:rPr>
                        <a:t>Track readiness checkpoints</a:t>
                      </a:r>
                    </a:p>
                  </a:txBody>
                  <a:tcPr>
                    <a:solidFill>
                      <a:schemeClr val="bg1"/>
                    </a:solidFill>
                  </a:tcPr>
                </a:tc>
                <a:tc>
                  <a:txBody>
                    <a:bodyPr/>
                    <a:lstStyle/>
                    <a:p>
                      <a:pPr marL="171450" indent="-171450">
                        <a:buFont typeface="Arial" panose="020B0604020202020204" pitchFamily="34" charset="0"/>
                        <a:buChar char="•"/>
                      </a:pPr>
                      <a:r>
                        <a:rPr lang="en-US" sz="1000">
                          <a:solidFill>
                            <a:schemeClr val="tx1"/>
                          </a:solidFill>
                        </a:rPr>
                        <a:t>Execute cut-over and go-live activities</a:t>
                      </a:r>
                    </a:p>
                    <a:p>
                      <a:pPr marL="171450" indent="-171450">
                        <a:buFont typeface="Arial" panose="020B0604020202020204" pitchFamily="34" charset="0"/>
                        <a:buChar char="•"/>
                      </a:pPr>
                      <a:r>
                        <a:rPr lang="en-US" sz="1000">
                          <a:solidFill>
                            <a:schemeClr val="tx1"/>
                          </a:solidFill>
                        </a:rPr>
                        <a:t>Help resolve and track issues</a:t>
                      </a:r>
                    </a:p>
                    <a:p>
                      <a:pPr marL="171450" indent="-171450">
                        <a:buFont typeface="Arial" panose="020B0604020202020204" pitchFamily="34" charset="0"/>
                        <a:buChar char="•"/>
                      </a:pPr>
                      <a:r>
                        <a:rPr lang="en-US" sz="1000">
                          <a:solidFill>
                            <a:schemeClr val="tx1"/>
                          </a:solidFill>
                        </a:rPr>
                        <a:t>Activate post-go-live support</a:t>
                      </a:r>
                    </a:p>
                  </a:txBody>
                  <a:tcPr>
                    <a:solidFill>
                      <a:schemeClr val="bg1"/>
                    </a:solidFill>
                  </a:tcPr>
                </a:tc>
                <a:extLst>
                  <a:ext uri="{0D108BD9-81ED-4DB2-BD59-A6C34878D82A}">
                    <a16:rowId xmlns:a16="http://schemas.microsoft.com/office/drawing/2014/main" val="1832818931"/>
                  </a:ext>
                </a:extLst>
              </a:tr>
              <a:tr h="1071828">
                <a:tc vMerge="1">
                  <a:txBody>
                    <a:bodyPr/>
                    <a:lstStyle/>
                    <a:p>
                      <a:endParaRPr lang="en-US" sz="1100"/>
                    </a:p>
                  </a:txBody>
                  <a:tcPr/>
                </a:tc>
                <a:tc>
                  <a:txBody>
                    <a:bodyPr/>
                    <a:lstStyle/>
                    <a:p>
                      <a:pPr algn="ctr"/>
                      <a:r>
                        <a:rPr lang="en-US" sz="1000"/>
                        <a:t>OCMBPR</a:t>
                      </a:r>
                      <a:endParaRPr lang="en-US" sz="1400"/>
                    </a:p>
                  </a:txBody>
                  <a:tcPr vert="vert270" anchor="ctr">
                    <a:solidFill>
                      <a:srgbClr val="83CBEB"/>
                    </a:solidFill>
                  </a:tcPr>
                </a:tc>
                <a:tc>
                  <a:txBody>
                    <a:bodyPr/>
                    <a:lstStyle/>
                    <a:p>
                      <a:pPr marL="171450" indent="-171450">
                        <a:buFont typeface="Arial" panose="020B0604020202020204" pitchFamily="34" charset="0"/>
                        <a:buChar char="•"/>
                      </a:pPr>
                      <a:r>
                        <a:rPr lang="en-US" sz="1000">
                          <a:solidFill>
                            <a:schemeClr val="tx1"/>
                          </a:solidFill>
                        </a:rPr>
                        <a:t>Introduce the BPR strategy and OCM plan</a:t>
                      </a:r>
                    </a:p>
                    <a:p>
                      <a:pPr marL="171450" indent="-171450">
                        <a:buFont typeface="Arial" panose="020B0604020202020204" pitchFamily="34" charset="0"/>
                        <a:buChar char="•"/>
                      </a:pPr>
                      <a:r>
                        <a:rPr lang="en-US" sz="1000">
                          <a:solidFill>
                            <a:schemeClr val="tx1"/>
                          </a:solidFill>
                        </a:rPr>
                        <a:t>Continue to build the terminology crosswalk and glossary to familiarize stakeholders with new CWS-CARES terminology</a:t>
                      </a:r>
                    </a:p>
                    <a:p>
                      <a:pPr marL="171450" indent="-171450">
                        <a:buFont typeface="Arial" panose="020B0604020202020204" pitchFamily="34" charset="0"/>
                        <a:buChar char="•"/>
                      </a:pPr>
                      <a:r>
                        <a:rPr lang="en-US" sz="1000">
                          <a:solidFill>
                            <a:schemeClr val="tx1"/>
                          </a:solidFill>
                        </a:rPr>
                        <a:t>Relaunch the OCM Advisory Workgroup with a new focus on developing OCM Coordinators</a:t>
                      </a:r>
                    </a:p>
                  </a:txBody>
                  <a:tcPr>
                    <a:solidFill>
                      <a:schemeClr val="bg1"/>
                    </a:solidFill>
                  </a:tcPr>
                </a:tc>
                <a:tc>
                  <a:txBody>
                    <a:bodyPr/>
                    <a:lstStyle/>
                    <a:p>
                      <a:pPr marL="171450" indent="-171450">
                        <a:buFont typeface="Arial" panose="020B0604020202020204" pitchFamily="34" charset="0"/>
                        <a:buChar char="•"/>
                      </a:pPr>
                      <a:r>
                        <a:rPr lang="en-US" sz="1000">
                          <a:solidFill>
                            <a:schemeClr val="tx1"/>
                          </a:solidFill>
                        </a:rPr>
                        <a:t>Conduct an Organizational Alignment Session to prepare Organizations to attend Delta Sessions</a:t>
                      </a:r>
                    </a:p>
                    <a:p>
                      <a:pPr marL="171450" indent="-171450">
                        <a:buFont typeface="Arial" panose="020B0604020202020204" pitchFamily="34" charset="0"/>
                        <a:buChar char="•"/>
                      </a:pPr>
                      <a:r>
                        <a:rPr lang="en-US" sz="1000">
                          <a:solidFill>
                            <a:schemeClr val="tx1"/>
                          </a:solidFill>
                        </a:rPr>
                        <a:t>Walk Organization Implementation teams through CWS-CARES to=be processes and identified change impacts</a:t>
                      </a:r>
                    </a:p>
                    <a:p>
                      <a:pPr marL="171450" indent="-171450">
                        <a:buFont typeface="Arial" panose="020B0604020202020204" pitchFamily="34" charset="0"/>
                        <a:buChar char="•"/>
                      </a:pPr>
                      <a:r>
                        <a:rPr lang="en-US" sz="1000">
                          <a:solidFill>
                            <a:schemeClr val="tx1"/>
                          </a:solidFill>
                        </a:rPr>
                        <a:t>Share change impacts and recommended mitigation</a:t>
                      </a:r>
                    </a:p>
                    <a:p>
                      <a:pPr marL="171450" indent="-171450">
                        <a:buFont typeface="Arial" panose="020B0604020202020204" pitchFamily="34" charset="0"/>
                        <a:buChar char="•"/>
                      </a:pPr>
                      <a:r>
                        <a:rPr lang="en-US" sz="1000">
                          <a:solidFill>
                            <a:schemeClr val="tx1"/>
                          </a:solidFill>
                        </a:rPr>
                        <a:t>Engage OCM Coordinators/Super Users</a:t>
                      </a:r>
                    </a:p>
                    <a:p>
                      <a:pPr marL="171450" indent="-171450">
                        <a:buFont typeface="Arial" panose="020B0604020202020204" pitchFamily="34" charset="0"/>
                        <a:buChar char="•"/>
                      </a:pPr>
                      <a:r>
                        <a:rPr lang="en-US" sz="1000">
                          <a:solidFill>
                            <a:schemeClr val="tx1"/>
                          </a:solidFill>
                        </a:rPr>
                        <a:t>Provide OCM Guidance</a:t>
                      </a:r>
                    </a:p>
                  </a:txBody>
                  <a:tcPr>
                    <a:solidFill>
                      <a:schemeClr val="bg1"/>
                    </a:solidFill>
                  </a:tcPr>
                </a:tc>
                <a:tc>
                  <a:txBody>
                    <a:bodyPr/>
                    <a:lstStyle/>
                    <a:p>
                      <a:pPr marL="171450" indent="-171450">
                        <a:buFont typeface="Arial" panose="020B0604020202020204" pitchFamily="34" charset="0"/>
                        <a:buChar char="•"/>
                      </a:pPr>
                      <a:r>
                        <a:rPr lang="en-US" sz="1000">
                          <a:solidFill>
                            <a:schemeClr val="tx1"/>
                          </a:solidFill>
                        </a:rPr>
                        <a:t>Reinforce ways of working</a:t>
                      </a:r>
                    </a:p>
                    <a:p>
                      <a:pPr marL="171450" indent="-171450">
                        <a:buFont typeface="Arial" panose="020B0604020202020204" pitchFamily="34" charset="0"/>
                        <a:buChar char="•"/>
                      </a:pPr>
                      <a:r>
                        <a:rPr lang="en-US" sz="1000">
                          <a:solidFill>
                            <a:schemeClr val="tx1"/>
                          </a:solidFill>
                        </a:rPr>
                        <a:t>Share success stories</a:t>
                      </a:r>
                    </a:p>
                    <a:p>
                      <a:pPr marL="171450" indent="-171450">
                        <a:buFont typeface="Arial" panose="020B0604020202020204" pitchFamily="34" charset="0"/>
                        <a:buChar char="•"/>
                      </a:pPr>
                      <a:r>
                        <a:rPr lang="en-US" sz="1000">
                          <a:solidFill>
                            <a:schemeClr val="tx1"/>
                          </a:solidFill>
                        </a:rPr>
                        <a:t>Gather feedback for continuous improvement</a:t>
                      </a:r>
                    </a:p>
                    <a:p>
                      <a:pPr marL="171450" indent="-171450">
                        <a:buFont typeface="Arial" panose="020B0604020202020204" pitchFamily="34" charset="0"/>
                        <a:buChar char="•"/>
                      </a:pPr>
                      <a:r>
                        <a:rPr lang="en-US" sz="1000">
                          <a:solidFill>
                            <a:schemeClr val="tx1"/>
                          </a:solidFill>
                        </a:rPr>
                        <a:t>Share lessons learned</a:t>
                      </a:r>
                    </a:p>
                  </a:txBody>
                  <a:tcPr>
                    <a:solidFill>
                      <a:schemeClr val="bg1"/>
                    </a:solidFill>
                  </a:tcPr>
                </a:tc>
                <a:extLst>
                  <a:ext uri="{0D108BD9-81ED-4DB2-BD59-A6C34878D82A}">
                    <a16:rowId xmlns:a16="http://schemas.microsoft.com/office/drawing/2014/main" val="2890841"/>
                  </a:ext>
                </a:extLst>
              </a:tr>
              <a:tr h="814067">
                <a:tc vMerge="1">
                  <a:txBody>
                    <a:bodyPr/>
                    <a:lstStyle/>
                    <a:p>
                      <a:endParaRPr lang="en-US" sz="1100"/>
                    </a:p>
                  </a:txBody>
                  <a:tcPr/>
                </a:tc>
                <a:tc>
                  <a:txBody>
                    <a:bodyPr/>
                    <a:lstStyle/>
                    <a:p>
                      <a:pPr algn="ctr"/>
                      <a:r>
                        <a:rPr lang="en-US" sz="1000"/>
                        <a:t>Training</a:t>
                      </a:r>
                      <a:endParaRPr lang="en-US" sz="1400"/>
                    </a:p>
                  </a:txBody>
                  <a:tcPr vert="vert270" anchor="ctr">
                    <a:solidFill>
                      <a:srgbClr val="46B1E1"/>
                    </a:solidFill>
                  </a:tcPr>
                </a:tc>
                <a:tc>
                  <a:txBody>
                    <a:bodyPr/>
                    <a:lstStyle/>
                    <a:p>
                      <a:pPr marL="171450" indent="-171450">
                        <a:buFont typeface="Arial" panose="020B0604020202020204" pitchFamily="34" charset="0"/>
                        <a:buChar char="•"/>
                      </a:pPr>
                      <a:r>
                        <a:rPr lang="en-US" sz="1000">
                          <a:solidFill>
                            <a:schemeClr val="tx1"/>
                          </a:solidFill>
                        </a:rPr>
                        <a:t>Relaunch the Training Advisory Workgroup to focus on information sharing and training updates</a:t>
                      </a:r>
                    </a:p>
                    <a:p>
                      <a:pPr marL="171450" indent="-171450">
                        <a:buFont typeface="Arial" panose="020B0604020202020204" pitchFamily="34" charset="0"/>
                        <a:buChar char="•"/>
                      </a:pPr>
                      <a:r>
                        <a:rPr lang="en-US" sz="1000">
                          <a:solidFill>
                            <a:schemeClr val="tx1"/>
                          </a:solidFill>
                        </a:rPr>
                        <a:t>Outline the training strategy</a:t>
                      </a:r>
                    </a:p>
                    <a:p>
                      <a:pPr marL="171450" indent="-171450">
                        <a:buFont typeface="Arial" panose="020B0604020202020204" pitchFamily="34" charset="0"/>
                        <a:buChar char="•"/>
                      </a:pPr>
                      <a:r>
                        <a:rPr lang="en-US" sz="1000">
                          <a:solidFill>
                            <a:schemeClr val="tx1"/>
                          </a:solidFill>
                        </a:rPr>
                        <a:t>Introduce role-based training resources</a:t>
                      </a:r>
                    </a:p>
                  </a:txBody>
                  <a:tcPr>
                    <a:solidFill>
                      <a:schemeClr val="bg1"/>
                    </a:solidFill>
                  </a:tcPr>
                </a:tc>
                <a:tc>
                  <a:txBody>
                    <a:bodyPr/>
                    <a:lstStyle/>
                    <a:p>
                      <a:pPr marL="171450" indent="-171450">
                        <a:buFont typeface="Arial" panose="020B0604020202020204" pitchFamily="34" charset="0"/>
                        <a:buChar char="•"/>
                      </a:pPr>
                      <a:r>
                        <a:rPr lang="en-US" sz="1000">
                          <a:solidFill>
                            <a:schemeClr val="tx1"/>
                          </a:solidFill>
                        </a:rPr>
                        <a:t>Explain learning pathways</a:t>
                      </a:r>
                    </a:p>
                    <a:p>
                      <a:pPr marL="171450" indent="-171450">
                        <a:buFont typeface="Arial" panose="020B0604020202020204" pitchFamily="34" charset="0"/>
                        <a:buChar char="•"/>
                      </a:pPr>
                      <a:r>
                        <a:rPr lang="en-US" sz="1000">
                          <a:solidFill>
                            <a:schemeClr val="tx1"/>
                          </a:solidFill>
                        </a:rPr>
                        <a:t>Share role-based training overviews</a:t>
                      </a:r>
                    </a:p>
                    <a:p>
                      <a:pPr marL="171450" indent="-171450">
                        <a:buFont typeface="Arial" panose="020B0604020202020204" pitchFamily="34" charset="0"/>
                        <a:buChar char="•"/>
                      </a:pPr>
                      <a:r>
                        <a:rPr lang="en-US" sz="1000">
                          <a:solidFill>
                            <a:schemeClr val="tx1"/>
                          </a:solidFill>
                        </a:rPr>
                        <a:t>Provide training schedules and open course registration</a:t>
                      </a:r>
                    </a:p>
                    <a:p>
                      <a:pPr marL="171450" indent="-171450">
                        <a:buFont typeface="Arial" panose="020B0604020202020204" pitchFamily="34" charset="0"/>
                        <a:buChar char="•"/>
                      </a:pPr>
                      <a:r>
                        <a:rPr lang="en-US" sz="1000">
                          <a:solidFill>
                            <a:schemeClr val="tx1"/>
                          </a:solidFill>
                        </a:rPr>
                        <a:t>Deliver role-based training and provide training support materials</a:t>
                      </a:r>
                    </a:p>
                    <a:p>
                      <a:pPr marL="171450" indent="-171450">
                        <a:buFont typeface="Arial" panose="020B0604020202020204" pitchFamily="34" charset="0"/>
                        <a:buChar char="•"/>
                      </a:pPr>
                      <a:r>
                        <a:rPr lang="en-US" sz="1000">
                          <a:solidFill>
                            <a:schemeClr val="tx1"/>
                          </a:solidFill>
                        </a:rPr>
                        <a:t>Support training completion</a:t>
                      </a:r>
                    </a:p>
                  </a:txBody>
                  <a:tcPr>
                    <a:solidFill>
                      <a:schemeClr val="bg1"/>
                    </a:solidFill>
                  </a:tcPr>
                </a:tc>
                <a:tc>
                  <a:txBody>
                    <a:bodyPr/>
                    <a:lstStyle/>
                    <a:p>
                      <a:pPr marL="171450" indent="-171450">
                        <a:buFont typeface="Arial" panose="020B0604020202020204" pitchFamily="34" charset="0"/>
                        <a:buChar char="•"/>
                      </a:pPr>
                      <a:r>
                        <a:rPr lang="en-US" sz="1000">
                          <a:solidFill>
                            <a:schemeClr val="tx1"/>
                          </a:solidFill>
                        </a:rPr>
                        <a:t>Provide job aids</a:t>
                      </a:r>
                    </a:p>
                    <a:p>
                      <a:pPr marL="171450" indent="-171450">
                        <a:buFont typeface="Arial" panose="020B0604020202020204" pitchFamily="34" charset="0"/>
                        <a:buChar char="•"/>
                      </a:pPr>
                      <a:r>
                        <a:rPr lang="en-US" sz="1000">
                          <a:solidFill>
                            <a:schemeClr val="tx1"/>
                          </a:solidFill>
                        </a:rPr>
                        <a:t>Support on-demand learning</a:t>
                      </a:r>
                    </a:p>
                  </a:txBody>
                  <a:tcPr>
                    <a:solidFill>
                      <a:schemeClr val="bg1"/>
                    </a:solidFill>
                  </a:tcPr>
                </a:tc>
                <a:extLst>
                  <a:ext uri="{0D108BD9-81ED-4DB2-BD59-A6C34878D82A}">
                    <a16:rowId xmlns:a16="http://schemas.microsoft.com/office/drawing/2014/main" val="852584377"/>
                  </a:ext>
                </a:extLst>
              </a:tr>
              <a:tr h="789768">
                <a:tc gridSpan="2">
                  <a:txBody>
                    <a:bodyPr/>
                    <a:lstStyle/>
                    <a:p>
                      <a:pPr algn="ctr"/>
                      <a:r>
                        <a:rPr lang="en-US" sz="1000" dirty="0">
                          <a:solidFill>
                            <a:schemeClr val="bg1"/>
                          </a:solidFill>
                        </a:rPr>
                        <a:t>Key Messaging</a:t>
                      </a:r>
                    </a:p>
                  </a:txBody>
                  <a:tcPr vert="vert270" anchor="ctr">
                    <a:solidFill>
                      <a:srgbClr val="084F6A"/>
                    </a:solidFill>
                  </a:tcPr>
                </a:tc>
                <a:tc hMerge="1">
                  <a:txBody>
                    <a:bodyPr/>
                    <a:lstStyle/>
                    <a:p>
                      <a:endParaRPr lang="en-US"/>
                    </a:p>
                  </a:txBody>
                  <a:tcPr/>
                </a:tc>
                <a:tc>
                  <a:txBody>
                    <a:bodyPr/>
                    <a:lstStyle/>
                    <a:p>
                      <a:r>
                        <a:rPr lang="en-US" sz="1000" i="1" u="sng" dirty="0">
                          <a:solidFill>
                            <a:schemeClr val="tx1"/>
                          </a:solidFill>
                        </a:rPr>
                        <a:t>The CWS-CARES Implementation is on track for go-live October 2026</a:t>
                      </a:r>
                    </a:p>
                    <a:p>
                      <a:pPr marL="171450" indent="-171450">
                        <a:buFont typeface="Arial" panose="020B0604020202020204" pitchFamily="34" charset="0"/>
                        <a:buChar char="•"/>
                      </a:pPr>
                      <a:r>
                        <a:rPr lang="en-US" sz="1000" i="1" dirty="0">
                          <a:solidFill>
                            <a:schemeClr val="tx1"/>
                          </a:solidFill>
                        </a:rPr>
                        <a:t>Organizations should continue/resume engaging in readiness activities, understand the upcoming changes, and determine what support is needed to be successful.</a:t>
                      </a:r>
                    </a:p>
                  </a:txBody>
                  <a:tcPr>
                    <a:solidFill>
                      <a:schemeClr val="bg1"/>
                    </a:solidFill>
                  </a:tcPr>
                </a:tc>
                <a:tc>
                  <a:txBody>
                    <a:bodyPr/>
                    <a:lstStyle/>
                    <a:p>
                      <a:r>
                        <a:rPr lang="en-US" sz="1000" i="1" u="sng">
                          <a:solidFill>
                            <a:schemeClr val="tx1"/>
                          </a:solidFill>
                        </a:rPr>
                        <a:t>Prepare for Go-Live</a:t>
                      </a:r>
                    </a:p>
                    <a:p>
                      <a:pPr marL="171450" indent="-171450">
                        <a:buFont typeface="Arial" panose="020B0604020202020204" pitchFamily="34" charset="0"/>
                        <a:buChar char="•"/>
                      </a:pPr>
                      <a:r>
                        <a:rPr lang="en-US" sz="1000" i="1">
                          <a:solidFill>
                            <a:schemeClr val="tx1"/>
                          </a:solidFill>
                        </a:rPr>
                        <a:t>Organizational readiness activities, change impacts, OCM Guidance and training are underway to support a successful transition to CWS-CARES.</a:t>
                      </a:r>
                    </a:p>
                  </a:txBody>
                  <a:tcPr>
                    <a:solidFill>
                      <a:schemeClr val="bg1"/>
                    </a:solidFill>
                  </a:tcPr>
                </a:tc>
                <a:tc>
                  <a:txBody>
                    <a:bodyPr/>
                    <a:lstStyle/>
                    <a:p>
                      <a:r>
                        <a:rPr lang="en-US" sz="1000" i="1" u="sng" dirty="0">
                          <a:solidFill>
                            <a:schemeClr val="tx1"/>
                          </a:solidFill>
                        </a:rPr>
                        <a:t>CWS-CARES is live and support is available</a:t>
                      </a:r>
                    </a:p>
                    <a:p>
                      <a:pPr marL="171450" indent="-171450">
                        <a:buFont typeface="Arial" panose="020B0604020202020204" pitchFamily="34" charset="0"/>
                        <a:buChar char="•"/>
                      </a:pPr>
                      <a:r>
                        <a:rPr lang="en-US" sz="1000" i="1" dirty="0">
                          <a:solidFill>
                            <a:schemeClr val="tx1"/>
                          </a:solidFill>
                        </a:rPr>
                        <a:t>Support a positive user experience with focus on applying new processes and leveraging available support to drive successful adoption.</a:t>
                      </a:r>
                    </a:p>
                  </a:txBody>
                  <a:tcPr>
                    <a:solidFill>
                      <a:schemeClr val="bg1"/>
                    </a:solidFill>
                  </a:tcPr>
                </a:tc>
                <a:extLst>
                  <a:ext uri="{0D108BD9-81ED-4DB2-BD59-A6C34878D82A}">
                    <a16:rowId xmlns:a16="http://schemas.microsoft.com/office/drawing/2014/main" val="1910890158"/>
                  </a:ext>
                </a:extLst>
              </a:tr>
            </a:tbl>
          </a:graphicData>
        </a:graphic>
      </p:graphicFrame>
      <p:graphicFrame>
        <p:nvGraphicFramePr>
          <p:cNvPr id="10" name="Table 9">
            <a:extLst>
              <a:ext uri="{FF2B5EF4-FFF2-40B4-BE49-F238E27FC236}">
                <a16:creationId xmlns:a16="http://schemas.microsoft.com/office/drawing/2014/main" id="{472C7B65-2462-290B-4C10-3CCAEDDDD540}"/>
              </a:ext>
            </a:extLst>
          </p:cNvPr>
          <p:cNvGraphicFramePr>
            <a:graphicFrameLocks noGrp="1"/>
          </p:cNvGraphicFramePr>
          <p:nvPr/>
        </p:nvGraphicFramePr>
        <p:xfrm>
          <a:off x="252664" y="6081395"/>
          <a:ext cx="11686672" cy="640080"/>
        </p:xfrm>
        <a:graphic>
          <a:graphicData uri="http://schemas.openxmlformats.org/drawingml/2006/table">
            <a:tbl>
              <a:tblPr firstRow="1" bandRow="1">
                <a:tableStyleId>{284E427A-3D55-4303-BF80-6455036E1DE7}</a:tableStyleId>
              </a:tblPr>
              <a:tblGrid>
                <a:gridCol w="906710">
                  <a:extLst>
                    <a:ext uri="{9D8B030D-6E8A-4147-A177-3AD203B41FA5}">
                      <a16:colId xmlns:a16="http://schemas.microsoft.com/office/drawing/2014/main" val="2881565455"/>
                    </a:ext>
                  </a:extLst>
                </a:gridCol>
                <a:gridCol w="980453">
                  <a:extLst>
                    <a:ext uri="{9D8B030D-6E8A-4147-A177-3AD203B41FA5}">
                      <a16:colId xmlns:a16="http://schemas.microsoft.com/office/drawing/2014/main" val="1844335941"/>
                    </a:ext>
                  </a:extLst>
                </a:gridCol>
                <a:gridCol w="4117904">
                  <a:extLst>
                    <a:ext uri="{9D8B030D-6E8A-4147-A177-3AD203B41FA5}">
                      <a16:colId xmlns:a16="http://schemas.microsoft.com/office/drawing/2014/main" val="1977136194"/>
                    </a:ext>
                  </a:extLst>
                </a:gridCol>
                <a:gridCol w="1870404">
                  <a:extLst>
                    <a:ext uri="{9D8B030D-6E8A-4147-A177-3AD203B41FA5}">
                      <a16:colId xmlns:a16="http://schemas.microsoft.com/office/drawing/2014/main" val="62746850"/>
                    </a:ext>
                  </a:extLst>
                </a:gridCol>
                <a:gridCol w="1221796">
                  <a:extLst>
                    <a:ext uri="{9D8B030D-6E8A-4147-A177-3AD203B41FA5}">
                      <a16:colId xmlns:a16="http://schemas.microsoft.com/office/drawing/2014/main" val="2775297902"/>
                    </a:ext>
                  </a:extLst>
                </a:gridCol>
                <a:gridCol w="1508390">
                  <a:extLst>
                    <a:ext uri="{9D8B030D-6E8A-4147-A177-3AD203B41FA5}">
                      <a16:colId xmlns:a16="http://schemas.microsoft.com/office/drawing/2014/main" val="2762018788"/>
                    </a:ext>
                  </a:extLst>
                </a:gridCol>
                <a:gridCol w="1081015">
                  <a:extLst>
                    <a:ext uri="{9D8B030D-6E8A-4147-A177-3AD203B41FA5}">
                      <a16:colId xmlns:a16="http://schemas.microsoft.com/office/drawing/2014/main" val="3244202533"/>
                    </a:ext>
                  </a:extLst>
                </a:gridCol>
              </a:tblGrid>
              <a:tr h="0">
                <a:tc gridSpan="7">
                  <a:txBody>
                    <a:bodyPr/>
                    <a:lstStyle/>
                    <a:p>
                      <a:pPr algn="ctr"/>
                      <a:r>
                        <a:rPr lang="en-US" sz="1000">
                          <a:solidFill>
                            <a:schemeClr val="tx1"/>
                          </a:solidFill>
                        </a:rPr>
                        <a:t>Communication Channels</a:t>
                      </a:r>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649964157"/>
                  </a:ext>
                </a:extLst>
              </a:tr>
              <a:tr h="0">
                <a:tc>
                  <a:txBody>
                    <a:bodyPr/>
                    <a:lstStyle/>
                    <a:p>
                      <a:pPr algn="ctr"/>
                      <a:r>
                        <a:rPr lang="en-US" sz="1000">
                          <a:solidFill>
                            <a:schemeClr val="tx1"/>
                          </a:solidFill>
                        </a:rPr>
                        <a:t>Email Updates</a:t>
                      </a:r>
                    </a:p>
                  </a:txBody>
                  <a:tcPr/>
                </a:tc>
                <a:tc>
                  <a:txBody>
                    <a:bodyPr/>
                    <a:lstStyle/>
                    <a:p>
                      <a:pPr algn="ctr"/>
                      <a:r>
                        <a:rPr lang="en-US" sz="1000">
                          <a:solidFill>
                            <a:schemeClr val="tx1"/>
                          </a:solidFill>
                        </a:rPr>
                        <a:t>CWDS Website</a:t>
                      </a:r>
                    </a:p>
                  </a:txBody>
                  <a:tcPr/>
                </a:tc>
                <a:tc>
                  <a:txBody>
                    <a:bodyPr/>
                    <a:lstStyle/>
                    <a:p>
                      <a:pPr algn="ctr"/>
                      <a:r>
                        <a:rPr lang="en-US" sz="1000">
                          <a:solidFill>
                            <a:schemeClr val="tx1"/>
                          </a:solidFill>
                        </a:rPr>
                        <a:t>Meetings: CAC, OCMAW, Organization Monthly Readiness Meetings, Stakeholder Briefings, TIPS</a:t>
                      </a:r>
                    </a:p>
                  </a:txBody>
                  <a:tcPr/>
                </a:tc>
                <a:tc>
                  <a:txBody>
                    <a:bodyPr/>
                    <a:lstStyle/>
                    <a:p>
                      <a:pPr algn="ctr"/>
                      <a:r>
                        <a:rPr lang="en-US" sz="1000">
                          <a:solidFill>
                            <a:schemeClr val="tx1"/>
                          </a:solidFill>
                        </a:rPr>
                        <a:t>OCM Coordinator Meetings</a:t>
                      </a:r>
                    </a:p>
                  </a:txBody>
                  <a:tcPr/>
                </a:tc>
                <a:tc>
                  <a:txBody>
                    <a:bodyPr/>
                    <a:lstStyle/>
                    <a:p>
                      <a:pPr algn="ctr"/>
                      <a:r>
                        <a:rPr lang="en-US" sz="1000">
                          <a:solidFill>
                            <a:schemeClr val="tx1"/>
                          </a:solidFill>
                        </a:rPr>
                        <a:t>Weekly Digest</a:t>
                      </a:r>
                    </a:p>
                  </a:txBody>
                  <a:tcPr/>
                </a:tc>
                <a:tc>
                  <a:txBody>
                    <a:bodyPr/>
                    <a:lstStyle/>
                    <a:p>
                      <a:pPr algn="ctr"/>
                      <a:r>
                        <a:rPr lang="en-US" sz="1000">
                          <a:solidFill>
                            <a:schemeClr val="tx1"/>
                          </a:solidFill>
                        </a:rPr>
                        <a:t>CARES Explorer</a:t>
                      </a:r>
                    </a:p>
                  </a:txBody>
                  <a:tcPr/>
                </a:tc>
                <a:tc>
                  <a:txBody>
                    <a:bodyPr/>
                    <a:lstStyle/>
                    <a:p>
                      <a:pPr algn="ctr"/>
                      <a:r>
                        <a:rPr lang="en-US" sz="1000" dirty="0">
                          <a:solidFill>
                            <a:schemeClr val="tx1"/>
                          </a:solidFill>
                        </a:rPr>
                        <a:t>CARES Compass</a:t>
                      </a:r>
                    </a:p>
                  </a:txBody>
                  <a:tcPr/>
                </a:tc>
                <a:extLst>
                  <a:ext uri="{0D108BD9-81ED-4DB2-BD59-A6C34878D82A}">
                    <a16:rowId xmlns:a16="http://schemas.microsoft.com/office/drawing/2014/main" val="3906577574"/>
                  </a:ext>
                </a:extLst>
              </a:tr>
            </a:tbl>
          </a:graphicData>
        </a:graphic>
      </p:graphicFrame>
      <p:sp>
        <p:nvSpPr>
          <p:cNvPr id="6" name="Slide Number Placeholder 3">
            <a:extLst>
              <a:ext uri="{FF2B5EF4-FFF2-40B4-BE49-F238E27FC236}">
                <a16:creationId xmlns:a16="http://schemas.microsoft.com/office/drawing/2014/main" id="{5C0453F2-151C-1189-891B-A618F54B6E4A}"/>
              </a:ext>
            </a:extLst>
          </p:cNvPr>
          <p:cNvSpPr txBox="1">
            <a:spLocks/>
          </p:cNvSpPr>
          <p:nvPr/>
        </p:nvSpPr>
        <p:spPr>
          <a:xfrm>
            <a:off x="8610600" y="6356350"/>
            <a:ext cx="2743200" cy="365125"/>
          </a:xfrm>
          <a:prstGeom prst="rect">
            <a:avLst/>
          </a:prstGeom>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50505"/>
                </a:solidFill>
                <a:effectLst/>
                <a:uLnTx/>
                <a:uFillTx/>
                <a:latin typeface="Arial" panose="020B0604020202020204" pitchFamily="34" charset="0"/>
                <a:ea typeface="Source Sans Pro" charset="0"/>
                <a:cs typeface="Arial" panose="020B0604020202020204" pitchFamily="34" charset="0"/>
              </a:rPr>
              <a:t> CWDS / </a:t>
            </a:r>
            <a:fld id="{3034EA56-25F9-154B-A508-1E08B5A9821D}" type="slidenum">
              <a:rPr kumimoji="0" lang="en-US" sz="1200" b="1" i="0" u="none" strike="noStrike" kern="1200" cap="none" spc="0" normalizeH="0" baseline="0" noProof="0" smtClean="0">
                <a:ln>
                  <a:noFill/>
                </a:ln>
                <a:solidFill>
                  <a:srgbClr val="050505"/>
                </a:solidFill>
                <a:effectLst/>
                <a:uLnTx/>
                <a:uFillTx/>
                <a:latin typeface="Arial" panose="020B0604020202020204" pitchFamily="34" charset="0"/>
                <a:ea typeface="Source Sans Pro" charset="0"/>
                <a:cs typeface="Arial" panose="020B0604020202020204" pitchFamily="34" charset="0"/>
              </a:rPr>
              <a:pPr marL="0" marR="0" lvl="0" indent="0" algn="r" defTabSz="1219170" rtl="0" eaLnBrk="1" fontAlgn="auto" latinLnBrk="0" hangingPunct="1">
                <a:lnSpc>
                  <a:spcPct val="100000"/>
                </a:lnSpc>
                <a:spcBef>
                  <a:spcPts val="0"/>
                </a:spcBef>
                <a:spcAft>
                  <a:spcPts val="0"/>
                </a:spcAft>
                <a:buClrTx/>
                <a:buSzTx/>
                <a:buFontTx/>
                <a:buNone/>
                <a:tabLst/>
                <a:defRPr/>
              </a:pPr>
              <a:t>10</a:t>
            </a:fld>
            <a:endParaRPr kumimoji="0" lang="en-US" sz="1200" b="1" i="0" u="none" strike="noStrike" kern="1200" cap="none" spc="0" normalizeH="0" baseline="0" noProof="0" dirty="0">
              <a:ln>
                <a:noFill/>
              </a:ln>
              <a:solidFill>
                <a:srgbClr val="050505"/>
              </a:solidFill>
              <a:effectLst/>
              <a:uLnTx/>
              <a:uFillTx/>
              <a:latin typeface="Arial" panose="020B0604020202020204" pitchFamily="34" charset="0"/>
              <a:ea typeface="Source Sans Pro" charset="0"/>
              <a:cs typeface="Arial" panose="020B0604020202020204" pitchFamily="34" charset="0"/>
            </a:endParaRPr>
          </a:p>
        </p:txBody>
      </p:sp>
    </p:spTree>
    <p:extLst>
      <p:ext uri="{BB962C8B-B14F-4D97-AF65-F5344CB8AC3E}">
        <p14:creationId xmlns:p14="http://schemas.microsoft.com/office/powerpoint/2010/main" val="27248353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40762C-9E15-285A-A7CB-AC353B9DF3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59618A-A9EB-4DBE-8E55-7184AD81FCA7}"/>
              </a:ext>
            </a:extLst>
          </p:cNvPr>
          <p:cNvSpPr>
            <a:spLocks noGrp="1"/>
          </p:cNvSpPr>
          <p:nvPr>
            <p:ph type="title"/>
          </p:nvPr>
        </p:nvSpPr>
        <p:spPr/>
        <p:txBody>
          <a:bodyPr/>
          <a:lstStyle/>
          <a:p>
            <a:r>
              <a:rPr lang="en-US"/>
              <a:t>Review: Communication Channels</a:t>
            </a:r>
          </a:p>
        </p:txBody>
      </p:sp>
      <p:sp>
        <p:nvSpPr>
          <p:cNvPr id="3" name="TextBox 2">
            <a:extLst>
              <a:ext uri="{FF2B5EF4-FFF2-40B4-BE49-F238E27FC236}">
                <a16:creationId xmlns:a16="http://schemas.microsoft.com/office/drawing/2014/main" id="{CA9C9BAC-E3DF-26F3-C089-021A0A888648}"/>
              </a:ext>
            </a:extLst>
          </p:cNvPr>
          <p:cNvSpPr txBox="1"/>
          <p:nvPr/>
        </p:nvSpPr>
        <p:spPr>
          <a:xfrm>
            <a:off x="685799" y="941269"/>
            <a:ext cx="10972800" cy="523220"/>
          </a:xfrm>
          <a:prstGeom prst="rect">
            <a:avLst/>
          </a:prstGeom>
          <a:noFill/>
        </p:spPr>
        <p:txBody>
          <a:bodyPr wrap="squar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50505"/>
                </a:solidFill>
                <a:effectLst/>
                <a:uLnTx/>
                <a:uFillTx/>
                <a:latin typeface="Arial" panose="020B0604020202020204"/>
                <a:ea typeface="+mn-ea"/>
                <a:cs typeface="+mn-cs"/>
              </a:rPr>
              <a:t>The following communication channels represent the core methods used to deliver key messages, support understanding, and engage stakeholders throughout each campaign or sub‑campaign.</a:t>
            </a:r>
          </a:p>
        </p:txBody>
      </p:sp>
      <p:graphicFrame>
        <p:nvGraphicFramePr>
          <p:cNvPr id="6" name="Diagram 5">
            <a:extLst>
              <a:ext uri="{FF2B5EF4-FFF2-40B4-BE49-F238E27FC236}">
                <a16:creationId xmlns:a16="http://schemas.microsoft.com/office/drawing/2014/main" id="{9E77301B-72CF-AFDA-5FC3-2BAEC279C53E}"/>
              </a:ext>
              <a:ext uri="{C183D7F6-B498-43B3-948B-1728B52AA6E4}">
                <adec:decorative xmlns:adec="http://schemas.microsoft.com/office/drawing/2017/decorative" val="1"/>
              </a:ext>
            </a:extLst>
          </p:cNvPr>
          <p:cNvGraphicFramePr/>
          <p:nvPr/>
        </p:nvGraphicFramePr>
        <p:xfrm>
          <a:off x="838200" y="1453675"/>
          <a:ext cx="10515600" cy="49547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3">
            <a:extLst>
              <a:ext uri="{FF2B5EF4-FFF2-40B4-BE49-F238E27FC236}">
                <a16:creationId xmlns:a16="http://schemas.microsoft.com/office/drawing/2014/main" id="{0E83CAE7-0930-D25A-5A17-2EBC7C2383C4}"/>
              </a:ext>
            </a:extLst>
          </p:cNvPr>
          <p:cNvSpPr txBox="1">
            <a:spLocks/>
          </p:cNvSpPr>
          <p:nvPr/>
        </p:nvSpPr>
        <p:spPr>
          <a:xfrm>
            <a:off x="8610600" y="6356350"/>
            <a:ext cx="2743200" cy="365125"/>
          </a:xfrm>
          <a:prstGeom prst="rect">
            <a:avLst/>
          </a:prstGeom>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 CWDS / </a:t>
            </a:r>
            <a:fld id="{3034EA56-25F9-154B-A508-1E08B5A9821D}" type="slidenum">
              <a:rPr kumimoji="0" lang="en-US" sz="1200" b="1" i="0" u="none" strike="noStrike" kern="1200" cap="none" spc="0" normalizeH="0" baseline="0" noProof="0" smtClean="0">
                <a:ln>
                  <a:noFill/>
                </a:ln>
                <a:solidFill>
                  <a:srgbClr val="050505"/>
                </a:solidFill>
                <a:effectLst/>
                <a:uLnTx/>
                <a:uFillTx/>
                <a:latin typeface="Arial" panose="020B0604020202020204" pitchFamily="34" charset="0"/>
                <a:ea typeface="Source Sans Pro" charset="0"/>
                <a:cs typeface="Arial" panose="020B0604020202020204" pitchFamily="34" charset="0"/>
              </a:rPr>
              <a:pPr marL="0" marR="0" lvl="0" indent="0" algn="r" defTabSz="1219170" rtl="0" eaLnBrk="1" fontAlgn="auto" latinLnBrk="0" hangingPunct="1">
                <a:lnSpc>
                  <a:spcPct val="100000"/>
                </a:lnSpc>
                <a:spcBef>
                  <a:spcPts val="0"/>
                </a:spcBef>
                <a:spcAft>
                  <a:spcPts val="0"/>
                </a:spcAft>
                <a:buClrTx/>
                <a:buSzTx/>
                <a:buFontTx/>
                <a:buNone/>
                <a:tabLst/>
                <a:defRPr/>
              </a:pPr>
              <a:t>11</a:t>
            </a:fld>
            <a:endPar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endParaRPr>
          </a:p>
        </p:txBody>
      </p:sp>
    </p:spTree>
    <p:extLst>
      <p:ext uri="{BB962C8B-B14F-4D97-AF65-F5344CB8AC3E}">
        <p14:creationId xmlns:p14="http://schemas.microsoft.com/office/powerpoint/2010/main" val="29250434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F306DC-34DB-74C2-3B21-493902E51698}"/>
              </a:ext>
            </a:extLst>
          </p:cNvPr>
          <p:cNvSpPr>
            <a:spLocks noGrp="1"/>
          </p:cNvSpPr>
          <p:nvPr>
            <p:ph type="title"/>
          </p:nvPr>
        </p:nvSpPr>
        <p:spPr/>
        <p:txBody>
          <a:bodyPr/>
          <a:lstStyle/>
          <a:p>
            <a:r>
              <a:rPr lang="en-US"/>
              <a:t>Communications Plan Template</a:t>
            </a:r>
          </a:p>
        </p:txBody>
      </p:sp>
      <p:sp>
        <p:nvSpPr>
          <p:cNvPr id="6" name="TextBox 5">
            <a:extLst>
              <a:ext uri="{FF2B5EF4-FFF2-40B4-BE49-F238E27FC236}">
                <a16:creationId xmlns:a16="http://schemas.microsoft.com/office/drawing/2014/main" id="{0737BFD0-AE8A-BD66-F86C-024DD48FA7B8}"/>
              </a:ext>
            </a:extLst>
          </p:cNvPr>
          <p:cNvSpPr txBox="1"/>
          <p:nvPr/>
        </p:nvSpPr>
        <p:spPr>
          <a:xfrm>
            <a:off x="685799" y="1149089"/>
            <a:ext cx="10972800" cy="738664"/>
          </a:xfrm>
          <a:prstGeom prst="rect">
            <a:avLst/>
          </a:prstGeom>
          <a:noFill/>
        </p:spPr>
        <p:txBody>
          <a:bodyPr wrap="squar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50505"/>
                </a:solidFill>
                <a:effectLst/>
                <a:uLnTx/>
                <a:uFillTx/>
                <a:latin typeface="Arial" panose="020B0604020202020204"/>
                <a:ea typeface="+mn-ea"/>
                <a:cs typeface="+mn-cs"/>
              </a:rPr>
              <a:t>The Communications Plan outlines key elements of the CWS-CARES V1 implementation communications approach. It includes identifying the audience, planning essential messages for these stakeholder, and delivering the messages through the appropriate mechanisms.</a:t>
            </a:r>
          </a:p>
        </p:txBody>
      </p:sp>
      <p:sp>
        <p:nvSpPr>
          <p:cNvPr id="8" name="Title 3">
            <a:extLst>
              <a:ext uri="{FF2B5EF4-FFF2-40B4-BE49-F238E27FC236}">
                <a16:creationId xmlns:a16="http://schemas.microsoft.com/office/drawing/2014/main" id="{C77FCEB5-A5F3-AA84-0AAC-82C5CCA5EDEB}"/>
              </a:ext>
            </a:extLst>
          </p:cNvPr>
          <p:cNvSpPr txBox="1">
            <a:spLocks/>
          </p:cNvSpPr>
          <p:nvPr/>
        </p:nvSpPr>
        <p:spPr>
          <a:xfrm>
            <a:off x="685799" y="1980540"/>
            <a:ext cx="10537453" cy="184252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0" tIns="0" rIns="0" bIns="0" anchor="t"/>
          <a:lstStyle>
            <a:lvl1pPr marL="0" marR="0" indent="12700" algn="l" defTabSz="914400" rtl="0" eaLnBrk="1" latinLnBrk="0" hangingPunct="1">
              <a:lnSpc>
                <a:spcPts val="5300"/>
              </a:lnSpc>
              <a:spcBef>
                <a:spcPts val="0"/>
              </a:spcBef>
              <a:spcAft>
                <a:spcPts val="0"/>
              </a:spcAft>
              <a:buClrTx/>
              <a:buSzTx/>
              <a:buFontTx/>
              <a:buNone/>
              <a:tabLst>
                <a:tab pos="4457700" algn="l"/>
              </a:tabLst>
              <a:defRPr sz="6000" b="0" i="0" u="none" strike="noStrike" cap="none" spc="0" baseline="0">
                <a:solidFill>
                  <a:schemeClr val="tx2"/>
                </a:solidFill>
                <a:uFillTx/>
                <a:latin typeface="KPMG Light"/>
                <a:ea typeface="KPMG Light"/>
                <a:cs typeface="KPMG Light"/>
                <a:sym typeface="KPMG Light"/>
              </a:defRPr>
            </a:lvl1pPr>
            <a:lvl2pPr marL="0" marR="0" indent="0" algn="l" defTabSz="914400" rtl="0" eaLnBrk="1" latinLnBrk="0" hangingPunct="1">
              <a:lnSpc>
                <a:spcPct val="100000"/>
              </a:lnSpc>
              <a:spcBef>
                <a:spcPts val="0"/>
              </a:spcBef>
              <a:spcAft>
                <a:spcPts val="0"/>
              </a:spcAft>
              <a:buClrTx/>
              <a:buSzTx/>
              <a:buFontTx/>
              <a:buNone/>
              <a:tabLst/>
              <a:defRPr sz="9600" b="0" i="0" u="none" strike="noStrike" cap="none" spc="0" baseline="0">
                <a:solidFill>
                  <a:srgbClr val="FFFFFF"/>
                </a:solidFill>
                <a:uFillTx/>
                <a:latin typeface="KPMG Light"/>
                <a:ea typeface="KPMG Light"/>
                <a:cs typeface="KPMG Light"/>
                <a:sym typeface="KPMG Light"/>
              </a:defRPr>
            </a:lvl2pPr>
            <a:lvl3pPr marL="0" marR="0" indent="0" algn="l" defTabSz="914400" rtl="0" eaLnBrk="1" latinLnBrk="0" hangingPunct="1">
              <a:lnSpc>
                <a:spcPct val="100000"/>
              </a:lnSpc>
              <a:spcBef>
                <a:spcPts val="0"/>
              </a:spcBef>
              <a:spcAft>
                <a:spcPts val="0"/>
              </a:spcAft>
              <a:buClrTx/>
              <a:buSzTx/>
              <a:buFontTx/>
              <a:buNone/>
              <a:tabLst/>
              <a:defRPr sz="9600" b="0" i="0" u="none" strike="noStrike" cap="none" spc="0" baseline="0">
                <a:solidFill>
                  <a:srgbClr val="FFFFFF"/>
                </a:solidFill>
                <a:uFillTx/>
                <a:latin typeface="KPMG Light"/>
                <a:ea typeface="KPMG Light"/>
                <a:cs typeface="KPMG Light"/>
                <a:sym typeface="KPMG Light"/>
              </a:defRPr>
            </a:lvl3pPr>
            <a:lvl4pPr marL="0" marR="0" indent="0" algn="l" defTabSz="914400" rtl="0" eaLnBrk="1" latinLnBrk="0" hangingPunct="1">
              <a:lnSpc>
                <a:spcPct val="100000"/>
              </a:lnSpc>
              <a:spcBef>
                <a:spcPts val="0"/>
              </a:spcBef>
              <a:spcAft>
                <a:spcPts val="0"/>
              </a:spcAft>
              <a:buClrTx/>
              <a:buSzTx/>
              <a:buFontTx/>
              <a:buNone/>
              <a:tabLst/>
              <a:defRPr sz="9600" b="0" i="0" u="none" strike="noStrike" cap="none" spc="0" baseline="0">
                <a:solidFill>
                  <a:srgbClr val="FFFFFF"/>
                </a:solidFill>
                <a:uFillTx/>
                <a:latin typeface="KPMG Light"/>
                <a:ea typeface="KPMG Light"/>
                <a:cs typeface="KPMG Light"/>
                <a:sym typeface="KPMG Light"/>
              </a:defRPr>
            </a:lvl4pPr>
            <a:lvl5pPr marL="0" marR="0" indent="0" algn="l" defTabSz="914400" rtl="0" eaLnBrk="1" latinLnBrk="0" hangingPunct="1">
              <a:lnSpc>
                <a:spcPct val="100000"/>
              </a:lnSpc>
              <a:spcBef>
                <a:spcPts val="0"/>
              </a:spcBef>
              <a:spcAft>
                <a:spcPts val="0"/>
              </a:spcAft>
              <a:buClrTx/>
              <a:buSzTx/>
              <a:buFontTx/>
              <a:buNone/>
              <a:tabLst/>
              <a:defRPr sz="9600" b="0" i="0" u="none" strike="noStrike" cap="none" spc="0" baseline="0">
                <a:solidFill>
                  <a:srgbClr val="FFFFFF"/>
                </a:solidFill>
                <a:uFillTx/>
                <a:latin typeface="KPMG Light"/>
                <a:ea typeface="KPMG Light"/>
                <a:cs typeface="KPMG Light"/>
                <a:sym typeface="KPMG Light"/>
              </a:defRPr>
            </a:lvl5pPr>
            <a:lvl6pPr marL="0" marR="0" indent="0" algn="l" defTabSz="914400" rtl="0" eaLnBrk="1" latinLnBrk="0" hangingPunct="1">
              <a:lnSpc>
                <a:spcPct val="100000"/>
              </a:lnSpc>
              <a:spcBef>
                <a:spcPts val="0"/>
              </a:spcBef>
              <a:spcAft>
                <a:spcPts val="0"/>
              </a:spcAft>
              <a:buClrTx/>
              <a:buSzTx/>
              <a:buFontTx/>
              <a:buNone/>
              <a:tabLst/>
              <a:defRPr sz="9600" b="0" i="0" u="none" strike="noStrike" cap="none" spc="0" baseline="0">
                <a:solidFill>
                  <a:srgbClr val="FFFFFF"/>
                </a:solidFill>
                <a:uFillTx/>
                <a:latin typeface="KPMG Light"/>
                <a:ea typeface="KPMG Light"/>
                <a:cs typeface="KPMG Light"/>
                <a:sym typeface="KPMG Light"/>
              </a:defRPr>
            </a:lvl6pPr>
            <a:lvl7pPr marL="0" marR="0" indent="0" algn="l" defTabSz="914400" rtl="0" eaLnBrk="1" latinLnBrk="0" hangingPunct="1">
              <a:lnSpc>
                <a:spcPct val="100000"/>
              </a:lnSpc>
              <a:spcBef>
                <a:spcPts val="0"/>
              </a:spcBef>
              <a:spcAft>
                <a:spcPts val="0"/>
              </a:spcAft>
              <a:buClrTx/>
              <a:buSzTx/>
              <a:buFontTx/>
              <a:buNone/>
              <a:tabLst/>
              <a:defRPr sz="9600" b="0" i="0" u="none" strike="noStrike" cap="none" spc="0" baseline="0">
                <a:solidFill>
                  <a:srgbClr val="FFFFFF"/>
                </a:solidFill>
                <a:uFillTx/>
                <a:latin typeface="KPMG Light"/>
                <a:ea typeface="KPMG Light"/>
                <a:cs typeface="KPMG Light"/>
                <a:sym typeface="KPMG Light"/>
              </a:defRPr>
            </a:lvl7pPr>
            <a:lvl8pPr marL="0" marR="0" indent="0" algn="l" defTabSz="914400" rtl="0" eaLnBrk="1" latinLnBrk="0" hangingPunct="1">
              <a:lnSpc>
                <a:spcPct val="100000"/>
              </a:lnSpc>
              <a:spcBef>
                <a:spcPts val="0"/>
              </a:spcBef>
              <a:spcAft>
                <a:spcPts val="0"/>
              </a:spcAft>
              <a:buClrTx/>
              <a:buSzTx/>
              <a:buFontTx/>
              <a:buNone/>
              <a:tabLst/>
              <a:defRPr sz="9600" b="0" i="0" u="none" strike="noStrike" cap="none" spc="0" baseline="0">
                <a:solidFill>
                  <a:srgbClr val="FFFFFF"/>
                </a:solidFill>
                <a:uFillTx/>
                <a:latin typeface="KPMG Light"/>
                <a:ea typeface="KPMG Light"/>
                <a:cs typeface="KPMG Light"/>
                <a:sym typeface="KPMG Light"/>
              </a:defRPr>
            </a:lvl8pPr>
            <a:lvl9pPr marL="0" marR="0" indent="0" algn="l" defTabSz="914400" rtl="0" eaLnBrk="1" latinLnBrk="0" hangingPunct="1">
              <a:lnSpc>
                <a:spcPct val="100000"/>
              </a:lnSpc>
              <a:spcBef>
                <a:spcPts val="0"/>
              </a:spcBef>
              <a:spcAft>
                <a:spcPts val="0"/>
              </a:spcAft>
              <a:buClrTx/>
              <a:buSzTx/>
              <a:buFontTx/>
              <a:buNone/>
              <a:tabLst/>
              <a:defRPr sz="9600" b="0" i="0" u="none" strike="noStrike" cap="none" spc="0" baseline="0">
                <a:solidFill>
                  <a:srgbClr val="FFFFFF"/>
                </a:solidFill>
                <a:uFillTx/>
                <a:latin typeface="KPMG Light"/>
                <a:ea typeface="KPMG Light"/>
                <a:cs typeface="KPMG Light"/>
                <a:sym typeface="KPMG Light"/>
              </a:defRPr>
            </a:lvl9pPr>
          </a:lstStyle>
          <a:p>
            <a:pPr marL="0" marR="0" lvl="0" indent="0" algn="just" defTabSz="914400" rtl="0" eaLnBrk="1" fontAlgn="auto" latinLnBrk="0" hangingPunct="1">
              <a:lnSpc>
                <a:spcPct val="90000"/>
              </a:lnSpc>
              <a:spcBef>
                <a:spcPts val="1000"/>
              </a:spcBef>
              <a:spcAft>
                <a:spcPts val="0"/>
              </a:spcAft>
              <a:buClrTx/>
              <a:buSzTx/>
              <a:buFontTx/>
              <a:buNone/>
              <a:tabLst>
                <a:tab pos="4458200" algn="l"/>
              </a:tabLst>
              <a:defRPr/>
            </a:pPr>
            <a:r>
              <a:rPr kumimoji="0" lang="en-US" sz="1400" b="1" i="0" u="none" strike="noStrike" kern="1200" cap="none" spc="-5" normalizeH="0" baseline="0" noProof="0" dirty="0">
                <a:ln>
                  <a:noFill/>
                </a:ln>
                <a:solidFill>
                  <a:srgbClr val="050505"/>
                </a:solidFill>
                <a:effectLst/>
                <a:uLnTx/>
                <a:uFillTx/>
                <a:latin typeface="Arial" panose="020B0604020202020204"/>
                <a:ea typeface="+mn-ea"/>
                <a:cs typeface="+mn-cs"/>
                <a:sym typeface="KPMG Light"/>
              </a:rPr>
              <a:t>Key Details: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tab pos="4458200" algn="l"/>
              </a:tabLst>
              <a:defRPr/>
            </a:pPr>
            <a:r>
              <a:rPr kumimoji="0" lang="en-US" sz="1400" b="1" i="0" u="none" strike="noStrike" kern="1200" cap="none" spc="-5" normalizeH="0" baseline="0" noProof="0" dirty="0">
                <a:ln>
                  <a:noFill/>
                </a:ln>
                <a:solidFill>
                  <a:srgbClr val="050505"/>
                </a:solidFill>
                <a:effectLst/>
                <a:uLnTx/>
                <a:uFillTx/>
                <a:latin typeface="Arial" panose="020B0604020202020204"/>
                <a:ea typeface="+mn-ea"/>
                <a:cs typeface="+mn-cs"/>
                <a:sym typeface="KPMG Light"/>
              </a:rPr>
              <a:t>Communication Phase: </a:t>
            </a:r>
            <a:r>
              <a:rPr kumimoji="0" lang="en-US" sz="1400" b="0" i="0" u="none" strike="noStrike" kern="1200" cap="none" spc="-5" normalizeH="0" baseline="0" noProof="0" dirty="0">
                <a:ln>
                  <a:noFill/>
                </a:ln>
                <a:solidFill>
                  <a:srgbClr val="050505"/>
                </a:solidFill>
                <a:effectLst/>
                <a:uLnTx/>
                <a:uFillTx/>
                <a:latin typeface="Arial" panose="020B0604020202020204"/>
                <a:ea typeface="+mn-ea"/>
                <a:cs typeface="+mn-cs"/>
                <a:sym typeface="KPMG Light"/>
              </a:rPr>
              <a:t>Timing of the communication distribution based on the phases identified by the Implementation OCM Team (e.g., Planning and Preparation, Readiness and Cutover, Go-Live and Support)</a:t>
            </a:r>
            <a:endParaRPr kumimoji="0" lang="en-US" sz="1400" b="1" i="0" u="none" strike="noStrike" kern="1200" cap="none" spc="-5" normalizeH="0" baseline="0" noProof="0" dirty="0">
              <a:ln>
                <a:noFill/>
              </a:ln>
              <a:solidFill>
                <a:srgbClr val="050505"/>
              </a:solidFill>
              <a:effectLst/>
              <a:uLnTx/>
              <a:uFillTx/>
              <a:latin typeface="Arial" panose="020B0604020202020204"/>
              <a:ea typeface="+mn-ea"/>
              <a:cs typeface="+mn-cs"/>
              <a:sym typeface="KPMG Light"/>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tab pos="4458200" algn="l"/>
              </a:tabLst>
              <a:defRPr/>
            </a:pPr>
            <a:r>
              <a:rPr kumimoji="0" lang="en-US" sz="1400" b="1" i="0" u="none" strike="noStrike" kern="1200" cap="none" spc="-5" normalizeH="0" baseline="0" noProof="0" dirty="0">
                <a:ln>
                  <a:noFill/>
                </a:ln>
                <a:solidFill>
                  <a:srgbClr val="050505"/>
                </a:solidFill>
                <a:effectLst/>
                <a:uLnTx/>
                <a:uFillTx/>
                <a:latin typeface="Arial" panose="020B0604020202020204"/>
                <a:ea typeface="+mn-ea"/>
                <a:cs typeface="+mn-cs"/>
                <a:sym typeface="KPMG Light"/>
              </a:rPr>
              <a:t>Target Date for Distribution: </a:t>
            </a:r>
            <a:r>
              <a:rPr kumimoji="0" lang="en-US" sz="1400" b="0" i="0" u="none" strike="noStrike" kern="1200" cap="none" spc="-5" normalizeH="0" baseline="0" noProof="0" dirty="0">
                <a:ln>
                  <a:noFill/>
                </a:ln>
                <a:solidFill>
                  <a:srgbClr val="050505"/>
                </a:solidFill>
                <a:effectLst/>
                <a:uLnTx/>
                <a:uFillTx/>
                <a:latin typeface="Arial" panose="020B0604020202020204"/>
                <a:ea typeface="+mn-ea"/>
                <a:cs typeface="+mn-cs"/>
                <a:sym typeface="KPMG Light"/>
              </a:rPr>
              <a:t>Discrete date at which the communication will have been drafted, approved, and is to be sent by.</a:t>
            </a:r>
            <a:endParaRPr kumimoji="0" lang="en-US" sz="1400" b="1" i="0" u="none" strike="noStrike" kern="1200" cap="none" spc="-5" normalizeH="0" baseline="0" noProof="0" dirty="0">
              <a:ln>
                <a:noFill/>
              </a:ln>
              <a:solidFill>
                <a:srgbClr val="050505"/>
              </a:solidFill>
              <a:effectLst/>
              <a:uLnTx/>
              <a:uFillTx/>
              <a:latin typeface="Arial" panose="020B0604020202020204"/>
              <a:ea typeface="+mn-ea"/>
              <a:cs typeface="+mn-cs"/>
              <a:sym typeface="KPMG Light"/>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tab pos="4458200" algn="l"/>
              </a:tabLst>
              <a:defRPr/>
            </a:pPr>
            <a:r>
              <a:rPr kumimoji="0" lang="en-US" sz="1400" b="1" i="0" u="none" strike="noStrike" kern="1200" cap="none" spc="-5" normalizeH="0" baseline="0" noProof="0" dirty="0">
                <a:ln>
                  <a:noFill/>
                </a:ln>
                <a:solidFill>
                  <a:srgbClr val="050505"/>
                </a:solidFill>
                <a:effectLst/>
                <a:uLnTx/>
                <a:uFillTx/>
                <a:latin typeface="Arial" panose="020B0604020202020204"/>
                <a:ea typeface="+mn-ea"/>
                <a:cs typeface="+mn-cs"/>
                <a:sym typeface="KPMG Light"/>
              </a:rPr>
              <a:t>Communication Topic: </a:t>
            </a:r>
            <a:r>
              <a:rPr kumimoji="0" lang="en-US" sz="1400" b="0" i="0" u="none" strike="noStrike" kern="1200" cap="none" spc="-5" normalizeH="0" baseline="0" noProof="0" dirty="0">
                <a:ln>
                  <a:noFill/>
                </a:ln>
                <a:solidFill>
                  <a:srgbClr val="050505"/>
                </a:solidFill>
                <a:effectLst/>
                <a:uLnTx/>
                <a:uFillTx/>
                <a:latin typeface="Arial" panose="020B0604020202020204"/>
                <a:ea typeface="+mn-ea"/>
                <a:cs typeface="+mn-cs"/>
                <a:sym typeface="KPMG Light"/>
              </a:rPr>
              <a:t>High-level description of the topic that will be addressed within the communication</a:t>
            </a:r>
            <a:endParaRPr kumimoji="0" lang="en-US" sz="1400" b="1" i="0" u="none" strike="noStrike" kern="1200" cap="none" spc="-5" normalizeH="0" baseline="0" noProof="0" dirty="0">
              <a:ln>
                <a:noFill/>
              </a:ln>
              <a:solidFill>
                <a:srgbClr val="050505"/>
              </a:solidFill>
              <a:effectLst/>
              <a:uLnTx/>
              <a:uFillTx/>
              <a:latin typeface="Arial" panose="020B0604020202020204"/>
              <a:ea typeface="+mn-ea"/>
              <a:cs typeface="+mn-cs"/>
              <a:sym typeface="KPMG Light"/>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tab pos="4458200" algn="l"/>
              </a:tabLst>
              <a:defRPr/>
            </a:pPr>
            <a:r>
              <a:rPr kumimoji="0" lang="en-US" sz="1400" b="1" i="0" u="none" strike="noStrike" kern="1200" cap="none" spc="-5" normalizeH="0" baseline="0" noProof="0" dirty="0">
                <a:ln>
                  <a:noFill/>
                </a:ln>
                <a:solidFill>
                  <a:srgbClr val="050505"/>
                </a:solidFill>
                <a:effectLst/>
                <a:uLnTx/>
                <a:uFillTx/>
                <a:latin typeface="Arial" panose="020B0604020202020204"/>
                <a:ea typeface="+mn-ea"/>
                <a:cs typeface="+mn-cs"/>
                <a:sym typeface="KPMG Light"/>
              </a:rPr>
              <a:t>Communication Description: </a:t>
            </a:r>
            <a:r>
              <a:rPr kumimoji="0" lang="en-US" sz="1400" b="0" i="0" u="none" strike="noStrike" kern="1200" cap="none" spc="-5" normalizeH="0" baseline="0" noProof="0" dirty="0">
                <a:ln>
                  <a:noFill/>
                </a:ln>
                <a:solidFill>
                  <a:srgbClr val="050505"/>
                </a:solidFill>
                <a:effectLst/>
                <a:uLnTx/>
                <a:uFillTx/>
                <a:latin typeface="Arial" panose="020B0604020202020204"/>
                <a:ea typeface="+mn-ea"/>
                <a:cs typeface="+mn-cs"/>
                <a:sym typeface="KPMG Light"/>
              </a:rPr>
              <a:t>Detailed explanation of what messaging will be included in the communication</a:t>
            </a:r>
            <a:endParaRPr kumimoji="0" lang="en-US" sz="1400" b="1" i="0" u="none" strike="noStrike" kern="1200" cap="none" spc="-5" normalizeH="0" baseline="0" noProof="0" dirty="0">
              <a:ln>
                <a:noFill/>
              </a:ln>
              <a:solidFill>
                <a:srgbClr val="050505"/>
              </a:solidFill>
              <a:effectLst/>
              <a:uLnTx/>
              <a:uFillTx/>
              <a:latin typeface="Arial" panose="020B0604020202020204"/>
              <a:ea typeface="+mn-ea"/>
              <a:cs typeface="+mn-cs"/>
              <a:sym typeface="KPMG Light"/>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tab pos="4458200" algn="l"/>
              </a:tabLst>
              <a:defRPr/>
            </a:pPr>
            <a:r>
              <a:rPr kumimoji="0" lang="en-US" sz="1400" b="1" i="0" u="none" strike="noStrike" kern="1200" cap="none" spc="-5" normalizeH="0" baseline="0" noProof="0" dirty="0">
                <a:ln>
                  <a:noFill/>
                </a:ln>
                <a:solidFill>
                  <a:srgbClr val="050505"/>
                </a:solidFill>
                <a:effectLst/>
                <a:uLnTx/>
                <a:uFillTx/>
                <a:latin typeface="Arial" panose="020B0604020202020204"/>
                <a:ea typeface="+mn-ea"/>
                <a:cs typeface="+mn-cs"/>
                <a:sym typeface="KPMG Light"/>
              </a:rPr>
              <a:t>Communication Type: </a:t>
            </a:r>
            <a:r>
              <a:rPr kumimoji="0" lang="en-US" sz="1400" b="0" i="0" u="none" strike="noStrike" kern="1200" cap="none" spc="-5" normalizeH="0" baseline="0" noProof="0" dirty="0">
                <a:ln>
                  <a:noFill/>
                </a:ln>
                <a:solidFill>
                  <a:srgbClr val="050505"/>
                </a:solidFill>
                <a:effectLst/>
                <a:uLnTx/>
                <a:uFillTx/>
                <a:latin typeface="Arial" panose="020B0604020202020204"/>
                <a:ea typeface="+mn-ea"/>
                <a:cs typeface="+mn-cs"/>
                <a:sym typeface="KPMG Light"/>
              </a:rPr>
              <a:t>The distribution method for the communication (e.g., Email, Live Meeting, Talking Points, Visuals)</a:t>
            </a:r>
            <a:endParaRPr kumimoji="0" lang="en-US" sz="1400" b="1" i="0" u="none" strike="noStrike" kern="1200" cap="none" spc="-5" normalizeH="0" baseline="0" noProof="0" dirty="0">
              <a:ln>
                <a:noFill/>
              </a:ln>
              <a:solidFill>
                <a:srgbClr val="050505"/>
              </a:solidFill>
              <a:effectLst/>
              <a:uLnTx/>
              <a:uFillTx/>
              <a:latin typeface="Arial" panose="020B0604020202020204"/>
              <a:ea typeface="+mn-ea"/>
              <a:cs typeface="+mn-cs"/>
              <a:sym typeface="KPMG Light"/>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tab pos="4458200" algn="l"/>
              </a:tabLst>
              <a:defRPr/>
            </a:pPr>
            <a:r>
              <a:rPr kumimoji="0" lang="en-US" sz="1400" b="1" i="0" u="none" strike="noStrike" kern="1200" cap="none" spc="-5" normalizeH="0" baseline="0" noProof="0" dirty="0">
                <a:ln>
                  <a:noFill/>
                </a:ln>
                <a:solidFill>
                  <a:srgbClr val="050505"/>
                </a:solidFill>
                <a:effectLst/>
                <a:uLnTx/>
                <a:uFillTx/>
                <a:latin typeface="Arial" panose="020B0604020202020204"/>
                <a:ea typeface="+mn-ea"/>
                <a:cs typeface="+mn-cs"/>
                <a:sym typeface="KPMG Light"/>
              </a:rPr>
              <a:t>Audience:  </a:t>
            </a:r>
            <a:r>
              <a:rPr kumimoji="0" lang="en-US" sz="1400" b="0" i="0" u="none" strike="noStrike" kern="1200" cap="none" spc="-5" normalizeH="0" baseline="0" noProof="0" dirty="0">
                <a:ln>
                  <a:noFill/>
                </a:ln>
                <a:solidFill>
                  <a:srgbClr val="050505"/>
                </a:solidFill>
                <a:effectLst/>
                <a:uLnTx/>
                <a:uFillTx/>
                <a:latin typeface="Arial" panose="020B0604020202020204"/>
                <a:ea typeface="+mn-ea"/>
                <a:cs typeface="+mn-cs"/>
                <a:sym typeface="KPMG Light"/>
              </a:rPr>
              <a:t>Who is the targeted recipient of the communication (e.g., Organization wide, distinct departments)</a:t>
            </a:r>
            <a:endParaRPr kumimoji="0" lang="en-US" sz="1400" b="1" i="0" u="none" strike="noStrike" kern="1200" cap="none" spc="-5" normalizeH="0" baseline="0" noProof="0" dirty="0">
              <a:ln>
                <a:noFill/>
              </a:ln>
              <a:solidFill>
                <a:srgbClr val="050505"/>
              </a:solidFill>
              <a:effectLst/>
              <a:uLnTx/>
              <a:uFillTx/>
              <a:latin typeface="Arial" panose="020B0604020202020204"/>
              <a:ea typeface="+mn-ea"/>
              <a:cs typeface="+mn-cs"/>
              <a:sym typeface="KPMG Light"/>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tab pos="4458200" algn="l"/>
              </a:tabLst>
              <a:defRPr/>
            </a:pPr>
            <a:r>
              <a:rPr kumimoji="0" lang="en-US" sz="1400" b="1" i="0" u="none" strike="noStrike" kern="1200" cap="none" spc="-5" normalizeH="0" baseline="0" noProof="0" dirty="0">
                <a:ln>
                  <a:noFill/>
                </a:ln>
                <a:solidFill>
                  <a:srgbClr val="050505"/>
                </a:solidFill>
                <a:effectLst/>
                <a:uLnTx/>
                <a:uFillTx/>
                <a:latin typeface="Arial" panose="020B0604020202020204"/>
                <a:ea typeface="+mn-ea"/>
                <a:cs typeface="+mn-cs"/>
                <a:sym typeface="KPMG Light"/>
              </a:rPr>
              <a:t>Recommended Channel: </a:t>
            </a:r>
            <a:r>
              <a:rPr kumimoji="0" lang="en-US" sz="1400" b="0" i="0" u="none" strike="noStrike" kern="1200" cap="none" spc="-5" normalizeH="0" baseline="0" noProof="0" dirty="0">
                <a:ln>
                  <a:noFill/>
                </a:ln>
                <a:solidFill>
                  <a:srgbClr val="050505"/>
                </a:solidFill>
                <a:effectLst/>
                <a:uLnTx/>
                <a:uFillTx/>
                <a:latin typeface="Arial" panose="020B0604020202020204"/>
                <a:ea typeface="+mn-ea"/>
                <a:cs typeface="+mn-cs"/>
                <a:sym typeface="KPMG Light"/>
              </a:rPr>
              <a:t>Detailed method of distributing the communication (Specific meetings, tailored emails, Organization websites)</a:t>
            </a:r>
            <a:endParaRPr kumimoji="0" lang="en-US" sz="1400" b="1" i="0" u="none" strike="noStrike" kern="1200" cap="none" spc="-5" normalizeH="0" baseline="0" noProof="0" dirty="0">
              <a:ln>
                <a:noFill/>
              </a:ln>
              <a:solidFill>
                <a:srgbClr val="050505"/>
              </a:solidFill>
              <a:effectLst/>
              <a:uLnTx/>
              <a:uFillTx/>
              <a:latin typeface="Arial" panose="020B0604020202020204"/>
              <a:ea typeface="+mn-ea"/>
              <a:cs typeface="+mn-cs"/>
              <a:sym typeface="KPMG Light"/>
            </a:endParaRPr>
          </a:p>
        </p:txBody>
      </p:sp>
      <p:graphicFrame>
        <p:nvGraphicFramePr>
          <p:cNvPr id="7" name="Table 6">
            <a:extLst>
              <a:ext uri="{FF2B5EF4-FFF2-40B4-BE49-F238E27FC236}">
                <a16:creationId xmlns:a16="http://schemas.microsoft.com/office/drawing/2014/main" id="{E27C8686-A6AB-EBC9-E803-36D6B6E6DD19}"/>
              </a:ext>
            </a:extLst>
          </p:cNvPr>
          <p:cNvGraphicFramePr>
            <a:graphicFrameLocks noGrp="1"/>
          </p:cNvGraphicFramePr>
          <p:nvPr/>
        </p:nvGraphicFramePr>
        <p:xfrm>
          <a:off x="494413" y="4184926"/>
          <a:ext cx="11355572" cy="1953829"/>
        </p:xfrm>
        <a:graphic>
          <a:graphicData uri="http://schemas.openxmlformats.org/drawingml/2006/table">
            <a:tbl>
              <a:tblPr firstRow="1"/>
              <a:tblGrid>
                <a:gridCol w="1131912">
                  <a:extLst>
                    <a:ext uri="{9D8B030D-6E8A-4147-A177-3AD203B41FA5}">
                      <a16:colId xmlns:a16="http://schemas.microsoft.com/office/drawing/2014/main" val="3094484693"/>
                    </a:ext>
                  </a:extLst>
                </a:gridCol>
                <a:gridCol w="1133691">
                  <a:extLst>
                    <a:ext uri="{9D8B030D-6E8A-4147-A177-3AD203B41FA5}">
                      <a16:colId xmlns:a16="http://schemas.microsoft.com/office/drawing/2014/main" val="1296120920"/>
                    </a:ext>
                  </a:extLst>
                </a:gridCol>
                <a:gridCol w="2671522">
                  <a:extLst>
                    <a:ext uri="{9D8B030D-6E8A-4147-A177-3AD203B41FA5}">
                      <a16:colId xmlns:a16="http://schemas.microsoft.com/office/drawing/2014/main" val="646413675"/>
                    </a:ext>
                  </a:extLst>
                </a:gridCol>
                <a:gridCol w="1265845">
                  <a:extLst>
                    <a:ext uri="{9D8B030D-6E8A-4147-A177-3AD203B41FA5}">
                      <a16:colId xmlns:a16="http://schemas.microsoft.com/office/drawing/2014/main" val="2928357812"/>
                    </a:ext>
                  </a:extLst>
                </a:gridCol>
                <a:gridCol w="1451495">
                  <a:extLst>
                    <a:ext uri="{9D8B030D-6E8A-4147-A177-3AD203B41FA5}">
                      <a16:colId xmlns:a16="http://schemas.microsoft.com/office/drawing/2014/main" val="2133369063"/>
                    </a:ext>
                  </a:extLst>
                </a:gridCol>
                <a:gridCol w="1538339">
                  <a:extLst>
                    <a:ext uri="{9D8B030D-6E8A-4147-A177-3AD203B41FA5}">
                      <a16:colId xmlns:a16="http://schemas.microsoft.com/office/drawing/2014/main" val="4097288327"/>
                    </a:ext>
                  </a:extLst>
                </a:gridCol>
                <a:gridCol w="2162768">
                  <a:extLst>
                    <a:ext uri="{9D8B030D-6E8A-4147-A177-3AD203B41FA5}">
                      <a16:colId xmlns:a16="http://schemas.microsoft.com/office/drawing/2014/main" val="3807083088"/>
                    </a:ext>
                  </a:extLst>
                </a:gridCol>
              </a:tblGrid>
              <a:tr h="518146">
                <a:tc>
                  <a:txBody>
                    <a:bodyPr/>
                    <a:lstStyle/>
                    <a:p>
                      <a:pPr algn="ctr" fontAlgn="t">
                        <a:spcBef>
                          <a:spcPts val="100"/>
                        </a:spcBef>
                        <a:buNone/>
                      </a:pPr>
                      <a:r>
                        <a:rPr lang="en-US" sz="1100" b="1" i="0" u="none" strike="noStrike">
                          <a:solidFill>
                            <a:schemeClr val="bg1"/>
                          </a:solidFill>
                          <a:effectLst/>
                          <a:latin typeface="+mn-lt"/>
                        </a:rPr>
                        <a:t>Communication Phase</a:t>
                      </a:r>
                    </a:p>
                  </a:txBody>
                  <a:tcPr marL="4855" marR="4855" marT="4855" marB="34958"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a:noFill/>
                    </a:lnT>
                    <a:lnB w="6350" cap="flat" cmpd="sng" algn="ctr">
                      <a:solidFill>
                        <a:srgbClr val="BFBFBF"/>
                      </a:solidFill>
                      <a:prstDash val="solid"/>
                      <a:round/>
                      <a:headEnd type="none" w="med" len="med"/>
                      <a:tailEnd type="none" w="med" len="med"/>
                    </a:lnB>
                    <a:solidFill>
                      <a:schemeClr val="tx2"/>
                    </a:solidFill>
                  </a:tcPr>
                </a:tc>
                <a:tc>
                  <a:txBody>
                    <a:bodyPr/>
                    <a:lstStyle/>
                    <a:p>
                      <a:pPr algn="ctr" fontAlgn="b">
                        <a:buNone/>
                      </a:pPr>
                      <a:r>
                        <a:rPr lang="en-US" sz="1200" b="1" i="0" u="none" strike="noStrike">
                          <a:solidFill>
                            <a:srgbClr val="FFFFFF"/>
                          </a:solidFill>
                          <a:effectLst/>
                          <a:latin typeface="Aptos Narrow" panose="020B0004020202020204" pitchFamily="34" charset="0"/>
                        </a:rPr>
                        <a:t>Target Date for Distribution</a:t>
                      </a:r>
                    </a:p>
                  </a:txBody>
                  <a:tcPr marL="7620" marR="7620" marT="762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tx2"/>
                    </a:solidFill>
                  </a:tcPr>
                </a:tc>
                <a:tc>
                  <a:txBody>
                    <a:bodyPr/>
                    <a:lstStyle/>
                    <a:p>
                      <a:pPr algn="ctr" fontAlgn="b">
                        <a:buNone/>
                      </a:pPr>
                      <a:r>
                        <a:rPr lang="en-US" sz="1200" b="1" i="0" u="none" strike="noStrike">
                          <a:solidFill>
                            <a:srgbClr val="FFFFFF"/>
                          </a:solidFill>
                          <a:effectLst/>
                          <a:latin typeface="Aptos Narrow" panose="020B0004020202020204" pitchFamily="34" charset="0"/>
                        </a:rPr>
                        <a:t>Communication Topic</a:t>
                      </a:r>
                    </a:p>
                  </a:txBody>
                  <a:tcPr marL="7620" marR="7620" marT="762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tx2"/>
                    </a:solidFill>
                  </a:tcPr>
                </a:tc>
                <a:tc>
                  <a:txBody>
                    <a:bodyPr/>
                    <a:lstStyle/>
                    <a:p>
                      <a:pPr algn="ctr" fontAlgn="b">
                        <a:buNone/>
                      </a:pPr>
                      <a:r>
                        <a:rPr lang="en-US" sz="1200" b="1" i="0" u="none" strike="noStrike">
                          <a:solidFill>
                            <a:srgbClr val="FFFFFF"/>
                          </a:solidFill>
                          <a:effectLst/>
                          <a:latin typeface="Aptos Narrow" panose="020B0004020202020204" pitchFamily="34" charset="0"/>
                        </a:rPr>
                        <a:t>Communication Description</a:t>
                      </a:r>
                    </a:p>
                  </a:txBody>
                  <a:tcPr marL="7620" marR="7620" marT="762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tx2"/>
                    </a:solidFill>
                  </a:tcPr>
                </a:tc>
                <a:tc>
                  <a:txBody>
                    <a:bodyPr/>
                    <a:lstStyle/>
                    <a:p>
                      <a:pPr algn="ctr" fontAlgn="b">
                        <a:buNone/>
                      </a:pPr>
                      <a:r>
                        <a:rPr lang="en-US" sz="1200" b="1" i="0" u="none" strike="noStrike">
                          <a:solidFill>
                            <a:srgbClr val="FFFFFF"/>
                          </a:solidFill>
                          <a:effectLst/>
                          <a:latin typeface="Aptos Narrow" panose="020B0004020202020204" pitchFamily="34" charset="0"/>
                        </a:rPr>
                        <a:t>Communication Type</a:t>
                      </a:r>
                    </a:p>
                  </a:txBody>
                  <a:tcPr marL="7620" marR="7620" marT="7620" marB="0" anchor="b">
                    <a:lnL w="6350" cap="flat" cmpd="sng" algn="ctr">
                      <a:solidFill>
                        <a:srgbClr val="BFBFBF"/>
                      </a:solidFill>
                      <a:prstDash val="solid"/>
                      <a:round/>
                      <a:headEnd type="none" w="med" len="med"/>
                      <a:tailEnd type="none" w="med" len="med"/>
                    </a:lnL>
                    <a:lnR>
                      <a:noFill/>
                    </a:lnR>
                    <a:lnT>
                      <a:noFill/>
                    </a:lnT>
                    <a:lnB w="6350" cap="flat" cmpd="sng" algn="ctr">
                      <a:solidFill>
                        <a:srgbClr val="BFBFBF"/>
                      </a:solidFill>
                      <a:prstDash val="solid"/>
                      <a:round/>
                      <a:headEnd type="none" w="med" len="med"/>
                      <a:tailEnd type="none" w="med" len="med"/>
                    </a:lnB>
                    <a:solidFill>
                      <a:schemeClr val="tx2"/>
                    </a:solidFill>
                  </a:tcPr>
                </a:tc>
                <a:tc>
                  <a:txBody>
                    <a:bodyPr/>
                    <a:lstStyle/>
                    <a:p>
                      <a:pPr algn="ctr" fontAlgn="b">
                        <a:buNone/>
                      </a:pPr>
                      <a:r>
                        <a:rPr lang="en-US" sz="1200" b="1" i="0" u="none" strike="noStrike">
                          <a:solidFill>
                            <a:srgbClr val="FFFFFF"/>
                          </a:solidFill>
                          <a:effectLst/>
                          <a:latin typeface="Aptos Narrow" panose="020B0004020202020204" pitchFamily="34" charset="0"/>
                        </a:rPr>
                        <a:t>Audience</a:t>
                      </a:r>
                    </a:p>
                  </a:txBody>
                  <a:tcPr marL="7620" marR="7620" marT="7620" marB="0" anchor="b">
                    <a:lnL>
                      <a:noFill/>
                    </a:lnL>
                    <a:lnR w="6350" cap="flat" cmpd="sng" algn="ctr">
                      <a:solidFill>
                        <a:srgbClr val="BFBFBF"/>
                      </a:solidFill>
                      <a:prstDash val="solid"/>
                      <a:round/>
                      <a:headEnd type="none" w="med" len="med"/>
                      <a:tailEnd type="none" w="med" len="med"/>
                    </a:lnR>
                    <a:lnT>
                      <a:noFill/>
                    </a:lnT>
                    <a:lnB w="6350" cap="flat" cmpd="sng" algn="ctr">
                      <a:solidFill>
                        <a:srgbClr val="BFBFBF"/>
                      </a:solidFill>
                      <a:prstDash val="solid"/>
                      <a:round/>
                      <a:headEnd type="none" w="med" len="med"/>
                      <a:tailEnd type="none" w="med" len="med"/>
                    </a:lnB>
                    <a:solidFill>
                      <a:schemeClr val="tx2"/>
                    </a:solidFill>
                  </a:tcPr>
                </a:tc>
                <a:tc>
                  <a:txBody>
                    <a:bodyPr/>
                    <a:lstStyle/>
                    <a:p>
                      <a:pPr algn="ctr" fontAlgn="b">
                        <a:buNone/>
                      </a:pPr>
                      <a:r>
                        <a:rPr lang="en-US" sz="1200" b="1" i="0" u="none" strike="noStrike">
                          <a:solidFill>
                            <a:srgbClr val="FFFFFF"/>
                          </a:solidFill>
                          <a:effectLst/>
                          <a:latin typeface="Aptos Narrow" panose="020B0004020202020204" pitchFamily="34" charset="0"/>
                        </a:rPr>
                        <a:t>Recommended Channel</a:t>
                      </a:r>
                    </a:p>
                  </a:txBody>
                  <a:tcPr marL="7620" marR="7620" marT="762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tx2"/>
                    </a:solidFill>
                  </a:tcPr>
                </a:tc>
                <a:extLst>
                  <a:ext uri="{0D108BD9-81ED-4DB2-BD59-A6C34878D82A}">
                    <a16:rowId xmlns:a16="http://schemas.microsoft.com/office/drawing/2014/main" val="2477433632"/>
                  </a:ext>
                </a:extLst>
              </a:tr>
              <a:tr h="1435683">
                <a:tc>
                  <a:txBody>
                    <a:bodyPr/>
                    <a:lstStyle/>
                    <a:p>
                      <a:pPr algn="l" fontAlgn="ctr">
                        <a:buNone/>
                      </a:pPr>
                      <a:r>
                        <a:rPr lang="en-US" sz="1200" b="0" i="1" u="none" strike="noStrike">
                          <a:solidFill>
                            <a:srgbClr val="000000"/>
                          </a:solidFill>
                          <a:effectLst/>
                          <a:latin typeface="+mj-lt"/>
                        </a:rPr>
                        <a:t>Planning and Preparation</a:t>
                      </a:r>
                    </a:p>
                  </a:txBody>
                  <a:tcPr marL="7620" marR="7620" marT="762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solidFill>
                  </a:tcPr>
                </a:tc>
                <a:tc>
                  <a:txBody>
                    <a:bodyPr/>
                    <a:lstStyle/>
                    <a:p>
                      <a:pPr algn="l" fontAlgn="ctr">
                        <a:buNone/>
                      </a:pPr>
                      <a:r>
                        <a:rPr lang="en-US" sz="1200" b="0" i="1" u="none" strike="noStrike">
                          <a:solidFill>
                            <a:srgbClr val="000000"/>
                          </a:solidFill>
                          <a:effectLst/>
                          <a:latin typeface="+mj-lt"/>
                        </a:rPr>
                        <a:t>Jun-2026</a:t>
                      </a:r>
                    </a:p>
                  </a:txBody>
                  <a:tcPr marL="7620" marR="7620" marT="762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solidFill>
                  </a:tcPr>
                </a:tc>
                <a:tc>
                  <a:txBody>
                    <a:bodyPr/>
                    <a:lstStyle/>
                    <a:p>
                      <a:pPr algn="l" fontAlgn="ctr">
                        <a:buNone/>
                      </a:pPr>
                      <a:r>
                        <a:rPr lang="en-US" sz="1200" b="0" i="0" u="none" strike="noStrike">
                          <a:solidFill>
                            <a:srgbClr val="000000"/>
                          </a:solidFill>
                          <a:effectLst/>
                          <a:latin typeface="+mj-lt"/>
                        </a:rPr>
                        <a:t>Role-Based Training</a:t>
                      </a:r>
                    </a:p>
                  </a:txBody>
                  <a:tcPr marL="7620" marR="7620" marT="762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solidFill>
                  </a:tcPr>
                </a:tc>
                <a:tc>
                  <a:txBody>
                    <a:bodyPr/>
                    <a:lstStyle/>
                    <a:p>
                      <a:pPr algn="l" fontAlgn="ctr">
                        <a:buNone/>
                      </a:pPr>
                      <a:r>
                        <a:rPr lang="en-US" sz="1200" b="0" i="0" u="none" strike="noStrike">
                          <a:solidFill>
                            <a:srgbClr val="000000"/>
                          </a:solidFill>
                          <a:effectLst/>
                          <a:latin typeface="+mj-lt"/>
                        </a:rPr>
                        <a:t>An email to the Organizations to highlight available role-based training resources</a:t>
                      </a:r>
                    </a:p>
                  </a:txBody>
                  <a:tcPr marL="7620" marR="7620" marT="762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solidFill>
                  </a:tcPr>
                </a:tc>
                <a:tc>
                  <a:txBody>
                    <a:bodyPr/>
                    <a:lstStyle/>
                    <a:p>
                      <a:pPr algn="ctr" fontAlgn="b">
                        <a:buNone/>
                      </a:pPr>
                      <a:r>
                        <a:rPr lang="en-US" sz="1200" b="0" i="0" u="none" strike="noStrike">
                          <a:solidFill>
                            <a:srgbClr val="000000"/>
                          </a:solidFill>
                          <a:effectLst/>
                          <a:latin typeface="+mj-lt"/>
                        </a:rPr>
                        <a:t>Email</a:t>
                      </a:r>
                    </a:p>
                  </a:txBody>
                  <a:tcPr marL="7620" marR="7620" marT="762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solidFill>
                  </a:tcPr>
                </a:tc>
                <a:tc>
                  <a:txBody>
                    <a:bodyPr/>
                    <a:lstStyle/>
                    <a:p>
                      <a:pPr algn="ctr" fontAlgn="b">
                        <a:buNone/>
                      </a:pPr>
                      <a:r>
                        <a:rPr lang="en-US" sz="1200" b="0" i="0" u="none" strike="noStrike">
                          <a:solidFill>
                            <a:srgbClr val="000000"/>
                          </a:solidFill>
                          <a:effectLst/>
                          <a:latin typeface="+mj-lt"/>
                        </a:rPr>
                        <a:t>All Organizations</a:t>
                      </a:r>
                    </a:p>
                  </a:txBody>
                  <a:tcPr marL="7620" marR="7620" marT="762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solidFill>
                  </a:tcPr>
                </a:tc>
                <a:tc>
                  <a:txBody>
                    <a:bodyPr/>
                    <a:lstStyle/>
                    <a:p>
                      <a:pPr algn="ctr" fontAlgn="b">
                        <a:buNone/>
                      </a:pPr>
                      <a:r>
                        <a:rPr lang="en-US" sz="1200" b="0" i="0" u="none" strike="noStrike" dirty="0">
                          <a:solidFill>
                            <a:srgbClr val="000000"/>
                          </a:solidFill>
                          <a:effectLst/>
                          <a:latin typeface="+mj-lt"/>
                        </a:rPr>
                        <a:t>Tailored Email</a:t>
                      </a:r>
                    </a:p>
                  </a:txBody>
                  <a:tcPr marL="7620" marR="7620" marT="762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solidFill>
                  </a:tcPr>
                </a:tc>
                <a:extLst>
                  <a:ext uri="{0D108BD9-81ED-4DB2-BD59-A6C34878D82A}">
                    <a16:rowId xmlns:a16="http://schemas.microsoft.com/office/drawing/2014/main" val="887787612"/>
                  </a:ext>
                </a:extLst>
              </a:tr>
            </a:tbl>
          </a:graphicData>
        </a:graphic>
      </p:graphicFrame>
      <p:sp>
        <p:nvSpPr>
          <p:cNvPr id="4" name="Slide Number Placeholder 3">
            <a:extLst>
              <a:ext uri="{FF2B5EF4-FFF2-40B4-BE49-F238E27FC236}">
                <a16:creationId xmlns:a16="http://schemas.microsoft.com/office/drawing/2014/main" id="{DEEAA803-EBF2-0A2E-1179-E4463168AECC}"/>
              </a:ext>
            </a:extLst>
          </p:cNvPr>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 CWDS / </a:t>
            </a:r>
            <a:fld id="{3034EA56-25F9-154B-A508-1E08B5A9821D}" type="slidenum">
              <a:rPr kumimoji="0" lang="en-US" sz="1200" b="1" i="0" u="none" strike="noStrike" kern="1200" cap="none" spc="0" normalizeH="0" baseline="0" noProof="0" smtClean="0">
                <a:ln>
                  <a:noFill/>
                </a:ln>
                <a:solidFill>
                  <a:srgbClr val="050505"/>
                </a:solidFill>
                <a:effectLst/>
                <a:uLnTx/>
                <a:uFillTx/>
                <a:latin typeface="Arial" panose="020B0604020202020204" pitchFamily="34" charset="0"/>
                <a:ea typeface="Source Sans Pro" charset="0"/>
                <a:cs typeface="Arial" panose="020B0604020202020204" pitchFamily="34" charset="0"/>
              </a:rPr>
              <a:pPr marL="0" marR="0" lvl="0" indent="0" algn="r" defTabSz="1219170" rtl="0" eaLnBrk="1" fontAlgn="auto" latinLnBrk="0" hangingPunct="1">
                <a:lnSpc>
                  <a:spcPct val="100000"/>
                </a:lnSpc>
                <a:spcBef>
                  <a:spcPts val="0"/>
                </a:spcBef>
                <a:spcAft>
                  <a:spcPts val="0"/>
                </a:spcAft>
                <a:buClrTx/>
                <a:buSzTx/>
                <a:buFontTx/>
                <a:buNone/>
                <a:tabLst/>
                <a:defRPr/>
              </a:pPr>
              <a:t>12</a:t>
            </a:fld>
            <a:endPar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endParaRPr>
          </a:p>
        </p:txBody>
      </p:sp>
    </p:spTree>
    <p:extLst>
      <p:ext uri="{BB962C8B-B14F-4D97-AF65-F5344CB8AC3E}">
        <p14:creationId xmlns:p14="http://schemas.microsoft.com/office/powerpoint/2010/main" val="40718040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E06AEE-66E1-9C83-7299-D4BD9C4C6DE3}"/>
              </a:ext>
            </a:extLst>
          </p:cNvPr>
          <p:cNvSpPr>
            <a:spLocks noGrp="1"/>
          </p:cNvSpPr>
          <p:nvPr>
            <p:ph type="title"/>
          </p:nvPr>
        </p:nvSpPr>
        <p:spPr/>
        <p:txBody>
          <a:bodyPr/>
          <a:lstStyle/>
          <a:p>
            <a:r>
              <a:rPr lang="en-US"/>
              <a:t>Identify: Communications</a:t>
            </a:r>
          </a:p>
        </p:txBody>
      </p:sp>
      <p:sp>
        <p:nvSpPr>
          <p:cNvPr id="7" name="TextBox 6">
            <a:extLst>
              <a:ext uri="{FF2B5EF4-FFF2-40B4-BE49-F238E27FC236}">
                <a16:creationId xmlns:a16="http://schemas.microsoft.com/office/drawing/2014/main" id="{D3361775-F7A6-E5E9-C132-6C8116B72D9A}"/>
              </a:ext>
            </a:extLst>
          </p:cNvPr>
          <p:cNvSpPr txBox="1"/>
          <p:nvPr/>
        </p:nvSpPr>
        <p:spPr>
          <a:xfrm>
            <a:off x="685799" y="1149089"/>
            <a:ext cx="10972800" cy="523220"/>
          </a:xfrm>
          <a:prstGeom prst="rect">
            <a:avLst/>
          </a:prstGeom>
          <a:noFill/>
        </p:spPr>
        <p:txBody>
          <a:bodyPr wrap="squar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50505"/>
                </a:solidFill>
                <a:effectLst/>
                <a:uLnTx/>
                <a:uFillTx/>
                <a:latin typeface="Arial" panose="020B0604020202020204"/>
                <a:ea typeface="+mn-ea"/>
                <a:cs typeface="+mn-cs"/>
              </a:rPr>
              <a:t>Organizations may need to determine where additional or customized communications are required based on unique stakeholder needs, organizational context, and change impacts.</a:t>
            </a:r>
          </a:p>
        </p:txBody>
      </p:sp>
      <p:graphicFrame>
        <p:nvGraphicFramePr>
          <p:cNvPr id="6" name="Diagram 5">
            <a:extLst>
              <a:ext uri="{FF2B5EF4-FFF2-40B4-BE49-F238E27FC236}">
                <a16:creationId xmlns:a16="http://schemas.microsoft.com/office/drawing/2014/main" id="{021DE57A-57A9-8B36-97F6-E981C0ADE259}"/>
              </a:ext>
              <a:ext uri="{C183D7F6-B498-43B3-948B-1728B52AA6E4}">
                <adec:decorative xmlns:adec="http://schemas.microsoft.com/office/drawing/2017/decorative" val="1"/>
              </a:ext>
            </a:extLst>
          </p:cNvPr>
          <p:cNvGraphicFramePr/>
          <p:nvPr/>
        </p:nvGraphicFramePr>
        <p:xfrm>
          <a:off x="685799" y="1630018"/>
          <a:ext cx="10893288" cy="47992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Graphic 7">
            <a:extLst>
              <a:ext uri="{FF2B5EF4-FFF2-40B4-BE49-F238E27FC236}">
                <a16:creationId xmlns:a16="http://schemas.microsoft.com/office/drawing/2014/main" id="{E3C50C8D-9B67-9432-0543-50DE09049A95}"/>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00643" y="2135196"/>
            <a:ext cx="914400" cy="914400"/>
          </a:xfrm>
          <a:prstGeom prst="rect">
            <a:avLst/>
          </a:prstGeom>
        </p:spPr>
      </p:pic>
      <p:pic>
        <p:nvPicPr>
          <p:cNvPr id="12" name="Graphic 11">
            <a:extLst>
              <a:ext uri="{FF2B5EF4-FFF2-40B4-BE49-F238E27FC236}">
                <a16:creationId xmlns:a16="http://schemas.microsoft.com/office/drawing/2014/main" id="{87529DD6-C25C-D79B-BB71-84605C01DBAD}"/>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292360" y="3587868"/>
            <a:ext cx="818322" cy="818322"/>
          </a:xfrm>
          <a:prstGeom prst="rect">
            <a:avLst/>
          </a:prstGeom>
        </p:spPr>
      </p:pic>
      <p:pic>
        <p:nvPicPr>
          <p:cNvPr id="14" name="Graphic 13">
            <a:extLst>
              <a:ext uri="{FF2B5EF4-FFF2-40B4-BE49-F238E27FC236}">
                <a16:creationId xmlns:a16="http://schemas.microsoft.com/office/drawing/2014/main" id="{26771CBC-0A18-64EA-7C2D-9DC41FC94B61}"/>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900643" y="5007446"/>
            <a:ext cx="914400" cy="914400"/>
          </a:xfrm>
          <a:prstGeom prst="rect">
            <a:avLst/>
          </a:prstGeom>
        </p:spPr>
      </p:pic>
      <p:sp>
        <p:nvSpPr>
          <p:cNvPr id="4" name="Slide Number Placeholder 3">
            <a:extLst>
              <a:ext uri="{FF2B5EF4-FFF2-40B4-BE49-F238E27FC236}">
                <a16:creationId xmlns:a16="http://schemas.microsoft.com/office/drawing/2014/main" id="{7369C433-C9AB-6919-D74D-F5B892EED86F}"/>
              </a:ext>
            </a:extLst>
          </p:cNvPr>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 CWDS / </a:t>
            </a:r>
            <a:fld id="{3034EA56-25F9-154B-A508-1E08B5A9821D}" type="slidenum">
              <a:rPr kumimoji="0" lang="en-US" sz="1200" b="1" i="0" u="none" strike="noStrike" kern="1200" cap="none" spc="0" normalizeH="0" baseline="0" noProof="0" smtClean="0">
                <a:ln>
                  <a:noFill/>
                </a:ln>
                <a:solidFill>
                  <a:srgbClr val="050505"/>
                </a:solidFill>
                <a:effectLst/>
                <a:uLnTx/>
                <a:uFillTx/>
                <a:latin typeface="Arial" panose="020B0604020202020204" pitchFamily="34" charset="0"/>
                <a:ea typeface="Source Sans Pro" charset="0"/>
                <a:cs typeface="Arial" panose="020B0604020202020204" pitchFamily="34" charset="0"/>
              </a:rPr>
              <a:pPr marL="0" marR="0" lvl="0" indent="0" algn="r" defTabSz="1219170" rtl="0" eaLnBrk="1" fontAlgn="auto" latinLnBrk="0" hangingPunct="1">
                <a:lnSpc>
                  <a:spcPct val="100000"/>
                </a:lnSpc>
                <a:spcBef>
                  <a:spcPts val="0"/>
                </a:spcBef>
                <a:spcAft>
                  <a:spcPts val="0"/>
                </a:spcAft>
                <a:buClrTx/>
                <a:buSzTx/>
                <a:buFontTx/>
                <a:buNone/>
                <a:tabLst/>
                <a:defRPr/>
              </a:pPr>
              <a:t>13</a:t>
            </a:fld>
            <a:endPar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endParaRPr>
          </a:p>
        </p:txBody>
      </p:sp>
    </p:spTree>
    <p:extLst>
      <p:ext uri="{BB962C8B-B14F-4D97-AF65-F5344CB8AC3E}">
        <p14:creationId xmlns:p14="http://schemas.microsoft.com/office/powerpoint/2010/main" val="42639993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616E2-C58A-DAAC-93EC-E69AB42A3E3F}"/>
              </a:ext>
            </a:extLst>
          </p:cNvPr>
          <p:cNvSpPr>
            <a:spLocks noGrp="1"/>
          </p:cNvSpPr>
          <p:nvPr>
            <p:ph type="title"/>
          </p:nvPr>
        </p:nvSpPr>
        <p:spPr/>
        <p:txBody>
          <a:bodyPr/>
          <a:lstStyle/>
          <a:p>
            <a:r>
              <a:rPr lang="en-US"/>
              <a:t>Build: Communications</a:t>
            </a:r>
          </a:p>
        </p:txBody>
      </p:sp>
      <p:sp>
        <p:nvSpPr>
          <p:cNvPr id="4" name="Slide Number Placeholder 3">
            <a:extLst>
              <a:ext uri="{FF2B5EF4-FFF2-40B4-BE49-F238E27FC236}">
                <a16:creationId xmlns:a16="http://schemas.microsoft.com/office/drawing/2014/main" id="{CF880368-80A9-1A84-7BCA-58B5A0EE8525}"/>
              </a:ext>
            </a:extLst>
          </p:cNvPr>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 CWDS / </a:t>
            </a:r>
            <a:fld id="{3034EA56-25F9-154B-A508-1E08B5A9821D}" type="slidenum">
              <a:rPr kumimoji="0" lang="en-US" sz="1200" b="1" i="0" u="none" strike="noStrike" kern="1200" cap="none" spc="0" normalizeH="0" baseline="0" noProof="0" smtClean="0">
                <a:ln>
                  <a:noFill/>
                </a:ln>
                <a:solidFill>
                  <a:srgbClr val="050505"/>
                </a:solidFill>
                <a:effectLst/>
                <a:uLnTx/>
                <a:uFillTx/>
                <a:latin typeface="Arial" panose="020B0604020202020204" pitchFamily="34" charset="0"/>
                <a:ea typeface="Source Sans Pro" charset="0"/>
                <a:cs typeface="Arial" panose="020B0604020202020204" pitchFamily="34" charset="0"/>
              </a:rPr>
              <a:pPr marL="0" marR="0" lvl="0" indent="0" algn="r" defTabSz="1219170" rtl="0" eaLnBrk="1" fontAlgn="auto" latinLnBrk="0" hangingPunct="1">
                <a:lnSpc>
                  <a:spcPct val="100000"/>
                </a:lnSpc>
                <a:spcBef>
                  <a:spcPts val="0"/>
                </a:spcBef>
                <a:spcAft>
                  <a:spcPts val="0"/>
                </a:spcAft>
                <a:buClrTx/>
                <a:buSzTx/>
                <a:buFontTx/>
                <a:buNone/>
                <a:tabLst/>
                <a:defRPr/>
              </a:pPr>
              <a:t>14</a:t>
            </a:fld>
            <a:endPar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endParaRPr>
          </a:p>
        </p:txBody>
      </p:sp>
      <p:sp>
        <p:nvSpPr>
          <p:cNvPr id="5" name="Title 3">
            <a:extLst>
              <a:ext uri="{FF2B5EF4-FFF2-40B4-BE49-F238E27FC236}">
                <a16:creationId xmlns:a16="http://schemas.microsoft.com/office/drawing/2014/main" id="{E70B43B4-D98D-4D08-A8AD-DA0F6F96AEAF}"/>
              </a:ext>
            </a:extLst>
          </p:cNvPr>
          <p:cNvSpPr txBox="1">
            <a:spLocks/>
          </p:cNvSpPr>
          <p:nvPr/>
        </p:nvSpPr>
        <p:spPr>
          <a:xfrm>
            <a:off x="816347" y="1249020"/>
            <a:ext cx="10537453" cy="1286217"/>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0" tIns="0" rIns="0" bIns="0" anchor="ctr"/>
          <a:lstStyle>
            <a:lvl1pPr marL="0" marR="0" indent="12700" algn="l" defTabSz="914400" rtl="0" eaLnBrk="1" latinLnBrk="0" hangingPunct="1">
              <a:lnSpc>
                <a:spcPts val="5300"/>
              </a:lnSpc>
              <a:spcBef>
                <a:spcPts val="0"/>
              </a:spcBef>
              <a:spcAft>
                <a:spcPts val="0"/>
              </a:spcAft>
              <a:buClrTx/>
              <a:buSzTx/>
              <a:buFontTx/>
              <a:buNone/>
              <a:tabLst>
                <a:tab pos="4457700" algn="l"/>
              </a:tabLst>
              <a:defRPr sz="6000" b="0" i="0" u="none" strike="noStrike" cap="none" spc="0" baseline="0">
                <a:solidFill>
                  <a:schemeClr val="tx2"/>
                </a:solidFill>
                <a:uFillTx/>
                <a:latin typeface="KPMG Light"/>
                <a:ea typeface="KPMG Light"/>
                <a:cs typeface="KPMG Light"/>
                <a:sym typeface="KPMG Light"/>
              </a:defRPr>
            </a:lvl1pPr>
            <a:lvl2pPr marL="0" marR="0" indent="0" algn="l" defTabSz="914400" rtl="0" eaLnBrk="1" latinLnBrk="0" hangingPunct="1">
              <a:lnSpc>
                <a:spcPct val="100000"/>
              </a:lnSpc>
              <a:spcBef>
                <a:spcPts val="0"/>
              </a:spcBef>
              <a:spcAft>
                <a:spcPts val="0"/>
              </a:spcAft>
              <a:buClrTx/>
              <a:buSzTx/>
              <a:buFontTx/>
              <a:buNone/>
              <a:tabLst/>
              <a:defRPr sz="9600" b="0" i="0" u="none" strike="noStrike" cap="none" spc="0" baseline="0">
                <a:solidFill>
                  <a:srgbClr val="FFFFFF"/>
                </a:solidFill>
                <a:uFillTx/>
                <a:latin typeface="KPMG Light"/>
                <a:ea typeface="KPMG Light"/>
                <a:cs typeface="KPMG Light"/>
                <a:sym typeface="KPMG Light"/>
              </a:defRPr>
            </a:lvl2pPr>
            <a:lvl3pPr marL="0" marR="0" indent="0" algn="l" defTabSz="914400" rtl="0" eaLnBrk="1" latinLnBrk="0" hangingPunct="1">
              <a:lnSpc>
                <a:spcPct val="100000"/>
              </a:lnSpc>
              <a:spcBef>
                <a:spcPts val="0"/>
              </a:spcBef>
              <a:spcAft>
                <a:spcPts val="0"/>
              </a:spcAft>
              <a:buClrTx/>
              <a:buSzTx/>
              <a:buFontTx/>
              <a:buNone/>
              <a:tabLst/>
              <a:defRPr sz="9600" b="0" i="0" u="none" strike="noStrike" cap="none" spc="0" baseline="0">
                <a:solidFill>
                  <a:srgbClr val="FFFFFF"/>
                </a:solidFill>
                <a:uFillTx/>
                <a:latin typeface="KPMG Light"/>
                <a:ea typeface="KPMG Light"/>
                <a:cs typeface="KPMG Light"/>
                <a:sym typeface="KPMG Light"/>
              </a:defRPr>
            </a:lvl3pPr>
            <a:lvl4pPr marL="0" marR="0" indent="0" algn="l" defTabSz="914400" rtl="0" eaLnBrk="1" latinLnBrk="0" hangingPunct="1">
              <a:lnSpc>
                <a:spcPct val="100000"/>
              </a:lnSpc>
              <a:spcBef>
                <a:spcPts val="0"/>
              </a:spcBef>
              <a:spcAft>
                <a:spcPts val="0"/>
              </a:spcAft>
              <a:buClrTx/>
              <a:buSzTx/>
              <a:buFontTx/>
              <a:buNone/>
              <a:tabLst/>
              <a:defRPr sz="9600" b="0" i="0" u="none" strike="noStrike" cap="none" spc="0" baseline="0">
                <a:solidFill>
                  <a:srgbClr val="FFFFFF"/>
                </a:solidFill>
                <a:uFillTx/>
                <a:latin typeface="KPMG Light"/>
                <a:ea typeface="KPMG Light"/>
                <a:cs typeface="KPMG Light"/>
                <a:sym typeface="KPMG Light"/>
              </a:defRPr>
            </a:lvl4pPr>
            <a:lvl5pPr marL="0" marR="0" indent="0" algn="l" defTabSz="914400" rtl="0" eaLnBrk="1" latinLnBrk="0" hangingPunct="1">
              <a:lnSpc>
                <a:spcPct val="100000"/>
              </a:lnSpc>
              <a:spcBef>
                <a:spcPts val="0"/>
              </a:spcBef>
              <a:spcAft>
                <a:spcPts val="0"/>
              </a:spcAft>
              <a:buClrTx/>
              <a:buSzTx/>
              <a:buFontTx/>
              <a:buNone/>
              <a:tabLst/>
              <a:defRPr sz="9600" b="0" i="0" u="none" strike="noStrike" cap="none" spc="0" baseline="0">
                <a:solidFill>
                  <a:srgbClr val="FFFFFF"/>
                </a:solidFill>
                <a:uFillTx/>
                <a:latin typeface="KPMG Light"/>
                <a:ea typeface="KPMG Light"/>
                <a:cs typeface="KPMG Light"/>
                <a:sym typeface="KPMG Light"/>
              </a:defRPr>
            </a:lvl5pPr>
            <a:lvl6pPr marL="0" marR="0" indent="0" algn="l" defTabSz="914400" rtl="0" eaLnBrk="1" latinLnBrk="0" hangingPunct="1">
              <a:lnSpc>
                <a:spcPct val="100000"/>
              </a:lnSpc>
              <a:spcBef>
                <a:spcPts val="0"/>
              </a:spcBef>
              <a:spcAft>
                <a:spcPts val="0"/>
              </a:spcAft>
              <a:buClrTx/>
              <a:buSzTx/>
              <a:buFontTx/>
              <a:buNone/>
              <a:tabLst/>
              <a:defRPr sz="9600" b="0" i="0" u="none" strike="noStrike" cap="none" spc="0" baseline="0">
                <a:solidFill>
                  <a:srgbClr val="FFFFFF"/>
                </a:solidFill>
                <a:uFillTx/>
                <a:latin typeface="KPMG Light"/>
                <a:ea typeface="KPMG Light"/>
                <a:cs typeface="KPMG Light"/>
                <a:sym typeface="KPMG Light"/>
              </a:defRPr>
            </a:lvl6pPr>
            <a:lvl7pPr marL="0" marR="0" indent="0" algn="l" defTabSz="914400" rtl="0" eaLnBrk="1" latinLnBrk="0" hangingPunct="1">
              <a:lnSpc>
                <a:spcPct val="100000"/>
              </a:lnSpc>
              <a:spcBef>
                <a:spcPts val="0"/>
              </a:spcBef>
              <a:spcAft>
                <a:spcPts val="0"/>
              </a:spcAft>
              <a:buClrTx/>
              <a:buSzTx/>
              <a:buFontTx/>
              <a:buNone/>
              <a:tabLst/>
              <a:defRPr sz="9600" b="0" i="0" u="none" strike="noStrike" cap="none" spc="0" baseline="0">
                <a:solidFill>
                  <a:srgbClr val="FFFFFF"/>
                </a:solidFill>
                <a:uFillTx/>
                <a:latin typeface="KPMG Light"/>
                <a:ea typeface="KPMG Light"/>
                <a:cs typeface="KPMG Light"/>
                <a:sym typeface="KPMG Light"/>
              </a:defRPr>
            </a:lvl7pPr>
            <a:lvl8pPr marL="0" marR="0" indent="0" algn="l" defTabSz="914400" rtl="0" eaLnBrk="1" latinLnBrk="0" hangingPunct="1">
              <a:lnSpc>
                <a:spcPct val="100000"/>
              </a:lnSpc>
              <a:spcBef>
                <a:spcPts val="0"/>
              </a:spcBef>
              <a:spcAft>
                <a:spcPts val="0"/>
              </a:spcAft>
              <a:buClrTx/>
              <a:buSzTx/>
              <a:buFontTx/>
              <a:buNone/>
              <a:tabLst/>
              <a:defRPr sz="9600" b="0" i="0" u="none" strike="noStrike" cap="none" spc="0" baseline="0">
                <a:solidFill>
                  <a:srgbClr val="FFFFFF"/>
                </a:solidFill>
                <a:uFillTx/>
                <a:latin typeface="KPMG Light"/>
                <a:ea typeface="KPMG Light"/>
                <a:cs typeface="KPMG Light"/>
                <a:sym typeface="KPMG Light"/>
              </a:defRPr>
            </a:lvl8pPr>
            <a:lvl9pPr marL="0" marR="0" indent="0" algn="l" defTabSz="914400" rtl="0" eaLnBrk="1" latinLnBrk="0" hangingPunct="1">
              <a:lnSpc>
                <a:spcPct val="100000"/>
              </a:lnSpc>
              <a:spcBef>
                <a:spcPts val="0"/>
              </a:spcBef>
              <a:spcAft>
                <a:spcPts val="0"/>
              </a:spcAft>
              <a:buClrTx/>
              <a:buSzTx/>
              <a:buFontTx/>
              <a:buNone/>
              <a:tabLst/>
              <a:defRPr sz="9600" b="0" i="0" u="none" strike="noStrike" cap="none" spc="0" baseline="0">
                <a:solidFill>
                  <a:srgbClr val="FFFFFF"/>
                </a:solidFill>
                <a:uFillTx/>
                <a:latin typeface="KPMG Light"/>
                <a:ea typeface="KPMG Light"/>
                <a:cs typeface="KPMG Light"/>
                <a:sym typeface="KPMG Light"/>
              </a:defRPr>
            </a:lvl9pPr>
          </a:lstStyle>
          <a:p>
            <a:pPr marL="0" marR="0" lvl="0" indent="0" algn="just" defTabSz="914400" rtl="0" eaLnBrk="1" fontAlgn="auto" latinLnBrk="0" hangingPunct="1">
              <a:lnSpc>
                <a:spcPct val="90000"/>
              </a:lnSpc>
              <a:spcBef>
                <a:spcPts val="1000"/>
              </a:spcBef>
              <a:spcAft>
                <a:spcPts val="0"/>
              </a:spcAft>
              <a:buClrTx/>
              <a:buSzTx/>
              <a:buFontTx/>
              <a:buNone/>
              <a:tabLst>
                <a:tab pos="4458200" algn="l"/>
              </a:tabLst>
              <a:defRPr/>
            </a:pPr>
            <a:r>
              <a:rPr kumimoji="0" lang="en-US" sz="1400" b="0" i="0" u="none" strike="noStrike" kern="1200" cap="none" spc="-5" normalizeH="0" baseline="0" noProof="0">
                <a:ln>
                  <a:noFill/>
                </a:ln>
                <a:solidFill>
                  <a:srgbClr val="050505"/>
                </a:solidFill>
                <a:effectLst/>
                <a:uLnTx/>
                <a:uFillTx/>
                <a:latin typeface="Arial" panose="020B0604020202020204"/>
                <a:ea typeface="+mn-ea"/>
                <a:cs typeface="+mn-cs"/>
                <a:sym typeface="KPMG Light"/>
              </a:rPr>
              <a:t>To effectively craft communications for your specific organizations, quality and effective inputs are necessary. By leveraging the below inputs collected at the State and Organization level, Organizations can create messaging that is tailored to their unique needs and circumstances, while retaining cohesion across the State.</a:t>
            </a:r>
          </a:p>
          <a:p>
            <a:pPr marL="0" marR="0" lvl="0" indent="0" algn="just" defTabSz="914400" rtl="0" eaLnBrk="1" fontAlgn="auto" latinLnBrk="0" hangingPunct="1">
              <a:lnSpc>
                <a:spcPct val="90000"/>
              </a:lnSpc>
              <a:spcBef>
                <a:spcPts val="1000"/>
              </a:spcBef>
              <a:spcAft>
                <a:spcPts val="0"/>
              </a:spcAft>
              <a:buClrTx/>
              <a:buSzTx/>
              <a:buFontTx/>
              <a:buNone/>
              <a:tabLst>
                <a:tab pos="4458200" algn="l"/>
              </a:tabLst>
              <a:defRPr/>
            </a:pPr>
            <a:r>
              <a:rPr kumimoji="0" lang="en-US" sz="1400" b="0" i="0" u="none" strike="noStrike" kern="1200" cap="none" spc="-5" normalizeH="0" baseline="0" noProof="0">
                <a:ln>
                  <a:noFill/>
                </a:ln>
                <a:solidFill>
                  <a:srgbClr val="050505"/>
                </a:solidFill>
                <a:effectLst/>
                <a:uLnTx/>
                <a:uFillTx/>
                <a:latin typeface="Arial" panose="020B0604020202020204"/>
                <a:ea typeface="+mn-ea"/>
                <a:cs typeface="+mn-cs"/>
                <a:sym typeface="KPMG Light"/>
              </a:rPr>
              <a:t>Organizations should align timing of communications to the Communications and Engagement map, to create consistency between State level messaging and Organizational level messing. </a:t>
            </a:r>
          </a:p>
        </p:txBody>
      </p:sp>
      <p:grpSp>
        <p:nvGrpSpPr>
          <p:cNvPr id="6" name="Group 5">
            <a:extLst>
              <a:ext uri="{FF2B5EF4-FFF2-40B4-BE49-F238E27FC236}">
                <a16:creationId xmlns:a16="http://schemas.microsoft.com/office/drawing/2014/main" id="{DC1D8432-882C-D5D4-83A0-EEC6FF060299}"/>
              </a:ext>
              <a:ext uri="{C183D7F6-B498-43B3-948B-1728B52AA6E4}">
                <adec:decorative xmlns:adec="http://schemas.microsoft.com/office/drawing/2017/decorative" val="1"/>
              </a:ext>
            </a:extLst>
          </p:cNvPr>
          <p:cNvGrpSpPr/>
          <p:nvPr/>
        </p:nvGrpSpPr>
        <p:grpSpPr>
          <a:xfrm>
            <a:off x="2667195" y="2940253"/>
            <a:ext cx="1993959" cy="2814117"/>
            <a:chOff x="3266889" y="2190345"/>
            <a:chExt cx="1993958" cy="2814117"/>
          </a:xfrm>
        </p:grpSpPr>
        <p:sp>
          <p:nvSpPr>
            <p:cNvPr id="8" name="Hexagon 7">
              <a:extLst>
                <a:ext uri="{FF2B5EF4-FFF2-40B4-BE49-F238E27FC236}">
                  <a16:creationId xmlns:a16="http://schemas.microsoft.com/office/drawing/2014/main" id="{7E98F2D2-5D78-5ABD-FB32-D43F0B6BE064}"/>
                </a:ext>
              </a:extLst>
            </p:cNvPr>
            <p:cNvSpPr/>
            <p:nvPr/>
          </p:nvSpPr>
          <p:spPr>
            <a:xfrm>
              <a:off x="3440495" y="2190345"/>
              <a:ext cx="1700783" cy="1311916"/>
            </a:xfrm>
            <a:prstGeom prst="hexagon">
              <a:avLst/>
            </a:prstGeom>
            <a:solidFill>
              <a:schemeClr val="tx2"/>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0" rIns="0" rtlCol="0" anchor="ctr"/>
            <a:lstStyle/>
            <a:p>
              <a:pPr marL="0" marR="0" lvl="0" indent="0" algn="ctr" defTabSz="914504"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5" normalizeH="0" baseline="0" noProof="0">
                  <a:ln>
                    <a:noFill/>
                  </a:ln>
                  <a:solidFill>
                    <a:srgbClr val="FFFFFF"/>
                  </a:solidFill>
                  <a:effectLst/>
                  <a:uLnTx/>
                  <a:uFillTx/>
                  <a:latin typeface="Arial" panose="020B0604020202020204"/>
                  <a:ea typeface="+mn-ea"/>
                  <a:cs typeface="+mn-cs"/>
                </a:rPr>
                <a:t>KEY MESSAGES</a:t>
              </a:r>
            </a:p>
          </p:txBody>
        </p:sp>
        <p:sp>
          <p:nvSpPr>
            <p:cNvPr id="9" name="TextBox 8">
              <a:extLst>
                <a:ext uri="{FF2B5EF4-FFF2-40B4-BE49-F238E27FC236}">
                  <a16:creationId xmlns:a16="http://schemas.microsoft.com/office/drawing/2014/main" id="{755BD7DA-3E3D-B13A-5450-1E2677CC153A}"/>
                </a:ext>
              </a:extLst>
            </p:cNvPr>
            <p:cNvSpPr txBox="1"/>
            <p:nvPr/>
          </p:nvSpPr>
          <p:spPr>
            <a:xfrm>
              <a:off x="3266889" y="3988800"/>
              <a:ext cx="1993958" cy="101566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lvl="0" indent="0" algn="ctr" defTabSz="914504"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5" normalizeH="0" baseline="0" noProof="0">
                  <a:ln>
                    <a:noFill/>
                  </a:ln>
                  <a:solidFill>
                    <a:srgbClr val="050505"/>
                  </a:solidFill>
                  <a:effectLst/>
                  <a:uLnTx/>
                  <a:uFillTx/>
                  <a:latin typeface="Arial" panose="020B0604020202020204"/>
                  <a:ea typeface="+mn-ea"/>
                  <a:cs typeface="+mn-cs"/>
                </a:rPr>
                <a:t>Key Messages are important because they </a:t>
              </a:r>
              <a:r>
                <a:rPr kumimoji="0" lang="en-US" sz="1000" b="1" i="1" u="none" strike="noStrike" kern="1200" cap="none" spc="-5" normalizeH="0" baseline="0" noProof="0">
                  <a:ln>
                    <a:noFill/>
                  </a:ln>
                  <a:solidFill>
                    <a:srgbClr val="050505"/>
                  </a:solidFill>
                  <a:effectLst/>
                  <a:uLnTx/>
                  <a:uFillTx/>
                  <a:latin typeface="Arial" panose="020B0604020202020204"/>
                  <a:ea typeface="+mn-ea"/>
                  <a:cs typeface="+mn-cs"/>
                </a:rPr>
                <a:t>allow the OCM teams to streamline consistent messaging across service areas</a:t>
              </a:r>
              <a:r>
                <a:rPr kumimoji="0" lang="en-US" sz="1000" b="0" i="1" u="none" strike="noStrike" kern="1200" cap="none" spc="-5" normalizeH="0" baseline="0" noProof="0">
                  <a:ln>
                    <a:noFill/>
                  </a:ln>
                  <a:solidFill>
                    <a:srgbClr val="050505"/>
                  </a:solidFill>
                  <a:effectLst/>
                  <a:uLnTx/>
                  <a:uFillTx/>
                  <a:latin typeface="Arial" panose="020B0604020202020204"/>
                  <a:ea typeface="+mn-ea"/>
                  <a:cs typeface="+mn-cs"/>
                </a:rPr>
                <a:t>, find ways to connect and a build a story. </a:t>
              </a:r>
            </a:p>
          </p:txBody>
        </p:sp>
      </p:grpSp>
      <p:grpSp>
        <p:nvGrpSpPr>
          <p:cNvPr id="10" name="Group 9">
            <a:extLst>
              <a:ext uri="{FF2B5EF4-FFF2-40B4-BE49-F238E27FC236}">
                <a16:creationId xmlns:a16="http://schemas.microsoft.com/office/drawing/2014/main" id="{906CB72A-366B-0569-5393-43C7206CDF1B}"/>
              </a:ext>
              <a:ext uri="{C183D7F6-B498-43B3-948B-1728B52AA6E4}">
                <adec:decorative xmlns:adec="http://schemas.microsoft.com/office/drawing/2017/decorative" val="1"/>
              </a:ext>
            </a:extLst>
          </p:cNvPr>
          <p:cNvGrpSpPr/>
          <p:nvPr/>
        </p:nvGrpSpPr>
        <p:grpSpPr>
          <a:xfrm>
            <a:off x="5032192" y="2940947"/>
            <a:ext cx="1993959" cy="3114201"/>
            <a:chOff x="6359154" y="2196273"/>
            <a:chExt cx="1993958" cy="3114201"/>
          </a:xfrm>
        </p:grpSpPr>
        <p:sp>
          <p:nvSpPr>
            <p:cNvPr id="12" name="Hexagon 11">
              <a:extLst>
                <a:ext uri="{FF2B5EF4-FFF2-40B4-BE49-F238E27FC236}">
                  <a16:creationId xmlns:a16="http://schemas.microsoft.com/office/drawing/2014/main" id="{8546775B-D954-A3E2-3FDA-8CD03BFA1A29}"/>
                </a:ext>
              </a:extLst>
            </p:cNvPr>
            <p:cNvSpPr/>
            <p:nvPr/>
          </p:nvSpPr>
          <p:spPr>
            <a:xfrm>
              <a:off x="6532760" y="2196273"/>
              <a:ext cx="1700783" cy="1311916"/>
            </a:xfrm>
            <a:prstGeom prst="hexagon">
              <a:avLst/>
            </a:prstGeom>
            <a:solidFill>
              <a:schemeClr val="accent2">
                <a:lumMod val="75000"/>
              </a:schemeClr>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0" rIns="0" rtlCol="0" anchor="ctr"/>
            <a:lstStyle/>
            <a:p>
              <a:pPr marL="0" marR="0" lvl="0" indent="0" algn="ctr" defTabSz="914504"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5" normalizeH="0" baseline="0" noProof="0">
                  <a:ln>
                    <a:noFill/>
                  </a:ln>
                  <a:solidFill>
                    <a:srgbClr val="050505"/>
                  </a:solidFill>
                  <a:effectLst/>
                  <a:uLnTx/>
                  <a:uFillTx/>
                  <a:latin typeface="Arial" panose="020B0604020202020204"/>
                  <a:ea typeface="+mn-ea"/>
                  <a:cs typeface="+mn-cs"/>
                </a:rPr>
                <a:t>CHANGE IMPACTS</a:t>
              </a:r>
            </a:p>
          </p:txBody>
        </p:sp>
        <p:sp>
          <p:nvSpPr>
            <p:cNvPr id="13" name="TextBox 12">
              <a:extLst>
                <a:ext uri="{FF2B5EF4-FFF2-40B4-BE49-F238E27FC236}">
                  <a16:creationId xmlns:a16="http://schemas.microsoft.com/office/drawing/2014/main" id="{F35E2049-B57D-355E-D3E3-97DD7BFA05A8}"/>
                </a:ext>
              </a:extLst>
            </p:cNvPr>
            <p:cNvSpPr txBox="1"/>
            <p:nvPr/>
          </p:nvSpPr>
          <p:spPr>
            <a:xfrm>
              <a:off x="6359154" y="3833149"/>
              <a:ext cx="1993958" cy="147732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lvl="0" indent="0" algn="ctr" defTabSz="914504"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5" normalizeH="0" baseline="0" noProof="0">
                  <a:ln>
                    <a:noFill/>
                  </a:ln>
                  <a:solidFill>
                    <a:srgbClr val="050505"/>
                  </a:solidFill>
                  <a:effectLst/>
                  <a:uLnTx/>
                  <a:uFillTx/>
                  <a:latin typeface="Arial" panose="020B0604020202020204"/>
                  <a:ea typeface="+mn-ea"/>
                  <a:cs typeface="+mn-cs"/>
                </a:rPr>
                <a:t>Change Impacts help the OCM team pinpoint how </a:t>
              </a:r>
              <a:r>
                <a:rPr kumimoji="0" lang="en-US" sz="1000" b="1" i="1" u="none" strike="noStrike" kern="1200" cap="none" spc="-5" normalizeH="0" baseline="0" noProof="0">
                  <a:ln>
                    <a:noFill/>
                  </a:ln>
                  <a:solidFill>
                    <a:srgbClr val="050505"/>
                  </a:solidFill>
                  <a:effectLst/>
                  <a:uLnTx/>
                  <a:uFillTx/>
                  <a:latin typeface="Arial" panose="020B0604020202020204"/>
                  <a:ea typeface="+mn-ea"/>
                  <a:cs typeface="+mn-cs"/>
                </a:rPr>
                <a:t>stakeholders need to change their behaviors </a:t>
              </a:r>
              <a:r>
                <a:rPr kumimoji="0" lang="en-US" sz="1000" b="0" i="1" u="none" strike="noStrike" kern="1200" cap="none" spc="-5" normalizeH="0" baseline="0" noProof="0">
                  <a:ln>
                    <a:noFill/>
                  </a:ln>
                  <a:solidFill>
                    <a:srgbClr val="050505"/>
                  </a:solidFill>
                  <a:effectLst/>
                  <a:uLnTx/>
                  <a:uFillTx/>
                  <a:latin typeface="Arial" panose="020B0604020202020204"/>
                  <a:ea typeface="+mn-ea"/>
                  <a:cs typeface="+mn-cs"/>
                </a:rPr>
                <a:t>for the new ways of working and identifying connection points related to changes in behavior that are related across roles and workstreams.  </a:t>
              </a:r>
            </a:p>
          </p:txBody>
        </p:sp>
      </p:grpSp>
      <p:grpSp>
        <p:nvGrpSpPr>
          <p:cNvPr id="14" name="Group 13">
            <a:extLst>
              <a:ext uri="{FF2B5EF4-FFF2-40B4-BE49-F238E27FC236}">
                <a16:creationId xmlns:a16="http://schemas.microsoft.com/office/drawing/2014/main" id="{AB078A7E-CA5C-4748-72BA-6173F813A667}"/>
              </a:ext>
              <a:ext uri="{C183D7F6-B498-43B3-948B-1728B52AA6E4}">
                <adec:decorative xmlns:adec="http://schemas.microsoft.com/office/drawing/2017/decorative" val="1"/>
              </a:ext>
            </a:extLst>
          </p:cNvPr>
          <p:cNvGrpSpPr/>
          <p:nvPr/>
        </p:nvGrpSpPr>
        <p:grpSpPr>
          <a:xfrm>
            <a:off x="7473713" y="2939181"/>
            <a:ext cx="1993959" cy="3191146"/>
            <a:chOff x="9451420" y="2198194"/>
            <a:chExt cx="1993958" cy="3191148"/>
          </a:xfrm>
        </p:grpSpPr>
        <p:sp>
          <p:nvSpPr>
            <p:cNvPr id="15" name="Hexagon 14">
              <a:extLst>
                <a:ext uri="{FF2B5EF4-FFF2-40B4-BE49-F238E27FC236}">
                  <a16:creationId xmlns:a16="http://schemas.microsoft.com/office/drawing/2014/main" id="{830E7365-F099-DB6A-8C92-60A4CB289BCC}"/>
                </a:ext>
              </a:extLst>
            </p:cNvPr>
            <p:cNvSpPr/>
            <p:nvPr/>
          </p:nvSpPr>
          <p:spPr>
            <a:xfrm>
              <a:off x="9625026" y="2198194"/>
              <a:ext cx="1700783" cy="1311916"/>
            </a:xfrm>
            <a:prstGeom prst="hexagon">
              <a:avLst/>
            </a:prstGeom>
            <a:solidFill>
              <a:schemeClr val="bg2"/>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0" rIns="0" rtlCol="0" anchor="ctr"/>
            <a:lstStyle/>
            <a:p>
              <a:pPr marL="0" marR="0" lvl="0" indent="0" algn="ctr" defTabSz="914504"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5" normalizeH="0" baseline="0" noProof="0">
                  <a:ln>
                    <a:noFill/>
                  </a:ln>
                  <a:solidFill>
                    <a:srgbClr val="050505"/>
                  </a:solidFill>
                  <a:effectLst/>
                  <a:uLnTx/>
                  <a:uFillTx/>
                  <a:latin typeface="Arial" panose="020B0604020202020204"/>
                  <a:ea typeface="+mn-ea"/>
                  <a:cs typeface="+mn-cs"/>
                </a:rPr>
                <a:t>CHANGE PLANS</a:t>
              </a:r>
            </a:p>
          </p:txBody>
        </p:sp>
        <p:sp>
          <p:nvSpPr>
            <p:cNvPr id="17" name="TextBox 16">
              <a:extLst>
                <a:ext uri="{FF2B5EF4-FFF2-40B4-BE49-F238E27FC236}">
                  <a16:creationId xmlns:a16="http://schemas.microsoft.com/office/drawing/2014/main" id="{60A6C72C-56DB-3D0D-8E5F-EE2ECE76915E}"/>
                </a:ext>
              </a:extLst>
            </p:cNvPr>
            <p:cNvSpPr txBox="1"/>
            <p:nvPr/>
          </p:nvSpPr>
          <p:spPr>
            <a:xfrm>
              <a:off x="9451420" y="3758127"/>
              <a:ext cx="1993958" cy="163121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lvl="0" indent="0" algn="ctr" defTabSz="914504"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5" normalizeH="0" baseline="0" noProof="0">
                  <a:ln>
                    <a:noFill/>
                  </a:ln>
                  <a:solidFill>
                    <a:srgbClr val="050505"/>
                  </a:solidFill>
                  <a:effectLst/>
                  <a:uLnTx/>
                  <a:uFillTx/>
                  <a:latin typeface="Arial" panose="020B0604020202020204"/>
                  <a:ea typeface="+mn-ea"/>
                  <a:cs typeface="+mn-cs"/>
                </a:rPr>
                <a:t>Change Plans are critical inputs because they help OCM teams </a:t>
              </a:r>
              <a:r>
                <a:rPr kumimoji="0" lang="en-US" sz="1000" b="1" i="1" u="none" strike="noStrike" kern="1200" cap="none" spc="-5" normalizeH="0" baseline="0" noProof="0">
                  <a:ln>
                    <a:noFill/>
                  </a:ln>
                  <a:solidFill>
                    <a:srgbClr val="050505"/>
                  </a:solidFill>
                  <a:effectLst/>
                  <a:uLnTx/>
                  <a:uFillTx/>
                  <a:latin typeface="Arial" panose="020B0604020202020204"/>
                  <a:ea typeface="+mn-ea"/>
                  <a:cs typeface="+mn-cs"/>
                </a:rPr>
                <a:t>identify opportunities </a:t>
              </a:r>
              <a:r>
                <a:rPr kumimoji="0" lang="en-US" sz="1000" b="0" i="1" u="none" strike="noStrike" kern="1200" cap="none" spc="-5" normalizeH="0" baseline="0" noProof="0">
                  <a:ln>
                    <a:noFill/>
                  </a:ln>
                  <a:solidFill>
                    <a:srgbClr val="050505"/>
                  </a:solidFill>
                  <a:effectLst/>
                  <a:uLnTx/>
                  <a:uFillTx/>
                  <a:latin typeface="Arial" panose="020B0604020202020204"/>
                  <a:ea typeface="+mn-ea"/>
                  <a:cs typeface="+mn-cs"/>
                </a:rPr>
                <a:t>to efficiently collaborate, streamline, and integrate </a:t>
              </a:r>
              <a:r>
                <a:rPr kumimoji="0" lang="en-US" sz="1000" b="1" i="1" u="none" strike="noStrike" kern="1200" cap="none" spc="-5" normalizeH="0" baseline="0" noProof="0">
                  <a:ln>
                    <a:noFill/>
                  </a:ln>
                  <a:solidFill>
                    <a:srgbClr val="050505"/>
                  </a:solidFill>
                  <a:effectLst/>
                  <a:uLnTx/>
                  <a:uFillTx/>
                  <a:latin typeface="Arial" panose="020B0604020202020204"/>
                  <a:ea typeface="+mn-ea"/>
                  <a:cs typeface="+mn-cs"/>
                </a:rPr>
                <a:t>change activities across workstreams </a:t>
              </a:r>
              <a:r>
                <a:rPr kumimoji="0" lang="en-US" sz="1000" b="0" i="1" u="none" strike="noStrike" kern="1200" cap="none" spc="-5" normalizeH="0" baseline="0" noProof="0">
                  <a:ln>
                    <a:noFill/>
                  </a:ln>
                  <a:solidFill>
                    <a:srgbClr val="050505"/>
                  </a:solidFill>
                  <a:effectLst/>
                  <a:uLnTx/>
                  <a:uFillTx/>
                  <a:latin typeface="Arial" panose="020B0604020202020204"/>
                  <a:ea typeface="+mn-ea"/>
                  <a:cs typeface="+mn-cs"/>
                </a:rPr>
                <a:t>while telling an overarching connected story to effectively engage stakeholders. </a:t>
              </a:r>
            </a:p>
          </p:txBody>
        </p:sp>
      </p:grpSp>
      <p:grpSp>
        <p:nvGrpSpPr>
          <p:cNvPr id="18" name="Group 17">
            <a:extLst>
              <a:ext uri="{FF2B5EF4-FFF2-40B4-BE49-F238E27FC236}">
                <a16:creationId xmlns:a16="http://schemas.microsoft.com/office/drawing/2014/main" id="{F682F96C-2B2C-209C-B4AA-EC7A14EEA306}"/>
              </a:ext>
              <a:ext uri="{C183D7F6-B498-43B3-948B-1728B52AA6E4}">
                <adec:decorative xmlns:adec="http://schemas.microsoft.com/office/drawing/2017/decorative" val="1"/>
              </a:ext>
            </a:extLst>
          </p:cNvPr>
          <p:cNvGrpSpPr/>
          <p:nvPr/>
        </p:nvGrpSpPr>
        <p:grpSpPr>
          <a:xfrm>
            <a:off x="399269" y="2939182"/>
            <a:ext cx="1922631" cy="2882303"/>
            <a:chOff x="210288" y="2190345"/>
            <a:chExt cx="1922630" cy="2882303"/>
          </a:xfrm>
        </p:grpSpPr>
        <p:sp>
          <p:nvSpPr>
            <p:cNvPr id="20" name="Hexagon 19">
              <a:extLst>
                <a:ext uri="{FF2B5EF4-FFF2-40B4-BE49-F238E27FC236}">
                  <a16:creationId xmlns:a16="http://schemas.microsoft.com/office/drawing/2014/main" id="{60A46799-B698-4345-750B-517F9F5FD133}"/>
                </a:ext>
              </a:extLst>
            </p:cNvPr>
            <p:cNvSpPr/>
            <p:nvPr/>
          </p:nvSpPr>
          <p:spPr>
            <a:xfrm>
              <a:off x="348229" y="2190345"/>
              <a:ext cx="1697652" cy="1311916"/>
            </a:xfrm>
            <a:prstGeom prst="hexagon">
              <a:avLst/>
            </a:prstGeom>
            <a:solidFill>
              <a:schemeClr val="accent1"/>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0" rIns="0" rtlCol="0" anchor="ctr"/>
            <a:lstStyle/>
            <a:p>
              <a:pPr marL="0" marR="0" lvl="0" indent="0" algn="ctr" defTabSz="914504"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5" normalizeH="0" baseline="0" noProof="0">
                  <a:ln>
                    <a:noFill/>
                  </a:ln>
                  <a:solidFill>
                    <a:srgbClr val="050505"/>
                  </a:solidFill>
                  <a:effectLst/>
                  <a:uLnTx/>
                  <a:uFillTx/>
                  <a:latin typeface="Arial" panose="020B0604020202020204"/>
                  <a:ea typeface="+mn-ea"/>
                  <a:cs typeface="+mn-cs"/>
                </a:rPr>
                <a:t>STAKEHOLDER ANALYSIS (WORKER PERMISSIONS)</a:t>
              </a:r>
            </a:p>
          </p:txBody>
        </p:sp>
        <p:sp>
          <p:nvSpPr>
            <p:cNvPr id="21" name="TextBox 20">
              <a:extLst>
                <a:ext uri="{FF2B5EF4-FFF2-40B4-BE49-F238E27FC236}">
                  <a16:creationId xmlns:a16="http://schemas.microsoft.com/office/drawing/2014/main" id="{964DA824-9EB3-372A-36B7-CAD4F172FFB2}"/>
                </a:ext>
              </a:extLst>
            </p:cNvPr>
            <p:cNvSpPr txBox="1"/>
            <p:nvPr/>
          </p:nvSpPr>
          <p:spPr>
            <a:xfrm>
              <a:off x="210288" y="3749211"/>
              <a:ext cx="1922630" cy="132343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lvl="0" indent="0" algn="ctr" defTabSz="914504"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5" normalizeH="0" baseline="0" noProof="0">
                  <a:ln>
                    <a:noFill/>
                  </a:ln>
                  <a:solidFill>
                    <a:srgbClr val="050505"/>
                  </a:solidFill>
                  <a:effectLst/>
                  <a:uLnTx/>
                  <a:uFillTx/>
                  <a:latin typeface="Arial" panose="020B0604020202020204"/>
                  <a:ea typeface="+mn-ea"/>
                  <a:cs typeface="+mn-cs"/>
                  <a:sym typeface="KPMG Light"/>
                </a:rPr>
                <a:t>Conducting a Stakeholder Analysis lets the OCM team identify which stakeholder groups are </a:t>
              </a:r>
              <a:r>
                <a:rPr kumimoji="0" lang="en-US" sz="1000" b="1" i="1" u="none" strike="noStrike" kern="1200" cap="none" spc="-5" normalizeH="0" baseline="0" noProof="0">
                  <a:ln>
                    <a:noFill/>
                  </a:ln>
                  <a:solidFill>
                    <a:srgbClr val="050505"/>
                  </a:solidFill>
                  <a:effectLst/>
                  <a:uLnTx/>
                  <a:uFillTx/>
                  <a:latin typeface="Arial" panose="020B0604020202020204"/>
                  <a:ea typeface="+mn-ea"/>
                  <a:cs typeface="+mn-cs"/>
                  <a:sym typeface="KPMG Light"/>
                </a:rPr>
                <a:t>impacted across multiple areas </a:t>
              </a:r>
              <a:r>
                <a:rPr kumimoji="0" lang="en-US" sz="1000" b="0" i="1" u="none" strike="noStrike" kern="1200" cap="none" spc="-5" normalizeH="0" baseline="0" noProof="0">
                  <a:ln>
                    <a:noFill/>
                  </a:ln>
                  <a:solidFill>
                    <a:srgbClr val="050505"/>
                  </a:solidFill>
                  <a:effectLst/>
                  <a:uLnTx/>
                  <a:uFillTx/>
                  <a:latin typeface="Arial" panose="020B0604020202020204"/>
                  <a:ea typeface="+mn-ea"/>
                  <a:cs typeface="+mn-cs"/>
                  <a:sym typeface="KPMG Light"/>
                </a:rPr>
                <a:t>and how efforts to engage and train these stakeholders can be consolidated. </a:t>
              </a:r>
            </a:p>
          </p:txBody>
        </p:sp>
      </p:grpSp>
      <p:grpSp>
        <p:nvGrpSpPr>
          <p:cNvPr id="22" name="Group 21">
            <a:extLst>
              <a:ext uri="{FF2B5EF4-FFF2-40B4-BE49-F238E27FC236}">
                <a16:creationId xmlns:a16="http://schemas.microsoft.com/office/drawing/2014/main" id="{4BC4C999-E48D-EE11-6D12-05CDCE58EC2A}"/>
              </a:ext>
              <a:ext uri="{C183D7F6-B498-43B3-948B-1728B52AA6E4}">
                <adec:decorative xmlns:adec="http://schemas.microsoft.com/office/drawing/2017/decorative" val="1"/>
              </a:ext>
            </a:extLst>
          </p:cNvPr>
          <p:cNvGrpSpPr/>
          <p:nvPr/>
        </p:nvGrpSpPr>
        <p:grpSpPr>
          <a:xfrm>
            <a:off x="9691895" y="2939180"/>
            <a:ext cx="1993959" cy="3114203"/>
            <a:chOff x="9451420" y="2198194"/>
            <a:chExt cx="1993958" cy="3114203"/>
          </a:xfrm>
        </p:grpSpPr>
        <p:sp>
          <p:nvSpPr>
            <p:cNvPr id="23" name="Hexagon 22">
              <a:extLst>
                <a:ext uri="{FF2B5EF4-FFF2-40B4-BE49-F238E27FC236}">
                  <a16:creationId xmlns:a16="http://schemas.microsoft.com/office/drawing/2014/main" id="{2F287BA0-D1CE-15B1-FF2B-CB732677D0E9}"/>
                </a:ext>
              </a:extLst>
            </p:cNvPr>
            <p:cNvSpPr/>
            <p:nvPr/>
          </p:nvSpPr>
          <p:spPr>
            <a:xfrm>
              <a:off x="9625026" y="2198194"/>
              <a:ext cx="1700783" cy="1311916"/>
            </a:xfrm>
            <a:prstGeom prst="hexagon">
              <a:avLst/>
            </a:prstGeom>
            <a:solidFill>
              <a:schemeClr val="tx2">
                <a:lumMod val="90000"/>
                <a:lumOff val="10000"/>
              </a:schemeClr>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0" rIns="0" rtlCol="0" anchor="ctr"/>
            <a:lstStyle/>
            <a:p>
              <a:pPr marL="0" marR="0" lvl="0" indent="0" algn="ctr" defTabSz="914504"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5" normalizeH="0" baseline="0" noProof="0">
                  <a:ln>
                    <a:noFill/>
                  </a:ln>
                  <a:solidFill>
                    <a:srgbClr val="FFFFFF"/>
                  </a:solidFill>
                  <a:effectLst/>
                  <a:uLnTx/>
                  <a:uFillTx/>
                  <a:latin typeface="Arial" panose="020B0604020202020204"/>
                  <a:ea typeface="+mn-ea"/>
                  <a:cs typeface="+mn-cs"/>
                </a:rPr>
                <a:t>CHANGE RISKS</a:t>
              </a:r>
            </a:p>
          </p:txBody>
        </p:sp>
        <p:sp>
          <p:nvSpPr>
            <p:cNvPr id="25" name="TextBox 24">
              <a:extLst>
                <a:ext uri="{FF2B5EF4-FFF2-40B4-BE49-F238E27FC236}">
                  <a16:creationId xmlns:a16="http://schemas.microsoft.com/office/drawing/2014/main" id="{97792321-5E1E-0E60-0F99-04E3222F13CE}"/>
                </a:ext>
              </a:extLst>
            </p:cNvPr>
            <p:cNvSpPr txBox="1"/>
            <p:nvPr/>
          </p:nvSpPr>
          <p:spPr>
            <a:xfrm>
              <a:off x="9451420" y="3835072"/>
              <a:ext cx="1993958" cy="147732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lvl="0" indent="0" algn="ctr" defTabSz="914504"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5" normalizeH="0" baseline="0" noProof="0">
                  <a:ln>
                    <a:noFill/>
                  </a:ln>
                  <a:solidFill>
                    <a:srgbClr val="050505"/>
                  </a:solidFill>
                  <a:effectLst/>
                  <a:uLnTx/>
                  <a:uFillTx/>
                  <a:latin typeface="Arial" panose="020B0604020202020204"/>
                  <a:ea typeface="+mn-ea"/>
                  <a:cs typeface="+mn-cs"/>
                </a:rPr>
                <a:t>Change Risks are potential </a:t>
              </a:r>
              <a:r>
                <a:rPr kumimoji="0" lang="en-US" sz="1000" b="1" i="1" u="none" strike="noStrike" kern="1200" cap="none" spc="-5" normalizeH="0" baseline="0" noProof="0">
                  <a:ln>
                    <a:noFill/>
                  </a:ln>
                  <a:solidFill>
                    <a:srgbClr val="050505"/>
                  </a:solidFill>
                  <a:effectLst/>
                  <a:uLnTx/>
                  <a:uFillTx/>
                  <a:latin typeface="Arial" panose="020B0604020202020204"/>
                  <a:ea typeface="+mn-ea"/>
                  <a:cs typeface="+mn-cs"/>
                </a:rPr>
                <a:t>challenges or obstacles that may arise as changes are implemented </a:t>
              </a:r>
              <a:r>
                <a:rPr kumimoji="0" lang="en-US" sz="1000" b="0" i="1" u="none" strike="noStrike" kern="1200" cap="none" spc="-5" normalizeH="0" baseline="0" noProof="0">
                  <a:ln>
                    <a:noFill/>
                  </a:ln>
                  <a:solidFill>
                    <a:srgbClr val="050505"/>
                  </a:solidFill>
                  <a:effectLst/>
                  <a:uLnTx/>
                  <a:uFillTx/>
                  <a:latin typeface="Arial" panose="020B0604020202020204"/>
                  <a:ea typeface="+mn-ea"/>
                  <a:cs typeface="+mn-cs"/>
                </a:rPr>
                <a:t>and accepted. Identifying these early is important in order to begin building mitigation strategies to lessen the negative effects as early as possible.  </a:t>
              </a:r>
            </a:p>
          </p:txBody>
        </p:sp>
      </p:grpSp>
    </p:spTree>
    <p:extLst>
      <p:ext uri="{BB962C8B-B14F-4D97-AF65-F5344CB8AC3E}">
        <p14:creationId xmlns:p14="http://schemas.microsoft.com/office/powerpoint/2010/main" val="17986622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0FF17F-5B75-8EE8-08FF-0CDEB69791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2FC389-3CC0-C31A-928C-289CA2B9BE87}"/>
              </a:ext>
            </a:extLst>
          </p:cNvPr>
          <p:cNvSpPr>
            <a:spLocks noGrp="1"/>
          </p:cNvSpPr>
          <p:nvPr>
            <p:ph type="title"/>
          </p:nvPr>
        </p:nvSpPr>
        <p:spPr/>
        <p:txBody>
          <a:bodyPr/>
          <a:lstStyle/>
          <a:p>
            <a:r>
              <a:rPr lang="en-US"/>
              <a:t>Refine: Communications</a:t>
            </a:r>
          </a:p>
        </p:txBody>
      </p:sp>
      <p:sp>
        <p:nvSpPr>
          <p:cNvPr id="3" name="TextBox 2">
            <a:extLst>
              <a:ext uri="{FF2B5EF4-FFF2-40B4-BE49-F238E27FC236}">
                <a16:creationId xmlns:a16="http://schemas.microsoft.com/office/drawing/2014/main" id="{48D1AF85-2A10-2DC5-A16B-D863C45D2307}"/>
              </a:ext>
            </a:extLst>
          </p:cNvPr>
          <p:cNvSpPr txBox="1"/>
          <p:nvPr/>
        </p:nvSpPr>
        <p:spPr>
          <a:xfrm>
            <a:off x="685800" y="948235"/>
            <a:ext cx="10972800" cy="523220"/>
          </a:xfrm>
          <a:prstGeom prst="rect">
            <a:avLst/>
          </a:prstGeom>
          <a:noFill/>
        </p:spPr>
        <p:txBody>
          <a:bodyPr wrap="squar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50505"/>
                </a:solidFill>
                <a:effectLst/>
                <a:uLnTx/>
                <a:uFillTx/>
                <a:latin typeface="Arial" panose="020B0604020202020204"/>
                <a:ea typeface="+mn-ea"/>
                <a:cs typeface="+mn-cs"/>
              </a:rPr>
              <a:t>The following actions show how organizations can strengthen communication effectiveness through an iterative cycle of feedback, refinement, and partnership.</a:t>
            </a:r>
          </a:p>
        </p:txBody>
      </p:sp>
      <p:grpSp>
        <p:nvGrpSpPr>
          <p:cNvPr id="45" name="Group 44">
            <a:extLst>
              <a:ext uri="{FF2B5EF4-FFF2-40B4-BE49-F238E27FC236}">
                <a16:creationId xmlns:a16="http://schemas.microsoft.com/office/drawing/2014/main" id="{4CA71DE6-3F77-FF54-13BD-E27FE82EE020}"/>
              </a:ext>
              <a:ext uri="{C183D7F6-B498-43B3-948B-1728B52AA6E4}">
                <adec:decorative xmlns:adec="http://schemas.microsoft.com/office/drawing/2017/decorative" val="1"/>
              </a:ext>
            </a:extLst>
          </p:cNvPr>
          <p:cNvGrpSpPr/>
          <p:nvPr/>
        </p:nvGrpSpPr>
        <p:grpSpPr>
          <a:xfrm>
            <a:off x="819034" y="1774528"/>
            <a:ext cx="6826365" cy="1053151"/>
            <a:chOff x="819034" y="1486296"/>
            <a:chExt cx="6826365" cy="1053151"/>
          </a:xfrm>
        </p:grpSpPr>
        <p:grpSp>
          <p:nvGrpSpPr>
            <p:cNvPr id="30" name="Group 29">
              <a:extLst>
                <a:ext uri="{FF2B5EF4-FFF2-40B4-BE49-F238E27FC236}">
                  <a16:creationId xmlns:a16="http://schemas.microsoft.com/office/drawing/2014/main" id="{D70962FB-5436-2B52-3F01-008F8A99A7AE}"/>
                </a:ext>
                <a:ext uri="{C183D7F6-B498-43B3-948B-1728B52AA6E4}">
                  <adec:decorative xmlns:adec="http://schemas.microsoft.com/office/drawing/2017/decorative" val="1"/>
                </a:ext>
              </a:extLst>
            </p:cNvPr>
            <p:cNvGrpSpPr/>
            <p:nvPr/>
          </p:nvGrpSpPr>
          <p:grpSpPr>
            <a:xfrm>
              <a:off x="819034" y="1486296"/>
              <a:ext cx="6826365" cy="1053151"/>
              <a:chOff x="998537" y="1330325"/>
              <a:chExt cx="4474861" cy="1053151"/>
            </a:xfrm>
            <a:scene3d>
              <a:camera prst="orthographicFront">
                <a:rot lat="0" lon="0" rev="0"/>
              </a:camera>
              <a:lightRig rig="soft" dir="t">
                <a:rot lat="0" lon="0" rev="0"/>
              </a:lightRig>
            </a:scene3d>
          </p:grpSpPr>
          <p:sp>
            <p:nvSpPr>
              <p:cNvPr id="36" name="Rectangle 35">
                <a:extLst>
                  <a:ext uri="{FF2B5EF4-FFF2-40B4-BE49-F238E27FC236}">
                    <a16:creationId xmlns:a16="http://schemas.microsoft.com/office/drawing/2014/main" id="{49E3D93D-6670-4CF5-BE34-C93760FD0604}"/>
                  </a:ext>
                </a:extLst>
              </p:cNvPr>
              <p:cNvSpPr/>
              <p:nvPr/>
            </p:nvSpPr>
            <p:spPr>
              <a:xfrm>
                <a:off x="998537" y="1330325"/>
                <a:ext cx="4173203" cy="1053151"/>
              </a:xfrm>
              <a:prstGeom prst="rect">
                <a:avLst/>
              </a:prstGeom>
              <a:solidFill>
                <a:schemeClr val="accent1"/>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7" name="Isosceles Triangle 36">
                <a:extLst>
                  <a:ext uri="{FF2B5EF4-FFF2-40B4-BE49-F238E27FC236}">
                    <a16:creationId xmlns:a16="http://schemas.microsoft.com/office/drawing/2014/main" id="{7A7EE13D-9CDD-4BA6-9EE2-BB2A0685F17C}"/>
                  </a:ext>
                </a:extLst>
              </p:cNvPr>
              <p:cNvSpPr/>
              <p:nvPr/>
            </p:nvSpPr>
            <p:spPr>
              <a:xfrm rot="5400000">
                <a:off x="5127755" y="1696880"/>
                <a:ext cx="371246" cy="320040"/>
              </a:xfrm>
              <a:prstGeom prst="triangle">
                <a:avLst/>
              </a:prstGeom>
              <a:solidFill>
                <a:schemeClr val="accent1"/>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sp>
          <p:nvSpPr>
            <p:cNvPr id="31" name="Text Placeholder 8">
              <a:extLst>
                <a:ext uri="{FF2B5EF4-FFF2-40B4-BE49-F238E27FC236}">
                  <a16:creationId xmlns:a16="http://schemas.microsoft.com/office/drawing/2014/main" id="{5C284833-23A1-4B3D-BF4B-1B8D886B5720}"/>
                </a:ext>
              </a:extLst>
            </p:cNvPr>
            <p:cNvSpPr txBox="1">
              <a:spLocks/>
            </p:cNvSpPr>
            <p:nvPr/>
          </p:nvSpPr>
          <p:spPr>
            <a:xfrm>
              <a:off x="932542" y="1871479"/>
              <a:ext cx="6264125" cy="547907"/>
            </a:xfrm>
            <a:prstGeom prst="rect">
              <a:avLst/>
            </a:prstGeom>
          </p:spPr>
          <p:txBody>
            <a:bodyPr wrap="square" rIns="182880">
              <a:spAutoFit/>
            </a:bodyPr>
            <a:lstStyle>
              <a:defPPr>
                <a:defRPr lang="en-US"/>
              </a:defPPr>
              <a:lvl1pPr marL="0" indent="0" algn="ctr" defTabSz="914400" rtl="0" eaLnBrk="1" latinLnBrk="0" hangingPunct="1">
                <a:lnSpc>
                  <a:spcPct val="110000"/>
                </a:lnSpc>
                <a:spcBef>
                  <a:spcPts val="0"/>
                </a:spcBef>
                <a:spcAft>
                  <a:spcPts val="600"/>
                </a:spcAft>
                <a:buFontTx/>
                <a:buNone/>
                <a:defRPr sz="1400" b="0"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1600" kern="1200">
                  <a:solidFill>
                    <a:schemeClr val="tx2"/>
                  </a:solidFill>
                  <a:latin typeface="+mn-lt"/>
                  <a:ea typeface="+mn-ea"/>
                  <a:cs typeface="+mn-cs"/>
                </a:defRPr>
              </a:lvl2pPr>
              <a:lvl3pPr marL="2844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600" kern="1200">
                  <a:solidFill>
                    <a:schemeClr val="tx2"/>
                  </a:solidFill>
                  <a:latin typeface="+mn-lt"/>
                  <a:ea typeface="+mn-ea"/>
                  <a:cs typeface="+mn-cs"/>
                </a:defRPr>
              </a:lvl3pPr>
              <a:lvl4pPr marL="623888" indent="-279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600" kern="1200">
                  <a:solidFill>
                    <a:schemeClr val="tx2"/>
                  </a:solidFill>
                  <a:latin typeface="+mn-lt"/>
                  <a:ea typeface="+mn-ea"/>
                  <a:cs typeface="+mn-cs"/>
                </a:defRPr>
              </a:lvl4pPr>
              <a:lvl5pPr marL="896938" indent="-27305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600" kern="1200" baseline="0">
                  <a:solidFill>
                    <a:schemeClr val="tx2"/>
                  </a:solidFill>
                  <a:latin typeface="+mn-lt"/>
                  <a:ea typeface="+mn-ea"/>
                  <a:cs typeface="+mn-cs"/>
                </a:defRPr>
              </a:lvl5pPr>
              <a:lvl6pPr marL="1098000" indent="-230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6pPr>
              <a:lvl7pPr marL="13716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7pPr>
              <a:lvl8pPr marL="1645200" indent="-2286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0"/>
                </a:spcBef>
                <a:spcAft>
                  <a:spcPts val="600"/>
                </a:spcAft>
                <a:buClrTx/>
                <a:buSzTx/>
                <a:buFontTx/>
                <a:buNone/>
                <a:tabLst/>
                <a:defRPr/>
              </a:pPr>
              <a:r>
                <a:rPr kumimoji="0" lang="en-US" sz="1400" b="0" i="0" u="none" strike="noStrike" kern="1200" cap="none" spc="0" normalizeH="0" baseline="0" noProof="0">
                  <a:ln>
                    <a:noFill/>
                  </a:ln>
                  <a:solidFill>
                    <a:srgbClr val="FFFFFF"/>
                  </a:solidFill>
                  <a:effectLst/>
                  <a:uLnTx/>
                  <a:uFillTx/>
                  <a:latin typeface="Arial" panose="020B0604020202020204"/>
                  <a:ea typeface="+mn-ea"/>
                  <a:cs typeface="+mn-cs"/>
                </a:rPr>
                <a:t>Leverage two-way feedback channels (meetings, surveys, email responses, and in-person comments) to identify ways to iterate upon communications.</a:t>
              </a:r>
            </a:p>
          </p:txBody>
        </p:sp>
        <p:sp>
          <p:nvSpPr>
            <p:cNvPr id="32" name="Text Placeholder 8">
              <a:extLst>
                <a:ext uri="{FF2B5EF4-FFF2-40B4-BE49-F238E27FC236}">
                  <a16:creationId xmlns:a16="http://schemas.microsoft.com/office/drawing/2014/main" id="{F5B99F73-E80C-4ACB-8510-1D4EC44D124C}"/>
                </a:ext>
              </a:extLst>
            </p:cNvPr>
            <p:cNvSpPr txBox="1">
              <a:spLocks/>
            </p:cNvSpPr>
            <p:nvPr/>
          </p:nvSpPr>
          <p:spPr>
            <a:xfrm>
              <a:off x="932542" y="1571915"/>
              <a:ext cx="2937341" cy="352369"/>
            </a:xfrm>
            <a:prstGeom prst="rect">
              <a:avLst/>
            </a:prstGeom>
          </p:spPr>
          <p:txBody>
            <a:bodyPr/>
            <a:lstStyle>
              <a:defPPr>
                <a:defRPr lang="en-US"/>
              </a:defPPr>
              <a:lvl1pPr marL="0" indent="0" algn="ctr" defTabSz="914400" rtl="0" eaLnBrk="1" latinLnBrk="0" hangingPunct="1">
                <a:lnSpc>
                  <a:spcPct val="100000"/>
                </a:lnSpc>
                <a:spcBef>
                  <a:spcPts val="0"/>
                </a:spcBef>
                <a:spcAft>
                  <a:spcPts val="600"/>
                </a:spcAft>
                <a:buFontTx/>
                <a:buNone/>
                <a:defRPr sz="1600" b="1"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1600" kern="1200">
                  <a:solidFill>
                    <a:schemeClr val="tx2"/>
                  </a:solidFill>
                  <a:latin typeface="+mn-lt"/>
                  <a:ea typeface="+mn-ea"/>
                  <a:cs typeface="+mn-cs"/>
                </a:defRPr>
              </a:lvl2pPr>
              <a:lvl3pPr marL="2844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600" kern="1200">
                  <a:solidFill>
                    <a:schemeClr val="tx2"/>
                  </a:solidFill>
                  <a:latin typeface="+mn-lt"/>
                  <a:ea typeface="+mn-ea"/>
                  <a:cs typeface="+mn-cs"/>
                </a:defRPr>
              </a:lvl3pPr>
              <a:lvl4pPr marL="623888" indent="-279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600" kern="1200">
                  <a:solidFill>
                    <a:schemeClr val="tx2"/>
                  </a:solidFill>
                  <a:latin typeface="+mn-lt"/>
                  <a:ea typeface="+mn-ea"/>
                  <a:cs typeface="+mn-cs"/>
                </a:defRPr>
              </a:lvl4pPr>
              <a:lvl5pPr marL="896938" indent="-27305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600" kern="1200" baseline="0">
                  <a:solidFill>
                    <a:schemeClr val="tx2"/>
                  </a:solidFill>
                  <a:latin typeface="+mn-lt"/>
                  <a:ea typeface="+mn-ea"/>
                  <a:cs typeface="+mn-cs"/>
                </a:defRPr>
              </a:lvl5pPr>
              <a:lvl6pPr marL="1098000" indent="-230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6pPr>
              <a:lvl7pPr marL="13716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7pPr>
              <a:lvl8pPr marL="1645200" indent="-2286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600" b="1" i="0" u="none" strike="noStrike" kern="1200" cap="none" spc="0" normalizeH="0" baseline="0" noProof="0">
                  <a:ln>
                    <a:noFill/>
                  </a:ln>
                  <a:solidFill>
                    <a:srgbClr val="FFFFFF"/>
                  </a:solidFill>
                  <a:effectLst/>
                  <a:uLnTx/>
                  <a:uFillTx/>
                  <a:latin typeface="Arial" panose="020B0604020202020204"/>
                  <a:ea typeface="+mn-ea"/>
                  <a:cs typeface="+mn-cs"/>
                </a:rPr>
                <a:t>Collect Feedback</a:t>
              </a:r>
            </a:p>
          </p:txBody>
        </p:sp>
      </p:grpSp>
      <p:grpSp>
        <p:nvGrpSpPr>
          <p:cNvPr id="46" name="Group 45">
            <a:extLst>
              <a:ext uri="{FF2B5EF4-FFF2-40B4-BE49-F238E27FC236}">
                <a16:creationId xmlns:a16="http://schemas.microsoft.com/office/drawing/2014/main" id="{D39301AD-55C5-EFDF-5057-037C9CA57D27}"/>
              </a:ext>
              <a:ext uri="{C183D7F6-B498-43B3-948B-1728B52AA6E4}">
                <adec:decorative xmlns:adec="http://schemas.microsoft.com/office/drawing/2017/decorative" val="1"/>
              </a:ext>
            </a:extLst>
          </p:cNvPr>
          <p:cNvGrpSpPr/>
          <p:nvPr/>
        </p:nvGrpSpPr>
        <p:grpSpPr>
          <a:xfrm>
            <a:off x="819035" y="3486989"/>
            <a:ext cx="6826364" cy="1053151"/>
            <a:chOff x="819035" y="3198757"/>
            <a:chExt cx="6826364" cy="1053151"/>
          </a:xfrm>
        </p:grpSpPr>
        <p:grpSp>
          <p:nvGrpSpPr>
            <p:cNvPr id="27" name="Group 26">
              <a:extLst>
                <a:ext uri="{FF2B5EF4-FFF2-40B4-BE49-F238E27FC236}">
                  <a16:creationId xmlns:a16="http://schemas.microsoft.com/office/drawing/2014/main" id="{1E792C4F-487F-6A20-7981-152D2A8BF5C4}"/>
                </a:ext>
                <a:ext uri="{C183D7F6-B498-43B3-948B-1728B52AA6E4}">
                  <adec:decorative xmlns:adec="http://schemas.microsoft.com/office/drawing/2017/decorative" val="1"/>
                </a:ext>
              </a:extLst>
            </p:cNvPr>
            <p:cNvGrpSpPr/>
            <p:nvPr/>
          </p:nvGrpSpPr>
          <p:grpSpPr>
            <a:xfrm>
              <a:off x="819035" y="3198757"/>
              <a:ext cx="6826364" cy="1053151"/>
              <a:chOff x="998537" y="3042786"/>
              <a:chExt cx="4474861" cy="1053151"/>
            </a:xfrm>
            <a:solidFill>
              <a:srgbClr val="94C941"/>
            </a:solidFill>
            <a:scene3d>
              <a:camera prst="orthographicFront">
                <a:rot lat="0" lon="0" rev="0"/>
              </a:camera>
              <a:lightRig rig="soft" dir="t">
                <a:rot lat="0" lon="0" rev="0"/>
              </a:lightRig>
            </a:scene3d>
          </p:grpSpPr>
          <p:sp>
            <p:nvSpPr>
              <p:cNvPr id="38" name="Rectangle 37">
                <a:extLst>
                  <a:ext uri="{FF2B5EF4-FFF2-40B4-BE49-F238E27FC236}">
                    <a16:creationId xmlns:a16="http://schemas.microsoft.com/office/drawing/2014/main" id="{16411269-960B-4389-86DD-41CB46A025FA}"/>
                  </a:ext>
                </a:extLst>
              </p:cNvPr>
              <p:cNvSpPr/>
              <p:nvPr/>
            </p:nvSpPr>
            <p:spPr>
              <a:xfrm>
                <a:off x="998537" y="3042786"/>
                <a:ext cx="4173203" cy="1053151"/>
              </a:xfrm>
              <a:prstGeom prst="rect">
                <a:avLst/>
              </a:prstGeom>
              <a:grp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9" name="Isosceles Triangle 38">
                <a:extLst>
                  <a:ext uri="{FF2B5EF4-FFF2-40B4-BE49-F238E27FC236}">
                    <a16:creationId xmlns:a16="http://schemas.microsoft.com/office/drawing/2014/main" id="{6625365B-F2EF-4A0E-B0D7-C970F499FF85}"/>
                  </a:ext>
                </a:extLst>
              </p:cNvPr>
              <p:cNvSpPr/>
              <p:nvPr/>
            </p:nvSpPr>
            <p:spPr>
              <a:xfrm rot="5400000">
                <a:off x="5127755" y="3409341"/>
                <a:ext cx="371246" cy="320040"/>
              </a:xfrm>
              <a:prstGeom prst="triangle">
                <a:avLst/>
              </a:prstGeom>
              <a:grp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sp>
          <p:nvSpPr>
            <p:cNvPr id="28" name="Text Placeholder 8">
              <a:extLst>
                <a:ext uri="{FF2B5EF4-FFF2-40B4-BE49-F238E27FC236}">
                  <a16:creationId xmlns:a16="http://schemas.microsoft.com/office/drawing/2014/main" id="{2CAB92F0-FCFB-4221-BF83-20CF4EF3B7C8}"/>
                </a:ext>
              </a:extLst>
            </p:cNvPr>
            <p:cNvSpPr txBox="1">
              <a:spLocks/>
            </p:cNvSpPr>
            <p:nvPr/>
          </p:nvSpPr>
          <p:spPr>
            <a:xfrm>
              <a:off x="932541" y="3583940"/>
              <a:ext cx="6467325" cy="547907"/>
            </a:xfrm>
            <a:prstGeom prst="rect">
              <a:avLst/>
            </a:prstGeom>
          </p:spPr>
          <p:txBody>
            <a:bodyPr wrap="square" rIns="182880">
              <a:spAutoFit/>
            </a:bodyPr>
            <a:lstStyle>
              <a:defPPr>
                <a:defRPr lang="en-US"/>
              </a:defPPr>
              <a:lvl1pPr marL="0" indent="0" algn="ctr" defTabSz="914400" rtl="0" eaLnBrk="1" latinLnBrk="0" hangingPunct="1">
                <a:lnSpc>
                  <a:spcPct val="110000"/>
                </a:lnSpc>
                <a:spcBef>
                  <a:spcPts val="0"/>
                </a:spcBef>
                <a:spcAft>
                  <a:spcPts val="600"/>
                </a:spcAft>
                <a:buFontTx/>
                <a:buNone/>
                <a:defRPr sz="1400" b="0"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1600" kern="1200">
                  <a:solidFill>
                    <a:schemeClr val="tx2"/>
                  </a:solidFill>
                  <a:latin typeface="+mn-lt"/>
                  <a:ea typeface="+mn-ea"/>
                  <a:cs typeface="+mn-cs"/>
                </a:defRPr>
              </a:lvl2pPr>
              <a:lvl3pPr marL="2844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600" kern="1200">
                  <a:solidFill>
                    <a:schemeClr val="tx2"/>
                  </a:solidFill>
                  <a:latin typeface="+mn-lt"/>
                  <a:ea typeface="+mn-ea"/>
                  <a:cs typeface="+mn-cs"/>
                </a:defRPr>
              </a:lvl3pPr>
              <a:lvl4pPr marL="623888" indent="-279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600" kern="1200">
                  <a:solidFill>
                    <a:schemeClr val="tx2"/>
                  </a:solidFill>
                  <a:latin typeface="+mn-lt"/>
                  <a:ea typeface="+mn-ea"/>
                  <a:cs typeface="+mn-cs"/>
                </a:defRPr>
              </a:lvl4pPr>
              <a:lvl5pPr marL="896938" indent="-27305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600" kern="1200" baseline="0">
                  <a:solidFill>
                    <a:schemeClr val="tx2"/>
                  </a:solidFill>
                  <a:latin typeface="+mn-lt"/>
                  <a:ea typeface="+mn-ea"/>
                  <a:cs typeface="+mn-cs"/>
                </a:defRPr>
              </a:lvl5pPr>
              <a:lvl6pPr marL="1098000" indent="-230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6pPr>
              <a:lvl7pPr marL="13716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7pPr>
              <a:lvl8pPr marL="1645200" indent="-2286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0"/>
                </a:spcBef>
                <a:spcAft>
                  <a:spcPts val="600"/>
                </a:spcAft>
                <a:buClrTx/>
                <a:buSzTx/>
                <a:buFontTx/>
                <a:buNone/>
                <a:tabLst/>
                <a:defRPr/>
              </a:pPr>
              <a:r>
                <a:rPr kumimoji="0" lang="en-US" sz="1400" b="0" i="0" u="none" strike="noStrike" kern="1200" cap="none" spc="0" normalizeH="0" baseline="0" noProof="0">
                  <a:ln>
                    <a:noFill/>
                  </a:ln>
                  <a:solidFill>
                    <a:srgbClr val="FFFFFF"/>
                  </a:solidFill>
                  <a:effectLst/>
                  <a:uLnTx/>
                  <a:uFillTx/>
                  <a:latin typeface="Arial" panose="020B0604020202020204"/>
                  <a:ea typeface="+mn-ea"/>
                  <a:cs typeface="+mn-cs"/>
                </a:rPr>
                <a:t>Communication plans are a continuous effort, as more information is learned about stakeholder needs, communication preferences, plans may change.</a:t>
              </a:r>
            </a:p>
          </p:txBody>
        </p:sp>
        <p:sp>
          <p:nvSpPr>
            <p:cNvPr id="29" name="Text Placeholder 8">
              <a:extLst>
                <a:ext uri="{FF2B5EF4-FFF2-40B4-BE49-F238E27FC236}">
                  <a16:creationId xmlns:a16="http://schemas.microsoft.com/office/drawing/2014/main" id="{3D5217F2-7582-4872-8CD7-2A0D8EDD0ED9}"/>
                </a:ext>
              </a:extLst>
            </p:cNvPr>
            <p:cNvSpPr txBox="1">
              <a:spLocks/>
            </p:cNvSpPr>
            <p:nvPr/>
          </p:nvSpPr>
          <p:spPr>
            <a:xfrm>
              <a:off x="932542" y="3284376"/>
              <a:ext cx="3271495" cy="352369"/>
            </a:xfrm>
            <a:prstGeom prst="rect">
              <a:avLst/>
            </a:prstGeom>
          </p:spPr>
          <p:txBody>
            <a:bodyPr/>
            <a:lstStyle>
              <a:defPPr>
                <a:defRPr lang="en-US"/>
              </a:defPPr>
              <a:lvl1pPr marL="0" indent="0" algn="ctr" defTabSz="914400" rtl="0" eaLnBrk="1" latinLnBrk="0" hangingPunct="1">
                <a:lnSpc>
                  <a:spcPct val="100000"/>
                </a:lnSpc>
                <a:spcBef>
                  <a:spcPts val="0"/>
                </a:spcBef>
                <a:spcAft>
                  <a:spcPts val="600"/>
                </a:spcAft>
                <a:buFontTx/>
                <a:buNone/>
                <a:defRPr sz="1600" b="1"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1600" kern="1200">
                  <a:solidFill>
                    <a:schemeClr val="tx2"/>
                  </a:solidFill>
                  <a:latin typeface="+mn-lt"/>
                  <a:ea typeface="+mn-ea"/>
                  <a:cs typeface="+mn-cs"/>
                </a:defRPr>
              </a:lvl2pPr>
              <a:lvl3pPr marL="2844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600" kern="1200">
                  <a:solidFill>
                    <a:schemeClr val="tx2"/>
                  </a:solidFill>
                  <a:latin typeface="+mn-lt"/>
                  <a:ea typeface="+mn-ea"/>
                  <a:cs typeface="+mn-cs"/>
                </a:defRPr>
              </a:lvl3pPr>
              <a:lvl4pPr marL="623888" indent="-279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600" kern="1200">
                  <a:solidFill>
                    <a:schemeClr val="tx2"/>
                  </a:solidFill>
                  <a:latin typeface="+mn-lt"/>
                  <a:ea typeface="+mn-ea"/>
                  <a:cs typeface="+mn-cs"/>
                </a:defRPr>
              </a:lvl4pPr>
              <a:lvl5pPr marL="896938" indent="-27305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600" kern="1200" baseline="0">
                  <a:solidFill>
                    <a:schemeClr val="tx2"/>
                  </a:solidFill>
                  <a:latin typeface="+mn-lt"/>
                  <a:ea typeface="+mn-ea"/>
                  <a:cs typeface="+mn-cs"/>
                </a:defRPr>
              </a:lvl5pPr>
              <a:lvl6pPr marL="1098000" indent="-230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6pPr>
              <a:lvl7pPr marL="13716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7pPr>
              <a:lvl8pPr marL="1645200" indent="-2286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600" b="1" i="0" u="none" strike="noStrike" kern="1200" cap="none" spc="0" normalizeH="0" baseline="0" noProof="0">
                  <a:ln>
                    <a:noFill/>
                  </a:ln>
                  <a:solidFill>
                    <a:srgbClr val="FFFFFF"/>
                  </a:solidFill>
                  <a:effectLst/>
                  <a:uLnTx/>
                  <a:uFillTx/>
                  <a:latin typeface="Arial" panose="020B0604020202020204"/>
                  <a:ea typeface="+mn-ea"/>
                  <a:cs typeface="+mn-cs"/>
                </a:rPr>
                <a:t>Update Communication Plans</a:t>
              </a:r>
            </a:p>
          </p:txBody>
        </p:sp>
      </p:grpSp>
      <p:grpSp>
        <p:nvGrpSpPr>
          <p:cNvPr id="47" name="Group 46">
            <a:extLst>
              <a:ext uri="{FF2B5EF4-FFF2-40B4-BE49-F238E27FC236}">
                <a16:creationId xmlns:a16="http://schemas.microsoft.com/office/drawing/2014/main" id="{31FAF39F-4FB3-8219-F996-06C918F1675A}"/>
              </a:ext>
              <a:ext uri="{C183D7F6-B498-43B3-948B-1728B52AA6E4}">
                <adec:decorative xmlns:adec="http://schemas.microsoft.com/office/drawing/2017/decorative" val="1"/>
              </a:ext>
            </a:extLst>
          </p:cNvPr>
          <p:cNvGrpSpPr/>
          <p:nvPr/>
        </p:nvGrpSpPr>
        <p:grpSpPr>
          <a:xfrm>
            <a:off x="819035" y="5199451"/>
            <a:ext cx="6826364" cy="1053151"/>
            <a:chOff x="819035" y="4911219"/>
            <a:chExt cx="6826364" cy="1053151"/>
          </a:xfrm>
        </p:grpSpPr>
        <p:grpSp>
          <p:nvGrpSpPr>
            <p:cNvPr id="24" name="Group 23">
              <a:extLst>
                <a:ext uri="{FF2B5EF4-FFF2-40B4-BE49-F238E27FC236}">
                  <a16:creationId xmlns:a16="http://schemas.microsoft.com/office/drawing/2014/main" id="{13C99C0B-57AE-0DAE-8E03-4E37CFB539BE}"/>
                </a:ext>
                <a:ext uri="{C183D7F6-B498-43B3-948B-1728B52AA6E4}">
                  <adec:decorative xmlns:adec="http://schemas.microsoft.com/office/drawing/2017/decorative" val="1"/>
                </a:ext>
              </a:extLst>
            </p:cNvPr>
            <p:cNvGrpSpPr/>
            <p:nvPr/>
          </p:nvGrpSpPr>
          <p:grpSpPr>
            <a:xfrm>
              <a:off x="819035" y="4911219"/>
              <a:ext cx="6826364" cy="1053151"/>
              <a:chOff x="998537" y="4755248"/>
              <a:chExt cx="4474861" cy="1053151"/>
            </a:xfrm>
            <a:solidFill>
              <a:schemeClr val="accent5"/>
            </a:solidFill>
            <a:scene3d>
              <a:camera prst="orthographicFront">
                <a:rot lat="0" lon="0" rev="0"/>
              </a:camera>
              <a:lightRig rig="soft" dir="t">
                <a:rot lat="0" lon="0" rev="0"/>
              </a:lightRig>
            </a:scene3d>
          </p:grpSpPr>
          <p:sp>
            <p:nvSpPr>
              <p:cNvPr id="40" name="Rectangle 39">
                <a:extLst>
                  <a:ext uri="{FF2B5EF4-FFF2-40B4-BE49-F238E27FC236}">
                    <a16:creationId xmlns:a16="http://schemas.microsoft.com/office/drawing/2014/main" id="{4791954A-F4AF-49AD-99F9-04A21622B035}"/>
                  </a:ext>
                </a:extLst>
              </p:cNvPr>
              <p:cNvSpPr/>
              <p:nvPr/>
            </p:nvSpPr>
            <p:spPr>
              <a:xfrm>
                <a:off x="998537" y="4755248"/>
                <a:ext cx="4173203" cy="1053151"/>
              </a:xfrm>
              <a:prstGeom prst="rect">
                <a:avLst/>
              </a:prstGeom>
              <a:grp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1" name="Isosceles Triangle 40">
                <a:extLst>
                  <a:ext uri="{FF2B5EF4-FFF2-40B4-BE49-F238E27FC236}">
                    <a16:creationId xmlns:a16="http://schemas.microsoft.com/office/drawing/2014/main" id="{0648DB79-6D54-405B-AD40-65227AFBAD34}"/>
                  </a:ext>
                </a:extLst>
              </p:cNvPr>
              <p:cNvSpPr/>
              <p:nvPr/>
            </p:nvSpPr>
            <p:spPr>
              <a:xfrm rot="5400000">
                <a:off x="5127755" y="5121803"/>
                <a:ext cx="371246" cy="320040"/>
              </a:xfrm>
              <a:prstGeom prst="triangle">
                <a:avLst/>
              </a:prstGeom>
              <a:grp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sp>
          <p:nvSpPr>
            <p:cNvPr id="25" name="Text Placeholder 8">
              <a:extLst>
                <a:ext uri="{FF2B5EF4-FFF2-40B4-BE49-F238E27FC236}">
                  <a16:creationId xmlns:a16="http://schemas.microsoft.com/office/drawing/2014/main" id="{2A0F7237-D26E-454B-AEB9-CECF4D0AB0D3}"/>
                </a:ext>
              </a:extLst>
            </p:cNvPr>
            <p:cNvSpPr txBox="1">
              <a:spLocks/>
            </p:cNvSpPr>
            <p:nvPr/>
          </p:nvSpPr>
          <p:spPr>
            <a:xfrm>
              <a:off x="903967" y="5296402"/>
              <a:ext cx="6165700" cy="547907"/>
            </a:xfrm>
            <a:prstGeom prst="rect">
              <a:avLst/>
            </a:prstGeom>
          </p:spPr>
          <p:txBody>
            <a:bodyPr wrap="square" rIns="182880">
              <a:spAutoFit/>
            </a:bodyPr>
            <a:lstStyle>
              <a:defPPr>
                <a:defRPr lang="en-US"/>
              </a:defPPr>
              <a:lvl1pPr marL="0" indent="0" algn="ctr" defTabSz="914400" rtl="0" eaLnBrk="1" latinLnBrk="0" hangingPunct="1">
                <a:lnSpc>
                  <a:spcPct val="110000"/>
                </a:lnSpc>
                <a:spcBef>
                  <a:spcPts val="0"/>
                </a:spcBef>
                <a:spcAft>
                  <a:spcPts val="600"/>
                </a:spcAft>
                <a:buFontTx/>
                <a:buNone/>
                <a:defRPr sz="1400" b="0"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1600" kern="1200">
                  <a:solidFill>
                    <a:schemeClr val="tx2"/>
                  </a:solidFill>
                  <a:latin typeface="+mn-lt"/>
                  <a:ea typeface="+mn-ea"/>
                  <a:cs typeface="+mn-cs"/>
                </a:defRPr>
              </a:lvl2pPr>
              <a:lvl3pPr marL="2844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600" kern="1200">
                  <a:solidFill>
                    <a:schemeClr val="tx2"/>
                  </a:solidFill>
                  <a:latin typeface="+mn-lt"/>
                  <a:ea typeface="+mn-ea"/>
                  <a:cs typeface="+mn-cs"/>
                </a:defRPr>
              </a:lvl3pPr>
              <a:lvl4pPr marL="623888" indent="-279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600" kern="1200">
                  <a:solidFill>
                    <a:schemeClr val="tx2"/>
                  </a:solidFill>
                  <a:latin typeface="+mn-lt"/>
                  <a:ea typeface="+mn-ea"/>
                  <a:cs typeface="+mn-cs"/>
                </a:defRPr>
              </a:lvl4pPr>
              <a:lvl5pPr marL="896938" indent="-27305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600" kern="1200" baseline="0">
                  <a:solidFill>
                    <a:schemeClr val="tx2"/>
                  </a:solidFill>
                  <a:latin typeface="+mn-lt"/>
                  <a:ea typeface="+mn-ea"/>
                  <a:cs typeface="+mn-cs"/>
                </a:defRPr>
              </a:lvl5pPr>
              <a:lvl6pPr marL="1098000" indent="-230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6pPr>
              <a:lvl7pPr marL="13716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7pPr>
              <a:lvl8pPr marL="1645200" indent="-2286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0"/>
                </a:spcBef>
                <a:spcAft>
                  <a:spcPts val="600"/>
                </a:spcAft>
                <a:buClrTx/>
                <a:buSzTx/>
                <a:buFontTx/>
                <a:buNone/>
                <a:tabLst/>
                <a:defRPr/>
              </a:pPr>
              <a:r>
                <a:rPr kumimoji="0" lang="en-US" sz="1400" b="0" i="0" u="none" strike="noStrike" kern="1200" cap="none" spc="0" normalizeH="0" baseline="0" noProof="0">
                  <a:ln>
                    <a:noFill/>
                  </a:ln>
                  <a:solidFill>
                    <a:srgbClr val="FFFFFF"/>
                  </a:solidFill>
                  <a:effectLst/>
                  <a:uLnTx/>
                  <a:uFillTx/>
                  <a:latin typeface="Arial" panose="020B0604020202020204"/>
                  <a:ea typeface="+mn-ea"/>
                  <a:cs typeface="+mn-cs"/>
                </a:rPr>
                <a:t>Work with your Implementation Coordinator to refine and iterate upon your communication plan.</a:t>
              </a:r>
            </a:p>
          </p:txBody>
        </p:sp>
        <p:sp>
          <p:nvSpPr>
            <p:cNvPr id="26" name="Text Placeholder 8">
              <a:extLst>
                <a:ext uri="{FF2B5EF4-FFF2-40B4-BE49-F238E27FC236}">
                  <a16:creationId xmlns:a16="http://schemas.microsoft.com/office/drawing/2014/main" id="{3C089A17-37C6-4164-A12D-CBC47D7DB6A9}"/>
                </a:ext>
              </a:extLst>
            </p:cNvPr>
            <p:cNvSpPr txBox="1">
              <a:spLocks/>
            </p:cNvSpPr>
            <p:nvPr/>
          </p:nvSpPr>
          <p:spPr>
            <a:xfrm>
              <a:off x="903967" y="4996838"/>
              <a:ext cx="2937341" cy="352369"/>
            </a:xfrm>
            <a:prstGeom prst="rect">
              <a:avLst/>
            </a:prstGeom>
          </p:spPr>
          <p:txBody>
            <a:bodyPr/>
            <a:lstStyle>
              <a:defPPr>
                <a:defRPr lang="en-US"/>
              </a:defPPr>
              <a:lvl1pPr marL="0" indent="0" algn="ctr" defTabSz="914400" rtl="0" eaLnBrk="1" latinLnBrk="0" hangingPunct="1">
                <a:lnSpc>
                  <a:spcPct val="100000"/>
                </a:lnSpc>
                <a:spcBef>
                  <a:spcPts val="0"/>
                </a:spcBef>
                <a:spcAft>
                  <a:spcPts val="600"/>
                </a:spcAft>
                <a:buFontTx/>
                <a:buNone/>
                <a:defRPr sz="1600" b="1"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1600" kern="1200">
                  <a:solidFill>
                    <a:schemeClr val="tx2"/>
                  </a:solidFill>
                  <a:latin typeface="+mn-lt"/>
                  <a:ea typeface="+mn-ea"/>
                  <a:cs typeface="+mn-cs"/>
                </a:defRPr>
              </a:lvl2pPr>
              <a:lvl3pPr marL="2844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600" kern="1200">
                  <a:solidFill>
                    <a:schemeClr val="tx2"/>
                  </a:solidFill>
                  <a:latin typeface="+mn-lt"/>
                  <a:ea typeface="+mn-ea"/>
                  <a:cs typeface="+mn-cs"/>
                </a:defRPr>
              </a:lvl3pPr>
              <a:lvl4pPr marL="623888" indent="-279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600" kern="1200">
                  <a:solidFill>
                    <a:schemeClr val="tx2"/>
                  </a:solidFill>
                  <a:latin typeface="+mn-lt"/>
                  <a:ea typeface="+mn-ea"/>
                  <a:cs typeface="+mn-cs"/>
                </a:defRPr>
              </a:lvl4pPr>
              <a:lvl5pPr marL="896938" indent="-27305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600" kern="1200" baseline="0">
                  <a:solidFill>
                    <a:schemeClr val="tx2"/>
                  </a:solidFill>
                  <a:latin typeface="+mn-lt"/>
                  <a:ea typeface="+mn-ea"/>
                  <a:cs typeface="+mn-cs"/>
                </a:defRPr>
              </a:lvl5pPr>
              <a:lvl6pPr marL="1098000" indent="-230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6pPr>
              <a:lvl7pPr marL="13716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7pPr>
              <a:lvl8pPr marL="1645200" indent="-2286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600" b="1" i="0" u="none" strike="noStrike" kern="1200" cap="none" spc="0" normalizeH="0" baseline="0" noProof="0">
                  <a:ln>
                    <a:noFill/>
                  </a:ln>
                  <a:solidFill>
                    <a:srgbClr val="FFFFFF"/>
                  </a:solidFill>
                  <a:effectLst/>
                  <a:uLnTx/>
                  <a:uFillTx/>
                  <a:latin typeface="Arial" panose="020B0604020202020204"/>
                  <a:ea typeface="+mn-ea"/>
                  <a:cs typeface="+mn-cs"/>
                </a:rPr>
                <a:t>Collaborate with Others</a:t>
              </a:r>
            </a:p>
          </p:txBody>
        </p:sp>
      </p:grpSp>
      <p:grpSp>
        <p:nvGrpSpPr>
          <p:cNvPr id="42" name="Group 41">
            <a:extLst>
              <a:ext uri="{FF2B5EF4-FFF2-40B4-BE49-F238E27FC236}">
                <a16:creationId xmlns:a16="http://schemas.microsoft.com/office/drawing/2014/main" id="{1D0CF8F3-FBED-326C-2B34-7F26A7902788}"/>
              </a:ext>
              <a:ext uri="{C183D7F6-B498-43B3-948B-1728B52AA6E4}">
                <adec:decorative xmlns:adec="http://schemas.microsoft.com/office/drawing/2017/decorative" val="1"/>
              </a:ext>
            </a:extLst>
          </p:cNvPr>
          <p:cNvGrpSpPr/>
          <p:nvPr/>
        </p:nvGrpSpPr>
        <p:grpSpPr>
          <a:xfrm>
            <a:off x="8464094" y="2964359"/>
            <a:ext cx="2379980" cy="2379980"/>
            <a:chOff x="2874010" y="3036805"/>
            <a:chExt cx="2379980" cy="2379980"/>
          </a:xfrm>
        </p:grpSpPr>
        <p:sp>
          <p:nvSpPr>
            <p:cNvPr id="43" name="Oval 42">
              <a:extLst>
                <a:ext uri="{FF2B5EF4-FFF2-40B4-BE49-F238E27FC236}">
                  <a16:creationId xmlns:a16="http://schemas.microsoft.com/office/drawing/2014/main" id="{14149721-48A8-2021-D093-2FC97066CDF2}"/>
                </a:ext>
              </a:extLst>
            </p:cNvPr>
            <p:cNvSpPr/>
            <p:nvPr/>
          </p:nvSpPr>
          <p:spPr>
            <a:xfrm>
              <a:off x="2874010" y="3036805"/>
              <a:ext cx="2379980" cy="2379980"/>
            </a:xfrm>
            <a:prstGeom prst="ellipse">
              <a:avLst/>
            </a:prstGeom>
            <a:solidFill>
              <a:schemeClr val="tx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4" name="Oval 4">
              <a:extLst>
                <a:ext uri="{FF2B5EF4-FFF2-40B4-BE49-F238E27FC236}">
                  <a16:creationId xmlns:a16="http://schemas.microsoft.com/office/drawing/2014/main" id="{6433A625-47ED-56E8-CE3B-4DD679A45C3B}"/>
                </a:ext>
              </a:extLst>
            </p:cNvPr>
            <p:cNvSpPr txBox="1"/>
            <p:nvPr/>
          </p:nvSpPr>
          <p:spPr>
            <a:xfrm>
              <a:off x="3222550" y="3385345"/>
              <a:ext cx="1682900" cy="16829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panose="020B0604020202020204"/>
                  <a:ea typeface="+mn-ea"/>
                  <a:cs typeface="+mn-cs"/>
                </a:rPr>
                <a:t>Communication Optimization</a:t>
              </a:r>
            </a:p>
          </p:txBody>
        </p:sp>
      </p:grpSp>
      <p:sp>
        <p:nvSpPr>
          <p:cNvPr id="4" name="Slide Number Placeholder 3">
            <a:extLst>
              <a:ext uri="{FF2B5EF4-FFF2-40B4-BE49-F238E27FC236}">
                <a16:creationId xmlns:a16="http://schemas.microsoft.com/office/drawing/2014/main" id="{E29782D1-1E98-2CCC-90AF-FAF556F3108A}"/>
              </a:ext>
            </a:extLst>
          </p:cNvPr>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 CWDS / </a:t>
            </a:r>
            <a:fld id="{3034EA56-25F9-154B-A508-1E08B5A9821D}" type="slidenum">
              <a:rPr kumimoji="0" lang="en-US" sz="1200" b="1" i="0" u="none" strike="noStrike" kern="1200" cap="none" spc="0" normalizeH="0" baseline="0" noProof="0" smtClean="0">
                <a:ln>
                  <a:noFill/>
                </a:ln>
                <a:solidFill>
                  <a:srgbClr val="050505"/>
                </a:solidFill>
                <a:effectLst/>
                <a:uLnTx/>
                <a:uFillTx/>
                <a:latin typeface="Arial" panose="020B0604020202020204" pitchFamily="34" charset="0"/>
                <a:ea typeface="Source Sans Pro" charset="0"/>
                <a:cs typeface="Arial" panose="020B0604020202020204" pitchFamily="34" charset="0"/>
              </a:rPr>
              <a:pPr marL="0" marR="0" lvl="0" indent="0" algn="r" defTabSz="1219170" rtl="0" eaLnBrk="1" fontAlgn="auto" latinLnBrk="0" hangingPunct="1">
                <a:lnSpc>
                  <a:spcPct val="100000"/>
                </a:lnSpc>
                <a:spcBef>
                  <a:spcPts val="0"/>
                </a:spcBef>
                <a:spcAft>
                  <a:spcPts val="0"/>
                </a:spcAft>
                <a:buClrTx/>
                <a:buSzTx/>
                <a:buFontTx/>
                <a:buNone/>
                <a:tabLst/>
                <a:defRPr/>
              </a:pPr>
              <a:t>15</a:t>
            </a:fld>
            <a:endPar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endParaRPr>
          </a:p>
        </p:txBody>
      </p:sp>
    </p:spTree>
    <p:extLst>
      <p:ext uri="{BB962C8B-B14F-4D97-AF65-F5344CB8AC3E}">
        <p14:creationId xmlns:p14="http://schemas.microsoft.com/office/powerpoint/2010/main" val="1039356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A16C48-4095-4457-B5EB-02FF5ED5B926}"/>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Purpose &amp; Audience</a:t>
            </a:r>
          </a:p>
        </p:txBody>
      </p:sp>
      <p:sp>
        <p:nvSpPr>
          <p:cNvPr id="8" name="TextBox 7">
            <a:extLst>
              <a:ext uri="{FF2B5EF4-FFF2-40B4-BE49-F238E27FC236}">
                <a16:creationId xmlns:a16="http://schemas.microsoft.com/office/drawing/2014/main" id="{F0C06326-4E53-871A-A2CF-0EA193781221}"/>
              </a:ext>
            </a:extLst>
          </p:cNvPr>
          <p:cNvSpPr txBox="1"/>
          <p:nvPr/>
        </p:nvSpPr>
        <p:spPr>
          <a:xfrm>
            <a:off x="685799" y="1149089"/>
            <a:ext cx="10972800" cy="555473"/>
          </a:xfrm>
          <a:prstGeom prst="rect">
            <a:avLst/>
          </a:prstGeom>
          <a:noFill/>
        </p:spPr>
        <p:txBody>
          <a:bodyPr wrap="square">
            <a:spAutoFit/>
          </a:bodyPr>
          <a:lstStyle/>
          <a:p>
            <a:pPr marL="0" marR="0" lvl="0" indent="0" algn="l" defTabSz="1219170" rtl="0" eaLnBrk="1" fontAlgn="auto" latinLnBrk="0" hangingPunct="1">
              <a:lnSpc>
                <a:spcPct val="112000"/>
              </a:lnSpc>
              <a:spcBef>
                <a:spcPts val="0"/>
              </a:spcBef>
              <a:spcAft>
                <a:spcPts val="0"/>
              </a:spcAft>
              <a:buClrTx/>
              <a:buSzTx/>
              <a:buFontTx/>
              <a:buNone/>
              <a:tabLst/>
              <a:defRPr/>
            </a:pPr>
            <a:r>
              <a:rPr kumimoji="0" lang="en-US" sz="1400" b="0" i="0" u="none" strike="noStrike" kern="1200" cap="none" spc="0" normalizeH="0" baseline="0" noProof="0">
                <a:ln>
                  <a:noFill/>
                </a:ln>
                <a:solidFill>
                  <a:srgbClr val="050505"/>
                </a:solidFill>
                <a:effectLst/>
                <a:uLnTx/>
                <a:uFillTx/>
                <a:latin typeface="Arial" panose="020B0604020202020204"/>
                <a:ea typeface="+mn-ea"/>
                <a:cs typeface="+mn-cs"/>
              </a:rPr>
              <a:t>The OCM Guidance is designed to equip organizations with the context, tools, and direction needed to carry out change management activities successfully in support of the CWS-CARES  V1 Go-live.</a:t>
            </a:r>
          </a:p>
        </p:txBody>
      </p:sp>
      <p:pic>
        <p:nvPicPr>
          <p:cNvPr id="29" name="Graphic 28" descr="Bullseye with solid fill">
            <a:extLst>
              <a:ext uri="{FF2B5EF4-FFF2-40B4-BE49-F238E27FC236}">
                <a16:creationId xmlns:a16="http://schemas.microsoft.com/office/drawing/2014/main" id="{7A04EB82-8FE3-664F-81F8-E5621B79862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971800" y="1742773"/>
            <a:ext cx="823913" cy="823913"/>
          </a:xfrm>
          <a:prstGeom prst="rect">
            <a:avLst/>
          </a:prstGeom>
        </p:spPr>
      </p:pic>
      <p:sp>
        <p:nvSpPr>
          <p:cNvPr id="26" name="Rectangle 25">
            <a:extLst>
              <a:ext uri="{FF2B5EF4-FFF2-40B4-BE49-F238E27FC236}">
                <a16:creationId xmlns:a16="http://schemas.microsoft.com/office/drawing/2014/main" id="{63AED862-95D5-7C01-A412-02E0DD02ACB0}"/>
              </a:ext>
            </a:extLst>
          </p:cNvPr>
          <p:cNvSpPr/>
          <p:nvPr/>
        </p:nvSpPr>
        <p:spPr>
          <a:xfrm>
            <a:off x="1891698" y="2610538"/>
            <a:ext cx="2874579" cy="412750"/>
          </a:xfrm>
          <a:prstGeom prst="rect">
            <a:avLst/>
          </a:prstGeom>
          <a:solidFill>
            <a:schemeClr val="bg1"/>
          </a:solidFill>
          <a:ln w="3810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2C7DAE"/>
                </a:solidFill>
                <a:effectLst/>
                <a:uLnTx/>
                <a:uFillTx/>
                <a:latin typeface="Arial" panose="020B0604020202020204"/>
                <a:ea typeface="+mn-ea"/>
                <a:cs typeface="+mn-cs"/>
              </a:rPr>
              <a:t>Purpose</a:t>
            </a:r>
          </a:p>
        </p:txBody>
      </p:sp>
      <p:sp>
        <p:nvSpPr>
          <p:cNvPr id="24" name="Rectangle 23">
            <a:extLst>
              <a:ext uri="{FF2B5EF4-FFF2-40B4-BE49-F238E27FC236}">
                <a16:creationId xmlns:a16="http://schemas.microsoft.com/office/drawing/2014/main" id="{8F386CE4-EF84-2D78-7927-1EB5458EA5D4}"/>
              </a:ext>
            </a:extLst>
          </p:cNvPr>
          <p:cNvSpPr/>
          <p:nvPr/>
        </p:nvSpPr>
        <p:spPr>
          <a:xfrm>
            <a:off x="723900" y="3149563"/>
            <a:ext cx="5210175" cy="200025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panose="020B0604020202020204"/>
                <a:ea typeface="+mn-ea"/>
                <a:cs typeface="+mn-cs"/>
              </a:rPr>
              <a:t>The Organization OCM Guidance Materials are designed to equip Organizations </a:t>
            </a:r>
            <a:r>
              <a:rPr kumimoji="0" lang="en-US" sz="1600" b="1" i="0" u="none" strike="noStrike" kern="1200" cap="none" spc="0" normalizeH="0" baseline="0" noProof="0">
                <a:ln>
                  <a:noFill/>
                </a:ln>
                <a:solidFill>
                  <a:srgbClr val="FFFFFF"/>
                </a:solidFill>
                <a:effectLst/>
                <a:uLnTx/>
                <a:uFillTx/>
                <a:latin typeface="Arial" panose="020B0604020202020204"/>
                <a:ea typeface="+mn-ea"/>
                <a:cs typeface="+mn-cs"/>
              </a:rPr>
              <a:t>with background, processes, tools, and templates </a:t>
            </a:r>
            <a:r>
              <a:rPr kumimoji="0" lang="en-US" sz="1600" b="0" i="0" u="none" strike="noStrike" kern="1200" cap="none" spc="0" normalizeH="0" baseline="0" noProof="0">
                <a:ln>
                  <a:noFill/>
                </a:ln>
                <a:solidFill>
                  <a:srgbClr val="FFFFFF"/>
                </a:solidFill>
                <a:effectLst/>
                <a:uLnTx/>
                <a:uFillTx/>
                <a:latin typeface="Arial" panose="020B0604020202020204"/>
                <a:ea typeface="+mn-ea"/>
                <a:cs typeface="+mn-cs"/>
              </a:rPr>
              <a:t>for executing change management activities in preparation for  CARES Go-Live.</a:t>
            </a:r>
          </a:p>
        </p:txBody>
      </p:sp>
      <p:pic>
        <p:nvPicPr>
          <p:cNvPr id="28" name="Graphic 27" descr="Group with solid fill">
            <a:extLst>
              <a:ext uri="{FF2B5EF4-FFF2-40B4-BE49-F238E27FC236}">
                <a16:creationId xmlns:a16="http://schemas.microsoft.com/office/drawing/2014/main" id="{F7BB1EC4-A558-A9B0-5EBA-EB4AC989261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396287" y="1757325"/>
            <a:ext cx="823913" cy="823913"/>
          </a:xfrm>
          <a:prstGeom prst="rect">
            <a:avLst/>
          </a:prstGeom>
        </p:spPr>
      </p:pic>
      <p:sp>
        <p:nvSpPr>
          <p:cNvPr id="22" name="Rectangle 21">
            <a:extLst>
              <a:ext uri="{FF2B5EF4-FFF2-40B4-BE49-F238E27FC236}">
                <a16:creationId xmlns:a16="http://schemas.microsoft.com/office/drawing/2014/main" id="{D09E0D4C-8FB7-A1D1-54CB-B7464E1D7160}"/>
              </a:ext>
            </a:extLst>
          </p:cNvPr>
          <p:cNvSpPr/>
          <p:nvPr/>
        </p:nvSpPr>
        <p:spPr>
          <a:xfrm>
            <a:off x="7406673" y="2610538"/>
            <a:ext cx="2874579" cy="412750"/>
          </a:xfrm>
          <a:prstGeom prst="rect">
            <a:avLst/>
          </a:prstGeom>
          <a:solidFill>
            <a:schemeClr val="bg1"/>
          </a:solidFill>
          <a:ln w="3810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2C7DAE"/>
                </a:solidFill>
                <a:effectLst/>
                <a:uLnTx/>
                <a:uFillTx/>
                <a:latin typeface="Arial" panose="020B0604020202020204"/>
                <a:ea typeface="+mn-ea"/>
                <a:cs typeface="+mn-cs"/>
              </a:rPr>
              <a:t>Audience</a:t>
            </a:r>
          </a:p>
        </p:txBody>
      </p:sp>
      <p:sp>
        <p:nvSpPr>
          <p:cNvPr id="21" name="Rectangle 20">
            <a:extLst>
              <a:ext uri="{FF2B5EF4-FFF2-40B4-BE49-F238E27FC236}">
                <a16:creationId xmlns:a16="http://schemas.microsoft.com/office/drawing/2014/main" id="{4115CCA0-5125-C598-E49D-4C6B9555011E}"/>
              </a:ext>
            </a:extLst>
          </p:cNvPr>
          <p:cNvSpPr/>
          <p:nvPr/>
        </p:nvSpPr>
        <p:spPr>
          <a:xfrm>
            <a:off x="6238875" y="3149563"/>
            <a:ext cx="5210175" cy="200025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panose="020B0604020202020204"/>
                <a:ea typeface="+mn-ea"/>
                <a:cs typeface="+mn-cs"/>
              </a:rPr>
              <a:t>The OCM Guidance is intended for the </a:t>
            </a:r>
            <a:r>
              <a:rPr kumimoji="0" lang="en-US" sz="1600" b="1" i="0" u="none" strike="noStrike" kern="1200" cap="none" spc="0" normalizeH="0" baseline="0" noProof="0">
                <a:ln>
                  <a:noFill/>
                </a:ln>
                <a:solidFill>
                  <a:srgbClr val="FFFFFF"/>
                </a:solidFill>
                <a:effectLst/>
                <a:uLnTx/>
                <a:uFillTx/>
                <a:latin typeface="Arial" panose="020B0604020202020204"/>
                <a:ea typeface="+mn-ea"/>
                <a:cs typeface="+mn-cs"/>
              </a:rPr>
              <a:t>Organizations impacted by the CARES implementation.</a:t>
            </a:r>
            <a:r>
              <a:rPr kumimoji="0" lang="en-US" sz="1600" b="0" i="0" u="none" strike="noStrike" kern="1200" cap="none" spc="0" normalizeH="0" baseline="0" noProof="0">
                <a:ln>
                  <a:noFill/>
                </a:ln>
                <a:solidFill>
                  <a:srgbClr val="FFFFFF"/>
                </a:solidFill>
                <a:effectLst/>
                <a:uLnTx/>
                <a:uFillTx/>
                <a:latin typeface="Arial" panose="020B0604020202020204"/>
                <a:ea typeface="+mn-ea"/>
                <a:cs typeface="+mn-cs"/>
              </a:rPr>
              <a:t> OCM Coordinators are encouraged to leverage the following content to guide the execution of change management activities within their local organizations.</a:t>
            </a:r>
          </a:p>
        </p:txBody>
      </p:sp>
      <p:sp>
        <p:nvSpPr>
          <p:cNvPr id="27" name="Content Placeholder 2">
            <a:extLst>
              <a:ext uri="{FF2B5EF4-FFF2-40B4-BE49-F238E27FC236}">
                <a16:creationId xmlns:a16="http://schemas.microsoft.com/office/drawing/2014/main" id="{79BB0F31-7586-76FE-4806-3DCABF1A155A}"/>
              </a:ext>
            </a:extLst>
          </p:cNvPr>
          <p:cNvSpPr txBox="1">
            <a:spLocks/>
          </p:cNvSpPr>
          <p:nvPr/>
        </p:nvSpPr>
        <p:spPr>
          <a:xfrm>
            <a:off x="2593015" y="5489805"/>
            <a:ext cx="7005970" cy="869684"/>
          </a:xfrm>
          <a:prstGeom prst="rect">
            <a:avLst/>
          </a:prstGeom>
          <a:ln w="38100">
            <a:solidFill>
              <a:schemeClr val="accent4"/>
            </a:solidFill>
          </a:ln>
        </p:spPr>
        <p:txBody>
          <a:bodyPr vert="horz" lIns="91440" tIns="45720" rIns="91440" bIns="45720" rtlCol="0" anchor="ctr">
            <a:noAutofit/>
          </a:bodyPr>
          <a:lstStyle>
            <a:lvl1pPr marL="0" indent="0" algn="l" defTabSz="914400" rtl="0" eaLnBrk="1" latinLnBrk="0" hangingPunct="1">
              <a:lnSpc>
                <a:spcPct val="90000"/>
              </a:lnSpc>
              <a:spcBef>
                <a:spcPts val="1000"/>
              </a:spcBef>
              <a:buFontTx/>
              <a:buNone/>
              <a:defRPr sz="2400" b="0" i="0" kern="1200">
                <a:solidFill>
                  <a:schemeClr val="tx1"/>
                </a:solidFill>
                <a:latin typeface="Arial" panose="020B0604020202020204" pitchFamily="34" charset="0"/>
                <a:ea typeface="Source Sans Pro" charset="0"/>
                <a:cs typeface="Arial" panose="020B0604020202020204" pitchFamily="34" charset="0"/>
              </a:defRPr>
            </a:lvl1pPr>
            <a:lvl2pPr marL="685800" indent="-228600" algn="l" defTabSz="914400" rtl="0" eaLnBrk="1" latinLnBrk="0" hangingPunct="1">
              <a:lnSpc>
                <a:spcPct val="90000"/>
              </a:lnSpc>
              <a:spcBef>
                <a:spcPts val="500"/>
              </a:spcBef>
              <a:buFont typeface="Arial"/>
              <a:buChar char="•"/>
              <a:defRPr sz="2400" b="0" i="0" kern="1200">
                <a:solidFill>
                  <a:schemeClr val="tx1"/>
                </a:solidFill>
                <a:latin typeface="Arial" panose="020B0604020202020204" pitchFamily="34" charset="0"/>
                <a:ea typeface="Source Sans Pro" charset="0"/>
                <a:cs typeface="Arial" panose="020B0604020202020204" pitchFamily="34" charset="0"/>
              </a:defRPr>
            </a:lvl2pPr>
            <a:lvl3pPr marL="1143000" indent="-228600" algn="l" defTabSz="914400" rtl="0" eaLnBrk="1" latinLnBrk="0" hangingPunct="1">
              <a:lnSpc>
                <a:spcPct val="90000"/>
              </a:lnSpc>
              <a:spcBef>
                <a:spcPts val="500"/>
              </a:spcBef>
              <a:buFont typeface="Arial"/>
              <a:buChar char="•"/>
              <a:defRPr sz="1800" b="0" i="0" kern="1200">
                <a:solidFill>
                  <a:schemeClr val="tx1"/>
                </a:solidFill>
                <a:latin typeface="Arial" panose="020B0604020202020204" pitchFamily="34" charset="0"/>
                <a:ea typeface="Source Sans Pro" charset="0"/>
                <a:cs typeface="Arial" panose="020B0604020202020204" pitchFamily="34" charset="0"/>
              </a:defRPr>
            </a:lvl3pPr>
            <a:lvl4pPr marL="1600200" indent="-228600" algn="l" defTabSz="914400" rtl="0" eaLnBrk="1" latinLnBrk="0" hangingPunct="1">
              <a:lnSpc>
                <a:spcPct val="90000"/>
              </a:lnSpc>
              <a:spcBef>
                <a:spcPts val="500"/>
              </a:spcBef>
              <a:buFont typeface="Arial"/>
              <a:buChar char="•"/>
              <a:defRPr sz="1800" b="0" i="0" kern="1200">
                <a:solidFill>
                  <a:schemeClr val="tx1"/>
                </a:solidFill>
                <a:latin typeface="Arial" panose="020B0604020202020204" pitchFamily="34" charset="0"/>
                <a:ea typeface="Source Sans Pro" charset="0"/>
                <a:cs typeface="Arial" panose="020B0604020202020204" pitchFamily="34" charset="0"/>
              </a:defRPr>
            </a:lvl4pPr>
            <a:lvl5pPr marL="2057400" indent="-228600" algn="l" defTabSz="914400" rtl="0" eaLnBrk="1" latinLnBrk="0" hangingPunct="1">
              <a:lnSpc>
                <a:spcPct val="90000"/>
              </a:lnSpc>
              <a:spcBef>
                <a:spcPts val="500"/>
              </a:spcBef>
              <a:buFont typeface="Arial"/>
              <a:buChar char="•"/>
              <a:defRPr sz="1800" b="0" i="0" kern="1200">
                <a:solidFill>
                  <a:schemeClr val="tx1"/>
                </a:solidFill>
                <a:latin typeface="Arial" panose="020B0604020202020204" pitchFamily="34" charset="0"/>
                <a:ea typeface="Source Sans Pro" charset="0"/>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Tx/>
              <a:buNone/>
              <a:tabLst/>
              <a:defRPr/>
            </a:pPr>
            <a:r>
              <a:rPr kumimoji="0" lang="en-US" sz="1600" b="1" i="0" u="none" strike="noStrike" kern="1200" cap="none" spc="0" normalizeH="0" baseline="0" noProof="0">
                <a:ln>
                  <a:noFill/>
                </a:ln>
                <a:solidFill>
                  <a:srgbClr val="050505"/>
                </a:solidFill>
                <a:effectLst/>
                <a:uLnTx/>
                <a:uFillTx/>
                <a:latin typeface="Arial" panose="020B0604020202020204"/>
                <a:ea typeface="Source Sans Pro" charset="0"/>
                <a:cs typeface="Arial" panose="020B0604020202020204" pitchFamily="34" charset="0"/>
              </a:rPr>
              <a:t>Key Terms Repository: </a:t>
            </a:r>
            <a:r>
              <a:rPr kumimoji="0" lang="en-US" sz="1600" b="0" i="0" u="sng" strike="noStrike" kern="1200" cap="none" spc="0" normalizeH="0" baseline="0" noProof="0">
                <a:ln>
                  <a:noFill/>
                </a:ln>
                <a:solidFill>
                  <a:srgbClr val="050505"/>
                </a:solidFill>
                <a:effectLst/>
                <a:uLnTx/>
                <a:uFillTx/>
                <a:latin typeface="Arial" panose="020B0604020202020204"/>
                <a:ea typeface="Source Sans Pro" charset="0"/>
                <a:cs typeface="Arial" panose="020B0604020202020204" pitchFamily="34" charset="0"/>
                <a:hlinkClick r:id="rId5"/>
              </a:rPr>
              <a:t>CWDS Glossary</a:t>
            </a:r>
            <a:endParaRPr kumimoji="0" lang="en-US" sz="1600" b="0" i="0" u="none" strike="noStrike" kern="1200" cap="none" spc="0" normalizeH="0" baseline="0" noProof="0">
              <a:ln>
                <a:noFill/>
              </a:ln>
              <a:solidFill>
                <a:srgbClr val="050505"/>
              </a:solidFill>
              <a:effectLst/>
              <a:uLnTx/>
              <a:uFillTx/>
              <a:latin typeface="Arial" panose="020B0604020202020204"/>
              <a:ea typeface="Source Sans Pro" charset="0"/>
              <a:cs typeface="Arial" panose="020B0604020202020204" pitchFamily="34" charset="0"/>
            </a:endParaRPr>
          </a:p>
          <a:p>
            <a:pPr marL="0" marR="0" lvl="0" indent="0" algn="ctr" defTabSz="914400" rtl="0" eaLnBrk="1" fontAlgn="auto" latinLnBrk="0" hangingPunct="1">
              <a:lnSpc>
                <a:spcPct val="90000"/>
              </a:lnSpc>
              <a:spcBef>
                <a:spcPts val="1000"/>
              </a:spcBef>
              <a:spcAft>
                <a:spcPts val="0"/>
              </a:spcAft>
              <a:buClrTx/>
              <a:buSzTx/>
              <a:buFontTx/>
              <a:buNone/>
              <a:tabLst/>
              <a:defRPr/>
            </a:pPr>
            <a:r>
              <a:rPr kumimoji="0" lang="en-US" sz="1600" b="1" i="0" u="none" strike="noStrike" kern="1200" cap="none" spc="0" normalizeH="0" baseline="0" noProof="0">
                <a:ln>
                  <a:noFill/>
                </a:ln>
                <a:solidFill>
                  <a:srgbClr val="050505"/>
                </a:solidFill>
                <a:effectLst/>
                <a:uLnTx/>
                <a:uFillTx/>
                <a:latin typeface="Arial" panose="020B0604020202020204"/>
                <a:ea typeface="Source Sans Pro" charset="0"/>
                <a:cs typeface="Arial" panose="020B0604020202020204" pitchFamily="34" charset="0"/>
              </a:rPr>
              <a:t>Leading Practice: </a:t>
            </a:r>
            <a:r>
              <a:rPr kumimoji="0" lang="en-US" sz="1600" b="0" i="0" u="none" strike="noStrike" kern="1200" cap="none" spc="0" normalizeH="0" baseline="0" noProof="0">
                <a:ln>
                  <a:noFill/>
                </a:ln>
                <a:solidFill>
                  <a:srgbClr val="050505"/>
                </a:solidFill>
                <a:effectLst/>
                <a:uLnTx/>
                <a:uFillTx/>
                <a:latin typeface="Arial" panose="020B0604020202020204"/>
                <a:ea typeface="Source Sans Pro" charset="0"/>
                <a:cs typeface="Arial" panose="020B0604020202020204" pitchFamily="34" charset="0"/>
              </a:rPr>
              <a:t>Check the repository for updates bi-weekly</a:t>
            </a:r>
          </a:p>
        </p:txBody>
      </p:sp>
      <p:sp>
        <p:nvSpPr>
          <p:cNvPr id="4" name="Slide Number Placeholder 3">
            <a:extLst>
              <a:ext uri="{FF2B5EF4-FFF2-40B4-BE49-F238E27FC236}">
                <a16:creationId xmlns:a16="http://schemas.microsoft.com/office/drawing/2014/main" id="{71B079FF-D5C2-4BF8-AE20-EF39FAB4B6A4}"/>
              </a:ext>
            </a:extLst>
          </p:cNvPr>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 CWDS / </a:t>
            </a:r>
            <a:fld id="{3034EA56-25F9-154B-A508-1E08B5A9821D}" type="slidenum">
              <a:rPr kumimoji="0" lang="en-US" sz="1200" b="1" i="0" u="none" strike="noStrike" kern="1200" cap="none" spc="0" normalizeH="0" baseline="0" noProof="0" smtClean="0">
                <a:ln>
                  <a:noFill/>
                </a:ln>
                <a:solidFill>
                  <a:srgbClr val="050505"/>
                </a:solidFill>
                <a:effectLst/>
                <a:uLnTx/>
                <a:uFillTx/>
                <a:latin typeface="Arial" panose="020B0604020202020204" pitchFamily="34" charset="0"/>
                <a:ea typeface="Source Sans Pro" charset="0"/>
                <a:cs typeface="Arial" panose="020B0604020202020204" pitchFamily="34" charset="0"/>
              </a:rPr>
              <a:pPr marL="0" marR="0" lvl="0" indent="0" algn="r" defTabSz="1219170" rtl="0" eaLnBrk="1" fontAlgn="auto" latinLnBrk="0" hangingPunct="1">
                <a:lnSpc>
                  <a:spcPct val="100000"/>
                </a:lnSpc>
                <a:spcBef>
                  <a:spcPts val="0"/>
                </a:spcBef>
                <a:spcAft>
                  <a:spcPts val="0"/>
                </a:spcAft>
                <a:buClrTx/>
                <a:buSzTx/>
                <a:buFontTx/>
                <a:buNone/>
                <a:tabLst/>
                <a:defRPr/>
              </a:pPr>
              <a:t>2</a:t>
            </a:fld>
            <a:endPar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endParaRPr>
          </a:p>
        </p:txBody>
      </p:sp>
    </p:spTree>
    <p:extLst>
      <p:ext uri="{BB962C8B-B14F-4D97-AF65-F5344CB8AC3E}">
        <p14:creationId xmlns:p14="http://schemas.microsoft.com/office/powerpoint/2010/main" val="3536599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7F994D-F872-3E6D-6831-9229145040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662636-7199-D83C-42F4-073C9DCFD1BE}"/>
              </a:ext>
            </a:extLst>
          </p:cNvPr>
          <p:cNvSpPr>
            <a:spLocks noGrp="1"/>
          </p:cNvSpPr>
          <p:nvPr>
            <p:ph type="title"/>
          </p:nvPr>
        </p:nvSpPr>
        <p:spPr/>
        <p:txBody>
          <a:bodyPr/>
          <a:lstStyle/>
          <a:p>
            <a:r>
              <a:rPr lang="en-US"/>
              <a:t>Background</a:t>
            </a:r>
          </a:p>
        </p:txBody>
      </p:sp>
      <p:sp>
        <p:nvSpPr>
          <p:cNvPr id="15" name="Rectangle 14">
            <a:extLst>
              <a:ext uri="{FF2B5EF4-FFF2-40B4-BE49-F238E27FC236}">
                <a16:creationId xmlns:a16="http://schemas.microsoft.com/office/drawing/2014/main" id="{D7F367D2-307B-D3FD-C959-87224F2DC052}"/>
              </a:ext>
            </a:extLst>
          </p:cNvPr>
          <p:cNvSpPr/>
          <p:nvPr/>
        </p:nvSpPr>
        <p:spPr>
          <a:xfrm>
            <a:off x="688540" y="968632"/>
            <a:ext cx="10953110" cy="435722"/>
          </a:xfrm>
          <a:prstGeom prst="rect">
            <a:avLst/>
          </a:prstGeom>
          <a:solidFill>
            <a:schemeClr val="tx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panose="020B0604020202020204"/>
                <a:ea typeface="+mn-ea"/>
                <a:cs typeface="+mn-cs"/>
              </a:rPr>
              <a:t>CWS-CARES Project Overview</a:t>
            </a:r>
          </a:p>
        </p:txBody>
      </p:sp>
      <p:sp>
        <p:nvSpPr>
          <p:cNvPr id="16" name="Rectangle 15">
            <a:extLst>
              <a:ext uri="{FF2B5EF4-FFF2-40B4-BE49-F238E27FC236}">
                <a16:creationId xmlns:a16="http://schemas.microsoft.com/office/drawing/2014/main" id="{29D1EE28-37E2-A7AF-E143-E9CC3B7B7AD9}"/>
              </a:ext>
            </a:extLst>
          </p:cNvPr>
          <p:cNvSpPr/>
          <p:nvPr/>
        </p:nvSpPr>
        <p:spPr>
          <a:xfrm>
            <a:off x="685799" y="1459438"/>
            <a:ext cx="10958623" cy="2504968"/>
          </a:xfrm>
          <a:prstGeom prst="rect">
            <a:avLst/>
          </a:prstGeom>
          <a:no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12000"/>
              </a:lnSpc>
              <a:spcBef>
                <a:spcPts val="600"/>
              </a:spcBef>
              <a:spcAft>
                <a:spcPts val="600"/>
              </a:spcAft>
              <a:buClrTx/>
              <a:buSzTx/>
              <a:buFontTx/>
              <a:buNone/>
              <a:tabLst/>
              <a:defRPr/>
            </a:pPr>
            <a:r>
              <a:rPr kumimoji="0" lang="en-US" sz="1200" b="0"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Child Welfare Digital Services (CWDS) is a collaboration between the California Department of Social Services (CDSS), the Office of Systems Integration (OSI), and the County Welfare Directors Association (CWDA), in collaboration with 58 local child welfare agencies. CWDS supports end-users through technology and aims to ensure the safety, permanency, and well-being of children at risk of abuse, neglect, or exploitation. CWDS is responsible for maintaining and operating the existing Child Welfare Services/Case Management System (CWS/CMS), as well as developing the replacement system, the Child Welfare Services-California Automated Response and Engagement System (CWS-CARES). </a:t>
            </a:r>
          </a:p>
          <a:p>
            <a:pPr marL="0" marR="0" lvl="0" indent="0" algn="l" defTabSz="914400" rtl="0" eaLnBrk="1" fontAlgn="auto" latinLnBrk="0" hangingPunct="1">
              <a:lnSpc>
                <a:spcPct val="112000"/>
              </a:lnSpc>
              <a:spcBef>
                <a:spcPts val="600"/>
              </a:spcBef>
              <a:spcAft>
                <a:spcPts val="600"/>
              </a:spcAft>
              <a:buClrTx/>
              <a:buSzTx/>
              <a:buFontTx/>
              <a:buNone/>
              <a:tabLst/>
              <a:defRPr/>
            </a:pPr>
            <a:r>
              <a:rPr kumimoji="0" lang="en-US" sz="1200" b="0"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The goal of the CWS-CARES Project (hereinafter referred to as “project”) is to replace the CWS/CMS with a compliant Comprehensive Child Welfare Information System (CCWIS), which keeps the needs of local child welfare and juvenile probation practitioners at the forefront and meets the regulations and policies of state and federal laws. This project will deliver the CWS-CARES operational applications on the Salesforce platform, using an agile development methodology and user-centered design. In tandem, CWDS will establish the CWS-CARES data services, an integral component of CCWIS, on the CWS-CARES Data Infrastructure (CDI). The state will maintain its own copy of all data contained within the Salesforce database, along with immutable longitudinal data on the CDI, which will satisfy the state’s requirement to maintain ownership and control of child welfare data as a vital asset.</a:t>
            </a:r>
          </a:p>
          <a:p>
            <a:pPr marL="0" marR="0" lvl="0" indent="0" algn="l" defTabSz="914400" rtl="0" eaLnBrk="1" fontAlgn="auto" latinLnBrk="0" hangingPunct="1">
              <a:lnSpc>
                <a:spcPct val="90000"/>
              </a:lnSpc>
              <a:spcBef>
                <a:spcPts val="1000"/>
              </a:spcBef>
              <a:spcAft>
                <a:spcPts val="0"/>
              </a:spcAft>
              <a:buClrTx/>
              <a:buSzTx/>
              <a:buFontTx/>
              <a:buNone/>
              <a:tabLst/>
              <a:defRPr/>
            </a:pPr>
            <a:endParaRPr kumimoji="0" lang="en-US" sz="1200" b="0"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endParaRPr>
          </a:p>
        </p:txBody>
      </p:sp>
      <p:sp>
        <p:nvSpPr>
          <p:cNvPr id="4" name="Rectangle 3">
            <a:extLst>
              <a:ext uri="{FF2B5EF4-FFF2-40B4-BE49-F238E27FC236}">
                <a16:creationId xmlns:a16="http://schemas.microsoft.com/office/drawing/2014/main" id="{2F721271-6E16-BE49-617F-72216C32B3E7}"/>
              </a:ext>
            </a:extLst>
          </p:cNvPr>
          <p:cNvSpPr/>
          <p:nvPr/>
        </p:nvSpPr>
        <p:spPr>
          <a:xfrm>
            <a:off x="688540" y="4068538"/>
            <a:ext cx="10958624" cy="312683"/>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panose="020B0604020202020204"/>
                <a:ea typeface="+mn-ea"/>
                <a:cs typeface="+mn-cs"/>
              </a:rPr>
              <a:t>Organizations Receiving CWS-CARES Include:</a:t>
            </a:r>
          </a:p>
        </p:txBody>
      </p:sp>
      <p:sp>
        <p:nvSpPr>
          <p:cNvPr id="17" name="Rectangle 16">
            <a:extLst>
              <a:ext uri="{FF2B5EF4-FFF2-40B4-BE49-F238E27FC236}">
                <a16:creationId xmlns:a16="http://schemas.microsoft.com/office/drawing/2014/main" id="{D29F8AE7-89C0-0AC1-5BD8-6E19EABF75E6}"/>
              </a:ext>
            </a:extLst>
          </p:cNvPr>
          <p:cNvSpPr/>
          <p:nvPr/>
        </p:nvSpPr>
        <p:spPr>
          <a:xfrm>
            <a:off x="685800" y="4413673"/>
            <a:ext cx="10958624" cy="2208649"/>
          </a:xfrm>
          <a:prstGeom prst="rect">
            <a:avLst/>
          </a:prstGeom>
          <a:no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342900" marR="0" lvl="0" indent="-342900" algn="l" defTabSz="914400" rtl="0" eaLnBrk="1" fontAlgn="auto" latinLnBrk="0" hangingPunct="1">
              <a:lnSpc>
                <a:spcPct val="90000"/>
              </a:lnSpc>
              <a:spcBef>
                <a:spcPts val="60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58 County Child Welfare Services Departments</a:t>
            </a:r>
          </a:p>
          <a:p>
            <a:pPr marL="0" marR="0" lvl="0" indent="-342900" algn="l" defTabSz="914400" rtl="0" eaLnBrk="1" fontAlgn="auto" latinLnBrk="0" hangingPunct="1">
              <a:lnSpc>
                <a:spcPct val="112000"/>
              </a:lnSpc>
              <a:spcBef>
                <a:spcPts val="600"/>
              </a:spcBef>
              <a:spcAft>
                <a:spcPts val="60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58 County Juvenile Probation Departments</a:t>
            </a:r>
          </a:p>
          <a:p>
            <a:pPr marL="0" marR="0" lvl="0" indent="-342900" algn="l" defTabSz="914400" rtl="0" eaLnBrk="1" fontAlgn="auto" latinLnBrk="0" hangingPunct="1">
              <a:lnSpc>
                <a:spcPct val="112000"/>
              </a:lnSpc>
              <a:spcBef>
                <a:spcPts val="600"/>
              </a:spcBef>
              <a:spcAft>
                <a:spcPts val="60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Tribes with Title IV-E agreements: Yurok and Karuk</a:t>
            </a:r>
          </a:p>
          <a:p>
            <a:pPr marL="0" marR="0" lvl="0" indent="-342900" algn="l" defTabSz="914400" rtl="0" eaLnBrk="1" fontAlgn="auto" latinLnBrk="0" hangingPunct="1">
              <a:lnSpc>
                <a:spcPct val="112000"/>
              </a:lnSpc>
              <a:spcBef>
                <a:spcPts val="600"/>
              </a:spcBef>
              <a:spcAft>
                <a:spcPts val="60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CDSS Divisions:  CDSS-Community Care Licensing Division (CCLD), CDSS-Finance &amp; Accounting Division (FAD), CDSS-Office of Equity (OOE), CDSS-Research, Automation, Data Division (RADD), CDSS-CFSD-Adoptions, CDSS-CFSD-Child Welfare Services Branch (CWSB), CDSS-CFSD-Children’s Services Quality Management Branch (CSQMB), CDSS-CFSD-Family Permanency &amp; Support Services Branch (Permanency), CDSS-CFSD-Safety, Prevention, Early Intervention Branch (SPEIB), and CDSS-CFSD-System of Care Branch (SOC)</a:t>
            </a:r>
          </a:p>
          <a:p>
            <a:pPr marL="0" marR="0" lvl="0" indent="-342900" algn="l" defTabSz="914400" rtl="0" eaLnBrk="1" fontAlgn="auto" latinLnBrk="0" hangingPunct="1">
              <a:lnSpc>
                <a:spcPct val="112000"/>
              </a:lnSpc>
              <a:spcBef>
                <a:spcPts val="600"/>
              </a:spcBef>
              <a:spcAft>
                <a:spcPts val="60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Family First Prevention Services Act (FFPSA) Providers</a:t>
            </a:r>
          </a:p>
        </p:txBody>
      </p:sp>
      <p:sp>
        <p:nvSpPr>
          <p:cNvPr id="7" name="Slide Number Placeholder 3">
            <a:extLst>
              <a:ext uri="{FF2B5EF4-FFF2-40B4-BE49-F238E27FC236}">
                <a16:creationId xmlns:a16="http://schemas.microsoft.com/office/drawing/2014/main" id="{A66830E6-1FEE-5A93-A15D-5C55E54ED1F4}"/>
              </a:ext>
            </a:extLst>
          </p:cNvPr>
          <p:cNvSpPr>
            <a:spLocks noGrp="1"/>
          </p:cNvSpPr>
          <p:nvPr>
            <p:ph type="sldNum" sz="quarter" idx="12"/>
          </p:nvPr>
        </p:nvSpPr>
        <p:spPr>
          <a:xfrm>
            <a:off x="8610600" y="6356350"/>
            <a:ext cx="2743200" cy="365125"/>
          </a:xfrm>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 CWDS / </a:t>
            </a:r>
            <a:fld id="{3034EA56-25F9-154B-A508-1E08B5A9821D}" type="slidenum">
              <a:rPr kumimoji="0" lang="en-US" sz="1200" b="1" i="0" u="none" strike="noStrike" kern="1200" cap="none" spc="0" normalizeH="0" baseline="0" noProof="0" smtClean="0">
                <a:ln>
                  <a:noFill/>
                </a:ln>
                <a:solidFill>
                  <a:srgbClr val="050505"/>
                </a:solidFill>
                <a:effectLst/>
                <a:uLnTx/>
                <a:uFillTx/>
                <a:latin typeface="Arial" panose="020B0604020202020204" pitchFamily="34" charset="0"/>
                <a:ea typeface="Source Sans Pro" charset="0"/>
                <a:cs typeface="Arial" panose="020B0604020202020204" pitchFamily="34" charset="0"/>
              </a:rPr>
              <a:pPr marL="0" marR="0" lvl="0" indent="0" algn="r" defTabSz="1219170" rtl="0" eaLnBrk="1" fontAlgn="auto" latinLnBrk="0" hangingPunct="1">
                <a:lnSpc>
                  <a:spcPct val="100000"/>
                </a:lnSpc>
                <a:spcBef>
                  <a:spcPts val="0"/>
                </a:spcBef>
                <a:spcAft>
                  <a:spcPts val="0"/>
                </a:spcAft>
                <a:buClrTx/>
                <a:buSzTx/>
                <a:buFontTx/>
                <a:buNone/>
                <a:tabLst/>
                <a:defRPr/>
              </a:pPr>
              <a:t>3</a:t>
            </a:fld>
            <a:endPar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endParaRPr>
          </a:p>
        </p:txBody>
      </p:sp>
    </p:spTree>
    <p:extLst>
      <p:ext uri="{BB962C8B-B14F-4D97-AF65-F5344CB8AC3E}">
        <p14:creationId xmlns:p14="http://schemas.microsoft.com/office/powerpoint/2010/main" val="36344560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2742E-3DF6-9F32-1956-600788151846}"/>
              </a:ext>
            </a:extLst>
          </p:cNvPr>
          <p:cNvSpPr>
            <a:spLocks noGrp="1"/>
          </p:cNvSpPr>
          <p:nvPr>
            <p:ph type="title"/>
          </p:nvPr>
        </p:nvSpPr>
        <p:spPr/>
        <p:txBody>
          <a:bodyPr/>
          <a:lstStyle/>
          <a:p>
            <a:r>
              <a:rPr lang="en-US"/>
              <a:t>Implementation Timeline</a:t>
            </a:r>
          </a:p>
        </p:txBody>
      </p:sp>
      <p:sp>
        <p:nvSpPr>
          <p:cNvPr id="7" name="TextBox 6">
            <a:extLst>
              <a:ext uri="{FF2B5EF4-FFF2-40B4-BE49-F238E27FC236}">
                <a16:creationId xmlns:a16="http://schemas.microsoft.com/office/drawing/2014/main" id="{0F8F902B-25CB-8035-BF9B-963B13FCD728}"/>
              </a:ext>
            </a:extLst>
          </p:cNvPr>
          <p:cNvSpPr txBox="1"/>
          <p:nvPr/>
        </p:nvSpPr>
        <p:spPr>
          <a:xfrm>
            <a:off x="685799" y="969264"/>
            <a:ext cx="10972800" cy="307777"/>
          </a:xfrm>
          <a:prstGeom prst="rect">
            <a:avLst/>
          </a:prstGeom>
          <a:noFill/>
        </p:spPr>
        <p:txBody>
          <a:bodyPr wrap="squar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50505"/>
                </a:solidFill>
                <a:effectLst/>
                <a:uLnTx/>
                <a:uFillTx/>
                <a:latin typeface="Arial" panose="020B0604020202020204"/>
                <a:ea typeface="+mn-ea"/>
                <a:cs typeface="+mn-cs"/>
              </a:rPr>
              <a:t>The implementation timeline outlines the major workstreams, sequencing, and critical milestones that guide the path to Go‑Live.</a:t>
            </a:r>
          </a:p>
        </p:txBody>
      </p:sp>
      <p:sp>
        <p:nvSpPr>
          <p:cNvPr id="11" name="Slide Number Placeholder 3">
            <a:extLst>
              <a:ext uri="{FF2B5EF4-FFF2-40B4-BE49-F238E27FC236}">
                <a16:creationId xmlns:a16="http://schemas.microsoft.com/office/drawing/2014/main" id="{2CD504A2-72F5-D475-9844-5528BBD8679D}"/>
              </a:ext>
            </a:extLst>
          </p:cNvPr>
          <p:cNvSpPr>
            <a:spLocks noGrp="1"/>
          </p:cNvSpPr>
          <p:nvPr>
            <p:ph type="sldNum" sz="quarter" idx="12"/>
          </p:nvPr>
        </p:nvSpPr>
        <p:spPr>
          <a:xfrm>
            <a:off x="8610600" y="6356350"/>
            <a:ext cx="2743200" cy="365125"/>
          </a:xfrm>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 CWDS / </a:t>
            </a:r>
            <a:fld id="{3034EA56-25F9-154B-A508-1E08B5A9821D}" type="slidenum">
              <a:rPr kumimoji="0" lang="en-US" sz="1200" b="1" i="0" u="none" strike="noStrike" kern="1200" cap="none" spc="0" normalizeH="0" baseline="0" noProof="0" smtClean="0">
                <a:ln>
                  <a:noFill/>
                </a:ln>
                <a:solidFill>
                  <a:srgbClr val="050505"/>
                </a:solidFill>
                <a:effectLst/>
                <a:uLnTx/>
                <a:uFillTx/>
                <a:latin typeface="Arial" panose="020B0604020202020204" pitchFamily="34" charset="0"/>
                <a:ea typeface="Source Sans Pro" charset="0"/>
                <a:cs typeface="Arial" panose="020B0604020202020204" pitchFamily="34" charset="0"/>
              </a:rPr>
              <a:pPr marL="0" marR="0" lvl="0" indent="0" algn="r" defTabSz="1219170" rtl="0" eaLnBrk="1" fontAlgn="auto" latinLnBrk="0" hangingPunct="1">
                <a:lnSpc>
                  <a:spcPct val="100000"/>
                </a:lnSpc>
                <a:spcBef>
                  <a:spcPts val="0"/>
                </a:spcBef>
                <a:spcAft>
                  <a:spcPts val="0"/>
                </a:spcAft>
                <a:buClrTx/>
                <a:buSzTx/>
                <a:buFontTx/>
                <a:buNone/>
                <a:tabLst/>
                <a:defRPr/>
              </a:pPr>
              <a:t>4</a:t>
            </a:fld>
            <a:endPar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endParaRPr>
          </a:p>
        </p:txBody>
      </p:sp>
      <p:pic>
        <p:nvPicPr>
          <p:cNvPr id="3" name="Picture 2" descr="Alternate Text Description of Timeline (May 2026–January 2027)&#10;The image displays a horizontal project timeline covering May 2026 through January 2027. It includes multiple workstreams: Implementation, Training, Organizational Change Management, and Business Process Redesign. Each workstream contains tasks represented as colored horizontal bars with start and end dates. Vertical dotted lines mark monthly boundaries.&#10;Implementation Workstream&#10;• Monthly Readiness Checkpoints run from May 2026 through October 26, 2026.&#10;• Develop Project Go-Live Support Plan occurs from May 11 to June 30, 2026.&#10;• Organizational Support Plan Template spans July 1 to July 31, 2026.&#10;• Go-Live Support runs from October 26 to December 2026.&#10;• Command Center (Virtual) runs from October 26 to November 25, 2026.&#10;• Over-the-Shoulder support runs from October 26 to November 25, 2026.&#10;Training Workstream&#10;• Training activities span from May 11 through October 23, 2026.&#10;• In-App Learning (Enablement and In-App Guidance) begins June 15 and ends October 23, 2026.&#10;• Self-Paced Online Training (Enablement) runs from June 15 to October 9, 2026.&#10;• Train-the-Trainer runs June 15 through July 20, 2026.&#10;• Delivery of Train-the-Trainer sessions runs July 20 through August 28, 2026.&#10;• Ongoing Train-the-Trainer Office Hours and Support Channel runs June 15 to October 23, 2026.&#10;• Training Delivery occurs August 3 through October 23, 2026.&#10;• Instructor-Led Training runs from August 3 to October 23, 2026.&#10;• Refresher Training occurs from October 8 to October 23, 2026.&#10;Organizational Change Management Workstream&#10;• Organizational Change Management runs May 11 through November 1, 2026.&#10;• OCM Coordinators and Super User Network runs May 11 through November 1, 2026.&#10;• Establish Network and Plan occurs May 11 through June 30, 2026.&#10;• Execute Plan runs June 30 through November 1, 2026.&#10;Business Process Redesign Workstream&#10;• Business Process Redesign runs May 11 through November 1, 2026.&#10;• BPR Plan and Scheduling occurs May 11 through June 30, 2026.&#10;• OAS Deep Dives and Delta Workshops occur July 6 through September 15, 2026.&#10;• Organization Support Materials to Document Deltas spans July 15 through September 15, 2026.&#10;• Statewide Impact Register runs September 15 to October 15, 2026.&#10;• Key Findings run October 15 to November 1, 2026.&#10;At the bottom, a note reads: “Timelines as of July 10th. Dates are subject to change.”&#10;">
            <a:extLst>
              <a:ext uri="{FF2B5EF4-FFF2-40B4-BE49-F238E27FC236}">
                <a16:creationId xmlns:a16="http://schemas.microsoft.com/office/drawing/2014/main" id="{A59CC987-3259-87C3-6B8A-BD568120FF9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09600" y="1274762"/>
            <a:ext cx="9684253" cy="5324475"/>
          </a:xfrm>
          <a:prstGeom prst="rect">
            <a:avLst/>
          </a:prstGeom>
        </p:spPr>
      </p:pic>
    </p:spTree>
    <p:extLst>
      <p:ext uri="{BB962C8B-B14F-4D97-AF65-F5344CB8AC3E}">
        <p14:creationId xmlns:p14="http://schemas.microsoft.com/office/powerpoint/2010/main" val="12157934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1F5CD-8FE5-C863-167B-FE2C09EDFEB7}"/>
              </a:ext>
            </a:extLst>
          </p:cNvPr>
          <p:cNvSpPr>
            <a:spLocks noGrp="1"/>
          </p:cNvSpPr>
          <p:nvPr>
            <p:ph type="title"/>
          </p:nvPr>
        </p:nvSpPr>
        <p:spPr/>
        <p:txBody>
          <a:bodyPr/>
          <a:lstStyle/>
          <a:p>
            <a:r>
              <a:rPr lang="en-US"/>
              <a:t>Organizational Change Management (OCM) Overview</a:t>
            </a:r>
          </a:p>
        </p:txBody>
      </p:sp>
      <p:sp>
        <p:nvSpPr>
          <p:cNvPr id="4" name="TextBox 3">
            <a:extLst>
              <a:ext uri="{FF2B5EF4-FFF2-40B4-BE49-F238E27FC236}">
                <a16:creationId xmlns:a16="http://schemas.microsoft.com/office/drawing/2014/main" id="{B4BF3177-9277-01C9-8996-D8E112ED83CC}"/>
              </a:ext>
            </a:extLst>
          </p:cNvPr>
          <p:cNvSpPr txBox="1"/>
          <p:nvPr/>
        </p:nvSpPr>
        <p:spPr>
          <a:xfrm>
            <a:off x="685799" y="1149089"/>
            <a:ext cx="10972800" cy="307777"/>
          </a:xfrm>
          <a:prstGeom prst="rect">
            <a:avLst/>
          </a:prstGeom>
          <a:noFill/>
        </p:spPr>
        <p:txBody>
          <a:bodyPr wrap="square" lIns="91440" tIns="45720" rIns="91440" bIns="45720" anchor="t">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50505"/>
                </a:solidFill>
                <a:effectLst/>
                <a:uLnTx/>
                <a:uFillTx/>
                <a:latin typeface="Arial" panose="020B0604020202020204"/>
                <a:ea typeface="+mn-ea"/>
                <a:cs typeface="+mn-cs"/>
              </a:rPr>
              <a:t>Organizational Change Management (OCM) has a crucial role in the success of the CWS-CARES Go-Live.</a:t>
            </a:r>
          </a:p>
        </p:txBody>
      </p:sp>
      <p:sp>
        <p:nvSpPr>
          <p:cNvPr id="10" name="Rectangle: Rounded Corners 9">
            <a:extLst>
              <a:ext uri="{FF2B5EF4-FFF2-40B4-BE49-F238E27FC236}">
                <a16:creationId xmlns:a16="http://schemas.microsoft.com/office/drawing/2014/main" id="{C7B2AC97-9B5D-9C85-C471-77FB97DACF25}"/>
              </a:ext>
            </a:extLst>
          </p:cNvPr>
          <p:cNvSpPr/>
          <p:nvPr/>
        </p:nvSpPr>
        <p:spPr>
          <a:xfrm>
            <a:off x="609600" y="1945506"/>
            <a:ext cx="3476333" cy="3966632"/>
          </a:xfrm>
          <a:prstGeom prst="roundRect">
            <a:avLst>
              <a:gd name="adj" fmla="val 893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Arial" panose="020B0604020202020204"/>
              <a:ea typeface="+mn-ea"/>
              <a:cs typeface="+mn-cs"/>
            </a:endParaRPr>
          </a:p>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Arial" panose="020B0604020202020204"/>
              <a:ea typeface="+mn-ea"/>
              <a:cs typeface="+mn-cs"/>
            </a:endParaRPr>
          </a:p>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Arial" panose="020B0604020202020204"/>
              <a:ea typeface="+mn-ea"/>
              <a:cs typeface="+mn-cs"/>
            </a:endParaRP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Arial" panose="020B0604020202020204"/>
                <a:ea typeface="+mn-ea"/>
                <a:cs typeface="+mn-cs"/>
              </a:rPr>
              <a:t>Strategic Planning &amp; Preparation</a:t>
            </a:r>
          </a:p>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Arial" panose="020B0604020202020204"/>
              <a:ea typeface="+mn-ea"/>
              <a:cs typeface="+mn-cs"/>
            </a:endParaRPr>
          </a:p>
          <a:p>
            <a:pPr marL="171450" marR="0" lvl="0" indent="-171450" algn="l" defTabSz="1219170" rtl="0" eaLnBrk="1" fontAlgn="auto" latinLnBrk="0" hangingPunct="1">
              <a:lnSpc>
                <a:spcPct val="112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Aligns </a:t>
            </a:r>
            <a:r>
              <a:rPr kumimoji="0" lang="en-US" sz="1200" b="1" i="0" u="none" strike="noStrike" kern="1200" cap="none" spc="0" normalizeH="0" baseline="0" noProof="0">
                <a:ln>
                  <a:noFill/>
                </a:ln>
                <a:solidFill>
                  <a:srgbClr val="FFFFFF"/>
                </a:solidFill>
                <a:effectLst/>
                <a:uLnTx/>
                <a:uFillTx/>
                <a:latin typeface="Arial" panose="020B0604020202020204"/>
                <a:ea typeface="+mn-ea"/>
                <a:cs typeface="+mn-cs"/>
              </a:rPr>
              <a:t>people, processes, and technology </a:t>
            </a: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for Go‑Live readiness</a:t>
            </a:r>
          </a:p>
          <a:p>
            <a:pPr marL="171450" marR="0" lvl="0" indent="-171450" algn="l" defTabSz="1219170" rtl="0" eaLnBrk="1" fontAlgn="auto" latinLnBrk="0" hangingPunct="1">
              <a:lnSpc>
                <a:spcPct val="112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Identifies how changes will affect end users and workflows</a:t>
            </a:r>
          </a:p>
          <a:p>
            <a:pPr marL="171450" marR="0" lvl="0" indent="-171450" algn="l" defTabSz="1219170" rtl="0" eaLnBrk="1" fontAlgn="auto" latinLnBrk="0" hangingPunct="1">
              <a:lnSpc>
                <a:spcPct val="112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Builds a structured approach to minimize disruption and resistance</a:t>
            </a:r>
          </a:p>
          <a:p>
            <a:pPr marL="171450" marR="0" lvl="0" indent="-171450" algn="l" defTabSz="1219170" rtl="0" eaLnBrk="1" fontAlgn="auto" latinLnBrk="0" hangingPunct="1">
              <a:lnSpc>
                <a:spcPct val="112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Ensures stakeholders understand what is changing and why</a:t>
            </a:r>
          </a:p>
        </p:txBody>
      </p:sp>
      <p:sp>
        <p:nvSpPr>
          <p:cNvPr id="11" name="Oval 10">
            <a:extLst>
              <a:ext uri="{FF2B5EF4-FFF2-40B4-BE49-F238E27FC236}">
                <a16:creationId xmlns:a16="http://schemas.microsoft.com/office/drawing/2014/main" id="{4FBE6722-0644-C470-7CFA-EB7B635BC8A1}"/>
              </a:ext>
              <a:ext uri="{C183D7F6-B498-43B3-948B-1728B52AA6E4}">
                <adec:decorative xmlns:adec="http://schemas.microsoft.com/office/drawing/2017/decorative" val="1"/>
              </a:ext>
            </a:extLst>
          </p:cNvPr>
          <p:cNvSpPr/>
          <p:nvPr/>
        </p:nvSpPr>
        <p:spPr>
          <a:xfrm>
            <a:off x="1836017" y="1618972"/>
            <a:ext cx="1066800" cy="1066800"/>
          </a:xfrm>
          <a:prstGeom prst="ellipse">
            <a:avLst/>
          </a:prstGeom>
          <a:solidFill>
            <a:schemeClr val="bg1"/>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15" name="Graphic 14" descr="Blueprint with solid fill">
            <a:extLst>
              <a:ext uri="{FF2B5EF4-FFF2-40B4-BE49-F238E27FC236}">
                <a16:creationId xmlns:a16="http://schemas.microsoft.com/office/drawing/2014/main" id="{89E87806-5D27-B989-5BCD-D37DC683101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988125" y="1783400"/>
            <a:ext cx="776433" cy="776433"/>
          </a:xfrm>
          <a:prstGeom prst="rect">
            <a:avLst/>
          </a:prstGeom>
        </p:spPr>
      </p:pic>
      <p:sp>
        <p:nvSpPr>
          <p:cNvPr id="9" name="Rectangle: Rounded Corners 8">
            <a:extLst>
              <a:ext uri="{FF2B5EF4-FFF2-40B4-BE49-F238E27FC236}">
                <a16:creationId xmlns:a16="http://schemas.microsoft.com/office/drawing/2014/main" id="{49C9A32D-A39F-DF7F-AECC-E17B449E88D1}"/>
              </a:ext>
            </a:extLst>
          </p:cNvPr>
          <p:cNvSpPr/>
          <p:nvPr/>
        </p:nvSpPr>
        <p:spPr>
          <a:xfrm>
            <a:off x="4267346" y="1945507"/>
            <a:ext cx="3476333" cy="3966632"/>
          </a:xfrm>
          <a:prstGeom prst="roundRect">
            <a:avLst>
              <a:gd name="adj" fmla="val 893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Arial" panose="020B0604020202020204"/>
              <a:ea typeface="+mn-ea"/>
              <a:cs typeface="+mn-cs"/>
            </a:endParaRPr>
          </a:p>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Arial" panose="020B0604020202020204"/>
              <a:ea typeface="+mn-ea"/>
              <a:cs typeface="+mn-cs"/>
            </a:endParaRPr>
          </a:p>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Arial" panose="020B0604020202020204"/>
              <a:ea typeface="+mn-ea"/>
              <a:cs typeface="+mn-cs"/>
            </a:endParaRP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Arial" panose="020B0604020202020204"/>
                <a:ea typeface="+mn-ea"/>
                <a:cs typeface="+mn-cs"/>
              </a:rPr>
              <a:t>Stakeholder Engagement &amp; Transparency</a:t>
            </a:r>
          </a:p>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Arial" panose="020B0604020202020204"/>
              <a:ea typeface="+mn-ea"/>
              <a:cs typeface="+mn-cs"/>
            </a:endParaRPr>
          </a:p>
          <a:p>
            <a:pPr marL="171450" marR="0" lvl="0" indent="-171450" algn="l" defTabSz="1219170" rtl="0" eaLnBrk="1" fontAlgn="auto" latinLnBrk="0" hangingPunct="1">
              <a:lnSpc>
                <a:spcPct val="112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Analyzes the stakeholder landscape to identify key groups and influencers</a:t>
            </a:r>
          </a:p>
          <a:p>
            <a:pPr marL="171450" marR="0" lvl="0" indent="-171450" algn="l" defTabSz="1219170" rtl="0" eaLnBrk="1" fontAlgn="auto" latinLnBrk="0" hangingPunct="1">
              <a:lnSpc>
                <a:spcPct val="112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Clarifies </a:t>
            </a:r>
            <a:r>
              <a:rPr kumimoji="0" lang="en-US" sz="1200" b="1" i="0" u="none" strike="noStrike" kern="1200" cap="none" spc="0" normalizeH="0" baseline="0" noProof="0">
                <a:ln>
                  <a:noFill/>
                </a:ln>
                <a:solidFill>
                  <a:srgbClr val="FFFFFF"/>
                </a:solidFill>
                <a:effectLst/>
                <a:uLnTx/>
                <a:uFillTx/>
                <a:latin typeface="Arial" panose="020B0604020202020204"/>
                <a:ea typeface="+mn-ea"/>
                <a:cs typeface="+mn-cs"/>
              </a:rPr>
              <a:t>worker permissions </a:t>
            </a: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and role‑specific impacts</a:t>
            </a:r>
          </a:p>
          <a:p>
            <a:pPr marL="171450" marR="0" lvl="0" indent="-171450" algn="l" defTabSz="1219170" rtl="0" eaLnBrk="1" fontAlgn="auto" latinLnBrk="0" hangingPunct="1">
              <a:lnSpc>
                <a:spcPct val="112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Provides clear, timely, and consistent </a:t>
            </a:r>
            <a:r>
              <a:rPr kumimoji="0" lang="en-US" sz="1200" b="1" i="0" u="none" strike="noStrike" kern="1200" cap="none" spc="0" normalizeH="0" baseline="0" noProof="0">
                <a:ln>
                  <a:noFill/>
                </a:ln>
                <a:solidFill>
                  <a:srgbClr val="FFFFFF"/>
                </a:solidFill>
                <a:effectLst/>
                <a:uLnTx/>
                <a:uFillTx/>
                <a:latin typeface="Arial" panose="020B0604020202020204"/>
                <a:ea typeface="+mn-ea"/>
                <a:cs typeface="+mn-cs"/>
              </a:rPr>
              <a:t>communication</a:t>
            </a:r>
          </a:p>
          <a:p>
            <a:pPr marL="171450" marR="0" lvl="0" indent="-171450" algn="l" defTabSz="1219170" rtl="0" eaLnBrk="1" fontAlgn="auto" latinLnBrk="0" hangingPunct="1">
              <a:lnSpc>
                <a:spcPct val="112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Reduces uncertainty by </a:t>
            </a:r>
            <a:r>
              <a:rPr kumimoji="0" lang="en-US" sz="1200" b="1" i="0" u="none" strike="noStrike" kern="1200" cap="none" spc="0" normalizeH="0" baseline="0" noProof="0">
                <a:ln>
                  <a:noFill/>
                </a:ln>
                <a:solidFill>
                  <a:srgbClr val="FFFFFF"/>
                </a:solidFill>
                <a:effectLst/>
                <a:uLnTx/>
                <a:uFillTx/>
                <a:latin typeface="Arial" panose="020B0604020202020204"/>
                <a:ea typeface="+mn-ea"/>
                <a:cs typeface="+mn-cs"/>
              </a:rPr>
              <a:t>keeping stakeholders informed </a:t>
            </a: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throughout the transition</a:t>
            </a:r>
          </a:p>
        </p:txBody>
      </p:sp>
      <p:sp>
        <p:nvSpPr>
          <p:cNvPr id="12" name="Oval 11">
            <a:extLst>
              <a:ext uri="{FF2B5EF4-FFF2-40B4-BE49-F238E27FC236}">
                <a16:creationId xmlns:a16="http://schemas.microsoft.com/office/drawing/2014/main" id="{BE1AFF4C-0D6F-C8E4-52CD-8DC56032E3B5}"/>
              </a:ext>
              <a:ext uri="{C183D7F6-B498-43B3-948B-1728B52AA6E4}">
                <adec:decorative xmlns:adec="http://schemas.microsoft.com/office/drawing/2017/decorative" val="1"/>
              </a:ext>
            </a:extLst>
          </p:cNvPr>
          <p:cNvSpPr/>
          <p:nvPr/>
        </p:nvSpPr>
        <p:spPr>
          <a:xfrm>
            <a:off x="5486400" y="1618972"/>
            <a:ext cx="1066800" cy="1066800"/>
          </a:xfrm>
          <a:prstGeom prst="ellipse">
            <a:avLst/>
          </a:prstGeom>
          <a:solidFill>
            <a:schemeClr val="bg1"/>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17" name="Graphic 16" descr="Handshake with solid fill">
            <a:extLst>
              <a:ext uri="{FF2B5EF4-FFF2-40B4-BE49-F238E27FC236}">
                <a16:creationId xmlns:a16="http://schemas.microsoft.com/office/drawing/2014/main" id="{56F5723B-79A5-697B-8844-FC4BDEA268F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562600" y="1737329"/>
            <a:ext cx="914400" cy="914400"/>
          </a:xfrm>
          <a:prstGeom prst="rect">
            <a:avLst/>
          </a:prstGeom>
        </p:spPr>
      </p:pic>
      <p:sp>
        <p:nvSpPr>
          <p:cNvPr id="7" name="Rectangle: Rounded Corners 6">
            <a:extLst>
              <a:ext uri="{FF2B5EF4-FFF2-40B4-BE49-F238E27FC236}">
                <a16:creationId xmlns:a16="http://schemas.microsoft.com/office/drawing/2014/main" id="{92CFC2D4-249D-6BCD-0764-022223BDC6AC}"/>
              </a:ext>
            </a:extLst>
          </p:cNvPr>
          <p:cNvSpPr/>
          <p:nvPr/>
        </p:nvSpPr>
        <p:spPr>
          <a:xfrm>
            <a:off x="7925092" y="1945505"/>
            <a:ext cx="3476333" cy="3966632"/>
          </a:xfrm>
          <a:prstGeom prst="roundRect">
            <a:avLst>
              <a:gd name="adj" fmla="val 893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Arial" panose="020B0604020202020204"/>
              <a:ea typeface="+mn-ea"/>
              <a:cs typeface="+mn-cs"/>
            </a:endParaRPr>
          </a:p>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Arial" panose="020B0604020202020204"/>
              <a:ea typeface="+mn-ea"/>
              <a:cs typeface="+mn-cs"/>
            </a:endParaRPr>
          </a:p>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Arial" panose="020B0604020202020204"/>
              <a:ea typeface="+mn-ea"/>
              <a:cs typeface="+mn-cs"/>
            </a:endParaRP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Arial" panose="020B0604020202020204"/>
                <a:ea typeface="+mn-ea"/>
                <a:cs typeface="+mn-cs"/>
              </a:rPr>
              <a:t>Adoption, Support &amp; Trust Building</a:t>
            </a:r>
          </a:p>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Arial" panose="020B0604020202020204"/>
              <a:ea typeface="+mn-ea"/>
              <a:cs typeface="+mn-cs"/>
            </a:endParaRPr>
          </a:p>
          <a:p>
            <a:pPr marL="171450" marR="0" lvl="0" indent="-171450" algn="l" defTabSz="1219170" rtl="0" eaLnBrk="1" fontAlgn="auto" latinLnBrk="0" hangingPunct="1">
              <a:lnSpc>
                <a:spcPct val="112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Drives </a:t>
            </a:r>
            <a:r>
              <a:rPr kumimoji="0" lang="en-US" sz="1200" b="1" i="0" u="none" strike="noStrike" kern="1200" cap="none" spc="0" normalizeH="0" baseline="0" noProof="0">
                <a:ln>
                  <a:noFill/>
                </a:ln>
                <a:solidFill>
                  <a:srgbClr val="FFFFFF"/>
                </a:solidFill>
                <a:effectLst/>
                <a:uLnTx/>
                <a:uFillTx/>
                <a:latin typeface="Arial" panose="020B0604020202020204"/>
                <a:ea typeface="+mn-ea"/>
                <a:cs typeface="+mn-cs"/>
              </a:rPr>
              <a:t>acceptance and adoption </a:t>
            </a: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of the new CWS‑CARES system</a:t>
            </a:r>
          </a:p>
          <a:p>
            <a:pPr marL="171450" marR="0" lvl="0" indent="-171450" algn="l" defTabSz="1219170" rtl="0" eaLnBrk="1" fontAlgn="auto" latinLnBrk="0" hangingPunct="1">
              <a:lnSpc>
                <a:spcPct val="112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Supports end users through </a:t>
            </a:r>
            <a:r>
              <a:rPr kumimoji="0" lang="en-US" sz="1200" b="1" i="0" u="none" strike="noStrike" kern="1200" cap="none" spc="0" normalizeH="0" baseline="0" noProof="0">
                <a:ln>
                  <a:noFill/>
                </a:ln>
                <a:solidFill>
                  <a:srgbClr val="FFFFFF"/>
                </a:solidFill>
                <a:effectLst/>
                <a:uLnTx/>
                <a:uFillTx/>
                <a:latin typeface="Arial" panose="020B0604020202020204"/>
                <a:ea typeface="+mn-ea"/>
                <a:cs typeface="+mn-cs"/>
              </a:rPr>
              <a:t>training, readiness activities</a:t>
            </a: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 and ongoing engagement</a:t>
            </a:r>
          </a:p>
          <a:p>
            <a:pPr marL="171450" marR="0" lvl="0" indent="-171450" algn="l" defTabSz="1219170" rtl="0" eaLnBrk="1" fontAlgn="auto" latinLnBrk="0" hangingPunct="1">
              <a:lnSpc>
                <a:spcPct val="112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Builds trust by addressing concerns early and reinforcing benefits</a:t>
            </a:r>
          </a:p>
          <a:p>
            <a:pPr marL="171450" marR="0" lvl="0" indent="-171450" algn="l" defTabSz="1219170" rtl="0" eaLnBrk="1" fontAlgn="auto" latinLnBrk="0" hangingPunct="1">
              <a:lnSpc>
                <a:spcPct val="112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Ensures a smooth transition at Go‑Live and beyond</a:t>
            </a:r>
          </a:p>
        </p:txBody>
      </p:sp>
      <p:sp>
        <p:nvSpPr>
          <p:cNvPr id="13" name="Oval 12">
            <a:extLst>
              <a:ext uri="{FF2B5EF4-FFF2-40B4-BE49-F238E27FC236}">
                <a16:creationId xmlns:a16="http://schemas.microsoft.com/office/drawing/2014/main" id="{660EF93A-54B5-EE6B-65AC-DA29E83E7EF0}"/>
              </a:ext>
              <a:ext uri="{C183D7F6-B498-43B3-948B-1728B52AA6E4}">
                <adec:decorative xmlns:adec="http://schemas.microsoft.com/office/drawing/2017/decorative" val="1"/>
              </a:ext>
            </a:extLst>
          </p:cNvPr>
          <p:cNvSpPr/>
          <p:nvPr/>
        </p:nvSpPr>
        <p:spPr>
          <a:xfrm>
            <a:off x="9129858" y="1618972"/>
            <a:ext cx="1066800" cy="1066800"/>
          </a:xfrm>
          <a:prstGeom prst="ellipse">
            <a:avLst/>
          </a:prstGeom>
          <a:solidFill>
            <a:schemeClr val="bg1"/>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16" name="Graphic 15" descr="Shield Tick with solid fill">
            <a:extLst>
              <a:ext uri="{FF2B5EF4-FFF2-40B4-BE49-F238E27FC236}">
                <a16:creationId xmlns:a16="http://schemas.microsoft.com/office/drawing/2014/main" id="{5B769F7F-D501-1875-E3AD-752E2EC5DF8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206058" y="1737329"/>
            <a:ext cx="914400" cy="914400"/>
          </a:xfrm>
          <a:prstGeom prst="rect">
            <a:avLst/>
          </a:prstGeom>
        </p:spPr>
      </p:pic>
      <p:sp>
        <p:nvSpPr>
          <p:cNvPr id="8" name="Arrow: Left-Right 7">
            <a:extLst>
              <a:ext uri="{FF2B5EF4-FFF2-40B4-BE49-F238E27FC236}">
                <a16:creationId xmlns:a16="http://schemas.microsoft.com/office/drawing/2014/main" id="{5A870D3B-4680-1746-1BFB-EE8EB242295B}"/>
              </a:ext>
              <a:ext uri="{C183D7F6-B498-43B3-948B-1728B52AA6E4}">
                <adec:decorative xmlns:adec="http://schemas.microsoft.com/office/drawing/2017/decorative" val="1"/>
              </a:ext>
            </a:extLst>
          </p:cNvPr>
          <p:cNvSpPr/>
          <p:nvPr/>
        </p:nvSpPr>
        <p:spPr>
          <a:xfrm>
            <a:off x="945639" y="5291943"/>
            <a:ext cx="10043879" cy="594995"/>
          </a:xfrm>
          <a:prstGeom prst="leftRightArrow">
            <a:avLst/>
          </a:prstGeom>
        </p:spPr>
        <p:style>
          <a:lnRef idx="2">
            <a:schemeClr val="lt1">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dk1">
              <a:hueOff val="0"/>
              <a:satOff val="0"/>
              <a:lumOff val="0"/>
              <a:alphaOff val="0"/>
            </a:schemeClr>
          </a:fontRef>
        </p:style>
        <p:txBody>
          <a:bodyPr anchor="t"/>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50505">
                  <a:hueOff val="0"/>
                  <a:satOff val="0"/>
                  <a:lumOff val="0"/>
                  <a:alphaOff val="0"/>
                </a:srgbClr>
              </a:solidFill>
              <a:effectLst/>
              <a:uLnTx/>
              <a:uFillTx/>
              <a:latin typeface="Arial" panose="020B0604020202020204"/>
              <a:ea typeface="+mn-ea"/>
              <a:cs typeface="+mn-cs"/>
            </a:endParaRPr>
          </a:p>
        </p:txBody>
      </p:sp>
      <p:sp>
        <p:nvSpPr>
          <p:cNvPr id="21" name="Slide Number Placeholder 3">
            <a:extLst>
              <a:ext uri="{FF2B5EF4-FFF2-40B4-BE49-F238E27FC236}">
                <a16:creationId xmlns:a16="http://schemas.microsoft.com/office/drawing/2014/main" id="{2E24ED0C-721E-D887-D91B-CEBA26097CB2}"/>
              </a:ext>
            </a:extLst>
          </p:cNvPr>
          <p:cNvSpPr>
            <a:spLocks noGrp="1"/>
          </p:cNvSpPr>
          <p:nvPr>
            <p:ph type="sldNum" sz="quarter" idx="12"/>
          </p:nvPr>
        </p:nvSpPr>
        <p:spPr>
          <a:xfrm>
            <a:off x="8610600" y="6356350"/>
            <a:ext cx="2743200" cy="365125"/>
          </a:xfrm>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 CWDS / </a:t>
            </a:r>
            <a:fld id="{3034EA56-25F9-154B-A508-1E08B5A9821D}" type="slidenum">
              <a:rPr kumimoji="0" lang="en-US" sz="1200" b="1" i="0" u="none" strike="noStrike" kern="1200" cap="none" spc="0" normalizeH="0" baseline="0" noProof="0" smtClean="0">
                <a:ln>
                  <a:noFill/>
                </a:ln>
                <a:solidFill>
                  <a:srgbClr val="050505"/>
                </a:solidFill>
                <a:effectLst/>
                <a:uLnTx/>
                <a:uFillTx/>
                <a:latin typeface="Arial" panose="020B0604020202020204" pitchFamily="34" charset="0"/>
                <a:ea typeface="Source Sans Pro" charset="0"/>
                <a:cs typeface="Arial" panose="020B0604020202020204" pitchFamily="34" charset="0"/>
              </a:rPr>
              <a:pPr marL="0" marR="0" lvl="0" indent="0" algn="r" defTabSz="1219170" rtl="0" eaLnBrk="1" fontAlgn="auto" latinLnBrk="0" hangingPunct="1">
                <a:lnSpc>
                  <a:spcPct val="100000"/>
                </a:lnSpc>
                <a:spcBef>
                  <a:spcPts val="0"/>
                </a:spcBef>
                <a:spcAft>
                  <a:spcPts val="0"/>
                </a:spcAft>
                <a:buClrTx/>
                <a:buSzTx/>
                <a:buFontTx/>
                <a:buNone/>
                <a:tabLst/>
                <a:defRPr/>
              </a:pPr>
              <a:t>5</a:t>
            </a:fld>
            <a:endPar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endParaRPr>
          </a:p>
        </p:txBody>
      </p:sp>
    </p:spTree>
    <p:extLst>
      <p:ext uri="{BB962C8B-B14F-4D97-AF65-F5344CB8AC3E}">
        <p14:creationId xmlns:p14="http://schemas.microsoft.com/office/powerpoint/2010/main" val="38026309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3859311-F593-C983-3378-75717ED14968}"/>
              </a:ext>
            </a:extLst>
          </p:cNvPr>
          <p:cNvSpPr>
            <a:spLocks noGrp="1"/>
          </p:cNvSpPr>
          <p:nvPr>
            <p:ph type="title"/>
          </p:nvPr>
        </p:nvSpPr>
        <p:spPr/>
        <p:txBody>
          <a:bodyPr/>
          <a:lstStyle/>
          <a:p>
            <a:r>
              <a:rPr lang="en-US"/>
              <a:t>Communication</a:t>
            </a:r>
          </a:p>
        </p:txBody>
      </p:sp>
      <p:pic>
        <p:nvPicPr>
          <p:cNvPr id="10" name="Graphic 9" descr="Chat with solid fill">
            <a:extLst>
              <a:ext uri="{FF2B5EF4-FFF2-40B4-BE49-F238E27FC236}">
                <a16:creationId xmlns:a16="http://schemas.microsoft.com/office/drawing/2014/main" id="{880B16BE-3BF4-C41F-BCD7-6EBC503DA72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877419" y="644769"/>
            <a:ext cx="3470031" cy="3470031"/>
          </a:xfrm>
          <a:prstGeom prst="rect">
            <a:avLst/>
          </a:prstGeom>
        </p:spPr>
      </p:pic>
    </p:spTree>
    <p:extLst>
      <p:ext uri="{BB962C8B-B14F-4D97-AF65-F5344CB8AC3E}">
        <p14:creationId xmlns:p14="http://schemas.microsoft.com/office/powerpoint/2010/main" val="10297898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EC41E2-8A43-8156-2FF6-E3CD9A51DD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CE5644-208E-2107-7989-5B7778C5F61C}"/>
              </a:ext>
            </a:extLst>
          </p:cNvPr>
          <p:cNvSpPr>
            <a:spLocks noGrp="1"/>
          </p:cNvSpPr>
          <p:nvPr>
            <p:ph type="title"/>
          </p:nvPr>
        </p:nvSpPr>
        <p:spPr/>
        <p:txBody>
          <a:bodyPr/>
          <a:lstStyle/>
          <a:p>
            <a:r>
              <a:rPr lang="en-US"/>
              <a:t>Communication Overview</a:t>
            </a:r>
          </a:p>
        </p:txBody>
      </p:sp>
      <p:sp>
        <p:nvSpPr>
          <p:cNvPr id="13" name="TextBox 12">
            <a:extLst>
              <a:ext uri="{FF2B5EF4-FFF2-40B4-BE49-F238E27FC236}">
                <a16:creationId xmlns:a16="http://schemas.microsoft.com/office/drawing/2014/main" id="{9797293D-A8BE-FB5E-F589-D954C7820F20}"/>
              </a:ext>
            </a:extLst>
          </p:cNvPr>
          <p:cNvSpPr txBox="1"/>
          <p:nvPr/>
        </p:nvSpPr>
        <p:spPr>
          <a:xfrm>
            <a:off x="685799" y="1009943"/>
            <a:ext cx="10972800" cy="523220"/>
          </a:xfrm>
          <a:prstGeom prst="rect">
            <a:avLst/>
          </a:prstGeom>
          <a:noFill/>
        </p:spPr>
        <p:txBody>
          <a:bodyPr wrap="squar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50505"/>
                </a:solidFill>
                <a:effectLst/>
                <a:uLnTx/>
                <a:uFillTx/>
                <a:latin typeface="Arial" panose="020B0604020202020204"/>
                <a:ea typeface="+mn-ea"/>
                <a:cs typeface="+mn-cs"/>
              </a:rPr>
              <a:t>The following framework outlines the foundation, goals, and actions necessary to ensure clear, consistent, and targeted communication throughout the CWS‑CARES V1 implementation.</a:t>
            </a:r>
          </a:p>
        </p:txBody>
      </p:sp>
      <p:grpSp>
        <p:nvGrpSpPr>
          <p:cNvPr id="18" name="Group 17" descr="The image contains two side‑by‑side sections labeled “Definition” and “Outcome.” Each section has a blue vertical panel on the left containing the title, with explanatory text to the right.&#10;Definition Section&#10;The left blue panel displays the heading “Definition.”&#10;To the right of this panel, the text reads:&#10;“A comprehensive document that outlines the goals, objectives, tactics, and resources needed for effective communication with stakeholders throughout the CWS‑CARES V1 implementation. It includes a detailed plan of the types of communication, channels, timings, and the methods that will be used to convey relevant information to all stakeholders.”&#10;Outcome Section&#10;A second blue panel displays the heading “Outcome.”&#10;To the right of this panel, the text reads:&#10;• Facilitates effective communication with stakeholders through the appropriate channels and messengers.&#10;• Provides clear and consistent communication to stakeholders.&#10;• Provides a clear statement of the approach to be used for the development and execution of all communication activity and defines the parameters for delivering key messages to stakeholders.">
            <a:extLst>
              <a:ext uri="{FF2B5EF4-FFF2-40B4-BE49-F238E27FC236}">
                <a16:creationId xmlns:a16="http://schemas.microsoft.com/office/drawing/2014/main" id="{82A71AB9-451D-8720-16AC-6B5F3D096BC5}"/>
              </a:ext>
              <a:ext uri="{C183D7F6-B498-43B3-948B-1728B52AA6E4}">
                <adec:decorative xmlns:adec="http://schemas.microsoft.com/office/drawing/2017/decorative" val="0"/>
              </a:ext>
            </a:extLst>
          </p:cNvPr>
          <p:cNvGrpSpPr/>
          <p:nvPr/>
        </p:nvGrpSpPr>
        <p:grpSpPr>
          <a:xfrm>
            <a:off x="520263" y="1610750"/>
            <a:ext cx="11175550" cy="1896036"/>
            <a:chOff x="63063" y="1797267"/>
            <a:chExt cx="12065873" cy="1418898"/>
          </a:xfrm>
        </p:grpSpPr>
        <p:grpSp>
          <p:nvGrpSpPr>
            <p:cNvPr id="8" name="Group 7">
              <a:extLst>
                <a:ext uri="{FF2B5EF4-FFF2-40B4-BE49-F238E27FC236}">
                  <a16:creationId xmlns:a16="http://schemas.microsoft.com/office/drawing/2014/main" id="{16C74F44-F5FA-2837-10CF-0C3ABDCFCC20}"/>
                </a:ext>
              </a:extLst>
            </p:cNvPr>
            <p:cNvGrpSpPr/>
            <p:nvPr/>
          </p:nvGrpSpPr>
          <p:grpSpPr>
            <a:xfrm>
              <a:off x="63063" y="1797267"/>
              <a:ext cx="5996150" cy="1418897"/>
              <a:chOff x="756745" y="1797269"/>
              <a:chExt cx="5996150" cy="1418897"/>
            </a:xfrm>
          </p:grpSpPr>
          <p:sp>
            <p:nvSpPr>
              <p:cNvPr id="4" name="Rectangle 3">
                <a:extLst>
                  <a:ext uri="{FF2B5EF4-FFF2-40B4-BE49-F238E27FC236}">
                    <a16:creationId xmlns:a16="http://schemas.microsoft.com/office/drawing/2014/main" id="{A5A8BFB9-FE79-9FDC-7BAC-326BA96A44D9}"/>
                  </a:ext>
                </a:extLst>
              </p:cNvPr>
              <p:cNvSpPr/>
              <p:nvPr/>
            </p:nvSpPr>
            <p:spPr>
              <a:xfrm>
                <a:off x="756745" y="1797269"/>
                <a:ext cx="1460938" cy="1418897"/>
              </a:xfrm>
              <a:prstGeom prst="rect">
                <a:avLst/>
              </a:prstGeom>
              <a:solidFill>
                <a:schemeClr val="tx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panose="020B0604020202020204"/>
                    <a:ea typeface="+mn-ea"/>
                    <a:cs typeface="+mn-cs"/>
                  </a:rPr>
                  <a:t>Definition</a:t>
                </a:r>
              </a:p>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Rectangle 5">
                <a:extLst>
                  <a:ext uri="{FF2B5EF4-FFF2-40B4-BE49-F238E27FC236}">
                    <a16:creationId xmlns:a16="http://schemas.microsoft.com/office/drawing/2014/main" id="{69210C6C-2F51-E613-D249-E43DCA6FD1A2}"/>
                  </a:ext>
                </a:extLst>
              </p:cNvPr>
              <p:cNvSpPr/>
              <p:nvPr/>
            </p:nvSpPr>
            <p:spPr>
              <a:xfrm>
                <a:off x="2217682" y="1797269"/>
                <a:ext cx="4535213" cy="1418897"/>
              </a:xfrm>
              <a:prstGeom prst="rect">
                <a:avLst/>
              </a:prstGeom>
              <a:no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150" b="0" i="0" u="none" strike="noStrike" kern="1200" cap="none" spc="0" normalizeH="0" baseline="0" noProof="0">
                    <a:ln>
                      <a:noFill/>
                    </a:ln>
                    <a:solidFill>
                      <a:srgbClr val="050505"/>
                    </a:solidFill>
                    <a:effectLst/>
                    <a:uLnTx/>
                    <a:uFillTx/>
                    <a:latin typeface="Arial" panose="020B0604020202020204"/>
                    <a:ea typeface="+mn-ea"/>
                    <a:cs typeface="+mn-cs"/>
                  </a:rPr>
                  <a:t>A comprehensive document that outlines the goals, objectives, tactics, and resources needed for effective communication with stakeholders throughout the CWS-CARES V1 implementation it includes a detailed plan of the types of communication, channels, timings, and the methods that will be used to convey relevant information to all stakeholders.</a:t>
                </a:r>
              </a:p>
            </p:txBody>
          </p:sp>
        </p:grpSp>
        <p:grpSp>
          <p:nvGrpSpPr>
            <p:cNvPr id="9" name="Group 8">
              <a:extLst>
                <a:ext uri="{FF2B5EF4-FFF2-40B4-BE49-F238E27FC236}">
                  <a16:creationId xmlns:a16="http://schemas.microsoft.com/office/drawing/2014/main" id="{B53D63A1-9796-278C-6FF8-F96DDC888024}"/>
                </a:ext>
              </a:extLst>
            </p:cNvPr>
            <p:cNvGrpSpPr/>
            <p:nvPr/>
          </p:nvGrpSpPr>
          <p:grpSpPr>
            <a:xfrm>
              <a:off x="6122276" y="1797267"/>
              <a:ext cx="6006660" cy="1418898"/>
              <a:chOff x="6406056" y="1797267"/>
              <a:chExt cx="6006660" cy="1418898"/>
            </a:xfrm>
          </p:grpSpPr>
          <p:sp>
            <p:nvSpPr>
              <p:cNvPr id="5" name="Rectangle 4">
                <a:extLst>
                  <a:ext uri="{FF2B5EF4-FFF2-40B4-BE49-F238E27FC236}">
                    <a16:creationId xmlns:a16="http://schemas.microsoft.com/office/drawing/2014/main" id="{23861E0B-DCEA-6D04-09B6-77B30015B21C}"/>
                  </a:ext>
                </a:extLst>
              </p:cNvPr>
              <p:cNvSpPr/>
              <p:nvPr/>
            </p:nvSpPr>
            <p:spPr>
              <a:xfrm>
                <a:off x="6406056" y="1797268"/>
                <a:ext cx="1460938" cy="1418897"/>
              </a:xfrm>
              <a:prstGeom prst="rect">
                <a:avLst/>
              </a:prstGeom>
              <a:solidFill>
                <a:schemeClr val="tx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panose="020B0604020202020204"/>
                    <a:ea typeface="+mn-ea"/>
                    <a:cs typeface="+mn-cs"/>
                  </a:rPr>
                  <a:t>Outcome</a:t>
                </a:r>
              </a:p>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7" name="Rectangle 6">
                <a:extLst>
                  <a:ext uri="{FF2B5EF4-FFF2-40B4-BE49-F238E27FC236}">
                    <a16:creationId xmlns:a16="http://schemas.microsoft.com/office/drawing/2014/main" id="{1FFE5FA8-22E9-DFB3-8CA6-AB92D81E1D6C}"/>
                  </a:ext>
                </a:extLst>
              </p:cNvPr>
              <p:cNvSpPr/>
              <p:nvPr/>
            </p:nvSpPr>
            <p:spPr>
              <a:xfrm>
                <a:off x="7877503" y="1797267"/>
                <a:ext cx="4535213" cy="1418897"/>
              </a:xfrm>
              <a:prstGeom prst="rect">
                <a:avLst/>
              </a:prstGeom>
              <a:no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171450" marR="0" lvl="0" indent="-17145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50" b="0" i="0" u="none" strike="noStrike" kern="1200" cap="none" spc="0" normalizeH="0" baseline="0" noProof="0">
                    <a:ln>
                      <a:noFill/>
                    </a:ln>
                    <a:solidFill>
                      <a:srgbClr val="050505"/>
                    </a:solidFill>
                    <a:effectLst/>
                    <a:uLnTx/>
                    <a:uFillTx/>
                    <a:latin typeface="Arial" panose="020B0604020202020204"/>
                    <a:ea typeface="+mn-ea"/>
                    <a:cs typeface="+mn-cs"/>
                  </a:rPr>
                  <a:t>Facilitates effective communication with stakeholders through the appropriate channels and messengers</a:t>
                </a:r>
              </a:p>
              <a:p>
                <a:pPr marL="171450" marR="0" lvl="0" indent="-17145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50" b="0" i="0" u="none" strike="noStrike" kern="1200" cap="none" spc="0" normalizeH="0" baseline="0" noProof="0">
                    <a:ln>
                      <a:noFill/>
                    </a:ln>
                    <a:solidFill>
                      <a:srgbClr val="050505"/>
                    </a:solidFill>
                    <a:effectLst/>
                    <a:uLnTx/>
                    <a:uFillTx/>
                    <a:latin typeface="Arial" panose="020B0604020202020204"/>
                    <a:ea typeface="+mn-ea"/>
                    <a:cs typeface="+mn-cs"/>
                  </a:rPr>
                  <a:t>Provides clear and consistent communication to stakeholders</a:t>
                </a:r>
              </a:p>
              <a:p>
                <a:pPr marL="171450" marR="0" lvl="0" indent="-17145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50" b="0" i="0" u="none" strike="noStrike" kern="1200" cap="none" spc="0" normalizeH="0" baseline="0" noProof="0">
                    <a:ln>
                      <a:noFill/>
                    </a:ln>
                    <a:solidFill>
                      <a:srgbClr val="050505"/>
                    </a:solidFill>
                    <a:effectLst/>
                    <a:uLnTx/>
                    <a:uFillTx/>
                    <a:latin typeface="Arial" panose="020B0604020202020204"/>
                    <a:ea typeface="+mn-ea"/>
                    <a:cs typeface="+mn-cs"/>
                  </a:rPr>
                  <a:t>Provides a clear statement of the approach to be used for the development and execution of all communication activity and defines the parameters for delivering key messages to stakeholders</a:t>
                </a:r>
              </a:p>
            </p:txBody>
          </p:sp>
        </p:grpSp>
      </p:grpSp>
      <p:pic>
        <p:nvPicPr>
          <p:cNvPr id="19" name="Graphic 18" descr="Pencil with solid fill">
            <a:extLst>
              <a:ext uri="{FF2B5EF4-FFF2-40B4-BE49-F238E27FC236}">
                <a16:creationId xmlns:a16="http://schemas.microsoft.com/office/drawing/2014/main" id="{D9F48C79-1232-8F3B-8F70-CF219261EA8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98645" y="2741994"/>
            <a:ext cx="528229" cy="559216"/>
          </a:xfrm>
          <a:prstGeom prst="rect">
            <a:avLst/>
          </a:prstGeom>
        </p:spPr>
      </p:pic>
      <p:pic>
        <p:nvPicPr>
          <p:cNvPr id="20" name="Graphic 19" descr="Target with solid fill">
            <a:extLst>
              <a:ext uri="{FF2B5EF4-FFF2-40B4-BE49-F238E27FC236}">
                <a16:creationId xmlns:a16="http://schemas.microsoft.com/office/drawing/2014/main" id="{27ACA101-A4AA-48AB-109B-8A261CDB3A6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471074" y="2712556"/>
            <a:ext cx="627065" cy="588653"/>
          </a:xfrm>
          <a:prstGeom prst="rect">
            <a:avLst/>
          </a:prstGeom>
        </p:spPr>
      </p:pic>
      <p:graphicFrame>
        <p:nvGraphicFramePr>
          <p:cNvPr id="12" name="Table 11">
            <a:extLst>
              <a:ext uri="{FF2B5EF4-FFF2-40B4-BE49-F238E27FC236}">
                <a16:creationId xmlns:a16="http://schemas.microsoft.com/office/drawing/2014/main" id="{990F0358-4480-3EA1-75DF-542E08358106}"/>
              </a:ext>
            </a:extLst>
          </p:cNvPr>
          <p:cNvGraphicFramePr>
            <a:graphicFrameLocks noGrp="1"/>
          </p:cNvGraphicFramePr>
          <p:nvPr/>
        </p:nvGraphicFramePr>
        <p:xfrm>
          <a:off x="520263" y="3870669"/>
          <a:ext cx="11175551" cy="2288284"/>
        </p:xfrm>
        <a:graphic>
          <a:graphicData uri="http://schemas.openxmlformats.org/drawingml/2006/table">
            <a:tbl>
              <a:tblPr firstRow="1" firstCol="1" bandRow="1">
                <a:tableStyleId>{5C22544A-7EE6-4342-B048-85BDC9FD1C3A}</a:tableStyleId>
              </a:tblPr>
              <a:tblGrid>
                <a:gridCol w="781165">
                  <a:extLst>
                    <a:ext uri="{9D8B030D-6E8A-4147-A177-3AD203B41FA5}">
                      <a16:colId xmlns:a16="http://schemas.microsoft.com/office/drawing/2014/main" val="3156100852"/>
                    </a:ext>
                  </a:extLst>
                </a:gridCol>
                <a:gridCol w="10394386">
                  <a:extLst>
                    <a:ext uri="{9D8B030D-6E8A-4147-A177-3AD203B41FA5}">
                      <a16:colId xmlns:a16="http://schemas.microsoft.com/office/drawing/2014/main" val="53909628"/>
                    </a:ext>
                  </a:extLst>
                </a:gridCol>
              </a:tblGrid>
              <a:tr h="437290">
                <a:tc gridSpan="2">
                  <a: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mn-lt"/>
                          <a:ea typeface="+mn-ea"/>
                          <a:cs typeface="+mn-cs"/>
                        </a:rPr>
                        <a:t>Key Activities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hMerge="1">
                  <a:txBody>
                    <a:bodyPr/>
                    <a:lstStyle/>
                    <a:p>
                      <a:endParaRPr lang="en-US" sz="1200">
                        <a:solidFill>
                          <a:schemeClr val="tx1"/>
                        </a:solidFill>
                      </a:endParaRPr>
                    </a:p>
                  </a:txBody>
                  <a:tcPr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3830425"/>
                  </a:ext>
                </a:extLst>
              </a:tr>
              <a:tr h="437290">
                <a:tc>
                  <a:txBody>
                    <a:bodyPr/>
                    <a:lstStyle/>
                    <a:p>
                      <a:pPr algn="ctr"/>
                      <a:r>
                        <a:rPr lang="en-US" sz="1200">
                          <a:solidFill>
                            <a:schemeClr val="tx1"/>
                          </a:solidFill>
                        </a:rPr>
                        <a:t>1</a:t>
                      </a:r>
                    </a:p>
                  </a:txBody>
                  <a:tcPr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r>
                        <a:rPr lang="en-US" sz="1200" b="1">
                          <a:solidFill>
                            <a:schemeClr val="tx1"/>
                          </a:solidFill>
                        </a:rPr>
                        <a:t>Review: </a:t>
                      </a:r>
                      <a:r>
                        <a:rPr lang="en-US" sz="1200" b="0">
                          <a:solidFill>
                            <a:schemeClr val="tx1"/>
                          </a:solidFill>
                        </a:rPr>
                        <a:t>Reference</a:t>
                      </a:r>
                      <a:r>
                        <a:rPr lang="en-US" sz="1200">
                          <a:solidFill>
                            <a:schemeClr val="tx1"/>
                          </a:solidFill>
                        </a:rPr>
                        <a:t> key information for the CWS-CARES V1 implementation provided by the Implementation OCM Team</a:t>
                      </a:r>
                    </a:p>
                  </a:txBody>
                  <a:tcPr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0840255"/>
                  </a:ext>
                </a:extLst>
              </a:tr>
              <a:tr h="437290">
                <a:tc>
                  <a:txBody>
                    <a:bodyPr/>
                    <a:lstStyle/>
                    <a:p>
                      <a:pPr algn="ctr"/>
                      <a:r>
                        <a:rPr lang="en-US" sz="1200">
                          <a:solidFill>
                            <a:schemeClr val="tx1"/>
                          </a:solidFill>
                        </a:rPr>
                        <a:t>2</a:t>
                      </a:r>
                    </a:p>
                  </a:txBody>
                  <a:tcPr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r>
                        <a:rPr lang="en-US" sz="1200" b="1">
                          <a:solidFill>
                            <a:schemeClr val="tx1"/>
                          </a:solidFill>
                        </a:rPr>
                        <a:t>Identify</a:t>
                      </a:r>
                      <a:r>
                        <a:rPr lang="en-US" sz="1200">
                          <a:solidFill>
                            <a:schemeClr val="tx1"/>
                          </a:solidFill>
                        </a:rPr>
                        <a:t>: Determine any potential gaps for each stakeholder group</a:t>
                      </a:r>
                    </a:p>
                  </a:txBody>
                  <a:tcPr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17764567"/>
                  </a:ext>
                </a:extLst>
              </a:tr>
              <a:tr h="539124">
                <a:tc>
                  <a:txBody>
                    <a:bodyPr/>
                    <a:lstStyle/>
                    <a:p>
                      <a:pPr algn="ctr"/>
                      <a:r>
                        <a:rPr lang="en-US" sz="1200">
                          <a:solidFill>
                            <a:schemeClr val="tx1"/>
                          </a:solidFill>
                        </a:rPr>
                        <a:t>3</a:t>
                      </a:r>
                    </a:p>
                  </a:txBody>
                  <a:tcPr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r>
                        <a:rPr lang="en-US" sz="1200" b="1">
                          <a:solidFill>
                            <a:schemeClr val="tx1"/>
                          </a:solidFill>
                        </a:rPr>
                        <a:t>Build: </a:t>
                      </a:r>
                      <a:r>
                        <a:rPr lang="en-US" sz="1200">
                          <a:solidFill>
                            <a:schemeClr val="tx1"/>
                          </a:solidFill>
                        </a:rPr>
                        <a:t>Develop a communication plan and respective materials in support of the CWS-CARES V1 implementation that address potential gaps or nuances within the Organization</a:t>
                      </a:r>
                    </a:p>
                  </a:txBody>
                  <a:tcPr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20288970"/>
                  </a:ext>
                </a:extLst>
              </a:tr>
              <a:tr h="437290">
                <a:tc>
                  <a:txBody>
                    <a:bodyPr/>
                    <a:lstStyle/>
                    <a:p>
                      <a:pPr algn="ctr"/>
                      <a:r>
                        <a:rPr lang="en-US" sz="1200">
                          <a:solidFill>
                            <a:schemeClr val="tx1"/>
                          </a:solidFill>
                        </a:rPr>
                        <a:t>4</a:t>
                      </a:r>
                    </a:p>
                  </a:txBody>
                  <a:tcPr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r>
                        <a:rPr lang="en-US" sz="1200" b="1">
                          <a:solidFill>
                            <a:schemeClr val="tx1"/>
                          </a:solidFill>
                        </a:rPr>
                        <a:t>Refine: </a:t>
                      </a:r>
                      <a:r>
                        <a:rPr lang="en-US" sz="1200">
                          <a:solidFill>
                            <a:schemeClr val="tx1"/>
                          </a:solidFill>
                        </a:rPr>
                        <a:t>Socialize the plan with stakeholders and deploy communications in accordance with the communications plan</a:t>
                      </a:r>
                    </a:p>
                  </a:txBody>
                  <a:tcPr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6025958"/>
                  </a:ext>
                </a:extLst>
              </a:tr>
            </a:tbl>
          </a:graphicData>
        </a:graphic>
      </p:graphicFrame>
      <p:sp>
        <p:nvSpPr>
          <p:cNvPr id="17" name="Slide Number Placeholder 3">
            <a:extLst>
              <a:ext uri="{FF2B5EF4-FFF2-40B4-BE49-F238E27FC236}">
                <a16:creationId xmlns:a16="http://schemas.microsoft.com/office/drawing/2014/main" id="{DCD71AD4-498D-1325-5F32-E06F7AF78C22}"/>
              </a:ext>
            </a:extLst>
          </p:cNvPr>
          <p:cNvSpPr txBox="1">
            <a:spLocks/>
          </p:cNvSpPr>
          <p:nvPr/>
        </p:nvSpPr>
        <p:spPr>
          <a:xfrm>
            <a:off x="8610600" y="6356350"/>
            <a:ext cx="2743200" cy="365125"/>
          </a:xfrm>
          <a:prstGeom prst="rect">
            <a:avLst/>
          </a:prstGeom>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 CWDS / </a:t>
            </a:r>
            <a:fld id="{3034EA56-25F9-154B-A508-1E08B5A9821D}" type="slidenum">
              <a:rPr kumimoji="0" lang="en-US" sz="1200" b="1" i="0" u="none" strike="noStrike" kern="1200" cap="none" spc="0" normalizeH="0" baseline="0" noProof="0" smtClean="0">
                <a:ln>
                  <a:noFill/>
                </a:ln>
                <a:solidFill>
                  <a:srgbClr val="050505"/>
                </a:solidFill>
                <a:effectLst/>
                <a:uLnTx/>
                <a:uFillTx/>
                <a:latin typeface="Arial" panose="020B0604020202020204" pitchFamily="34" charset="0"/>
                <a:ea typeface="Source Sans Pro" charset="0"/>
                <a:cs typeface="Arial" panose="020B0604020202020204" pitchFamily="34" charset="0"/>
              </a:rPr>
              <a:pPr marL="0" marR="0" lvl="0" indent="0" algn="r" defTabSz="1219170" rtl="0" eaLnBrk="1" fontAlgn="auto" latinLnBrk="0" hangingPunct="1">
                <a:lnSpc>
                  <a:spcPct val="100000"/>
                </a:lnSpc>
                <a:spcBef>
                  <a:spcPts val="0"/>
                </a:spcBef>
                <a:spcAft>
                  <a:spcPts val="0"/>
                </a:spcAft>
                <a:buClrTx/>
                <a:buSzTx/>
                <a:buFontTx/>
                <a:buNone/>
                <a:tabLst/>
                <a:defRPr/>
              </a:pPr>
              <a:t>7</a:t>
            </a:fld>
            <a:endPar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endParaRPr>
          </a:p>
        </p:txBody>
      </p:sp>
    </p:spTree>
    <p:extLst>
      <p:ext uri="{BB962C8B-B14F-4D97-AF65-F5344CB8AC3E}">
        <p14:creationId xmlns:p14="http://schemas.microsoft.com/office/powerpoint/2010/main" val="34915205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1C56A-9721-A1C6-F6E2-C4BDFC7009BD}"/>
              </a:ext>
            </a:extLst>
          </p:cNvPr>
          <p:cNvSpPr>
            <a:spLocks noGrp="1"/>
          </p:cNvSpPr>
          <p:nvPr>
            <p:ph type="title"/>
          </p:nvPr>
        </p:nvSpPr>
        <p:spPr/>
        <p:txBody>
          <a:bodyPr/>
          <a:lstStyle/>
          <a:p>
            <a:r>
              <a:rPr lang="en-US"/>
              <a:t>Review: CWS-CARES V1 Key Messages</a:t>
            </a:r>
          </a:p>
        </p:txBody>
      </p:sp>
      <p:sp>
        <p:nvSpPr>
          <p:cNvPr id="9" name="TextBox 8">
            <a:extLst>
              <a:ext uri="{FF2B5EF4-FFF2-40B4-BE49-F238E27FC236}">
                <a16:creationId xmlns:a16="http://schemas.microsoft.com/office/drawing/2014/main" id="{A30E843B-FBEC-801B-F161-EF9615CCBE6F}"/>
              </a:ext>
            </a:extLst>
          </p:cNvPr>
          <p:cNvSpPr txBox="1"/>
          <p:nvPr/>
        </p:nvSpPr>
        <p:spPr>
          <a:xfrm>
            <a:off x="685799" y="1149089"/>
            <a:ext cx="10972800" cy="523220"/>
          </a:xfrm>
          <a:prstGeom prst="rect">
            <a:avLst/>
          </a:prstGeom>
          <a:noFill/>
        </p:spPr>
        <p:txBody>
          <a:bodyPr wrap="squar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50505"/>
                </a:solidFill>
                <a:effectLst/>
                <a:uLnTx/>
                <a:uFillTx/>
                <a:latin typeface="Arial" panose="020B0604020202020204"/>
                <a:ea typeface="+mn-ea"/>
                <a:cs typeface="+mn-cs"/>
              </a:rPr>
              <a:t>Listed below are some common questions and key messages that may support communication efforts during CWS-CARES V1 implementation. </a:t>
            </a:r>
          </a:p>
        </p:txBody>
      </p:sp>
      <p:graphicFrame>
        <p:nvGraphicFramePr>
          <p:cNvPr id="5" name="Table 4">
            <a:extLst>
              <a:ext uri="{FF2B5EF4-FFF2-40B4-BE49-F238E27FC236}">
                <a16:creationId xmlns:a16="http://schemas.microsoft.com/office/drawing/2014/main" id="{A04CA51D-5F50-71C8-A56B-86BA278476B8}"/>
              </a:ext>
            </a:extLst>
          </p:cNvPr>
          <p:cNvGraphicFramePr>
            <a:graphicFrameLocks noGrp="1"/>
          </p:cNvGraphicFramePr>
          <p:nvPr/>
        </p:nvGraphicFramePr>
        <p:xfrm>
          <a:off x="685800" y="1701855"/>
          <a:ext cx="10506974" cy="4389120"/>
        </p:xfrm>
        <a:graphic>
          <a:graphicData uri="http://schemas.openxmlformats.org/drawingml/2006/table">
            <a:tbl>
              <a:tblPr firstRow="1" bandRow="1">
                <a:tableStyleId>{5C22544A-7EE6-4342-B048-85BDC9FD1C3A}</a:tableStyleId>
              </a:tblPr>
              <a:tblGrid>
                <a:gridCol w="2846717">
                  <a:extLst>
                    <a:ext uri="{9D8B030D-6E8A-4147-A177-3AD203B41FA5}">
                      <a16:colId xmlns:a16="http://schemas.microsoft.com/office/drawing/2014/main" val="1990631377"/>
                    </a:ext>
                  </a:extLst>
                </a:gridCol>
                <a:gridCol w="7660257">
                  <a:extLst>
                    <a:ext uri="{9D8B030D-6E8A-4147-A177-3AD203B41FA5}">
                      <a16:colId xmlns:a16="http://schemas.microsoft.com/office/drawing/2014/main" val="1574043880"/>
                    </a:ext>
                  </a:extLst>
                </a:gridCol>
              </a:tblGrid>
              <a:tr h="175392">
                <a:tc>
                  <a:txBody>
                    <a:bodyPr/>
                    <a:lstStyle/>
                    <a:p>
                      <a:pPr marL="0" marR="0" algn="ctr">
                        <a:buNone/>
                      </a:pPr>
                      <a:endParaRPr lang="en-US" sz="1200" b="1">
                        <a:effectLst/>
                        <a:latin typeface="+mn-lt"/>
                        <a:ea typeface="Cambria" panose="02040503050406030204" pitchFamily="18" charset="0"/>
                        <a:cs typeface="Times New Roman" panose="02020603050405020304" pitchFamily="18" charset="0"/>
                      </a:endParaRPr>
                    </a:p>
                  </a:txBody>
                  <a:tcPr marL="34252" marR="34252" marT="0" marB="0">
                    <a:solidFill>
                      <a:schemeClr val="accent4"/>
                    </a:solidFill>
                  </a:tcPr>
                </a:tc>
                <a:tc>
                  <a:txBody>
                    <a:bodyPr/>
                    <a:lstStyle/>
                    <a:p>
                      <a:pPr marL="342900" marR="0" lvl="0" indent="-342900">
                        <a:spcAft>
                          <a:spcPts val="400"/>
                        </a:spcAft>
                        <a:buFont typeface="Symbol" panose="05050102010706020507" pitchFamily="18" charset="2"/>
                        <a:buChar char=""/>
                      </a:pPr>
                      <a:endParaRPr lang="en-US" sz="1200">
                        <a:effectLst/>
                        <a:latin typeface="+mn-lt"/>
                        <a:ea typeface="Calibri" panose="020F0502020204030204" pitchFamily="34" charset="0"/>
                        <a:cs typeface="Times New Roman" panose="02020603050405020304" pitchFamily="18" charset="0"/>
                      </a:endParaRPr>
                    </a:p>
                  </a:txBody>
                  <a:tcPr marL="34252" marR="34252" marT="0" marB="0">
                    <a:solidFill>
                      <a:schemeClr val="accent4"/>
                    </a:solidFill>
                  </a:tcPr>
                </a:tc>
                <a:extLst>
                  <a:ext uri="{0D108BD9-81ED-4DB2-BD59-A6C34878D82A}">
                    <a16:rowId xmlns:a16="http://schemas.microsoft.com/office/drawing/2014/main" val="4075430709"/>
                  </a:ext>
                </a:extLst>
              </a:tr>
              <a:tr h="485236">
                <a:tc>
                  <a:txBody>
                    <a:bodyPr/>
                    <a:lstStyle/>
                    <a:p>
                      <a:pPr marL="0" marR="0" algn="ctr">
                        <a:buNone/>
                      </a:pPr>
                      <a:r>
                        <a:rPr lang="en-US" sz="1400">
                          <a:effectLst/>
                          <a:latin typeface="+mn-lt"/>
                        </a:rPr>
                        <a:t>What is changing?</a:t>
                      </a:r>
                      <a:endParaRPr lang="en-US" sz="1400" b="1">
                        <a:effectLst/>
                        <a:latin typeface="+mn-lt"/>
                        <a:ea typeface="Cambria" panose="02040503050406030204" pitchFamily="18" charset="0"/>
                        <a:cs typeface="Times New Roman" panose="02020603050405020304" pitchFamily="18" charset="0"/>
                      </a:endParaRPr>
                    </a:p>
                  </a:txBody>
                  <a:tcPr marL="34252" marR="34252" marT="0" marB="0" anchor="ctr"/>
                </a:tc>
                <a:tc>
                  <a:txBody>
                    <a:bodyPr/>
                    <a:lstStyle/>
                    <a:p>
                      <a:pPr marL="342900" marR="0" lvl="0" indent="-342900">
                        <a:spcAft>
                          <a:spcPts val="400"/>
                        </a:spcAft>
                        <a:buFont typeface="Symbol" panose="05050102010706020507" pitchFamily="18" charset="2"/>
                        <a:buChar char=""/>
                      </a:pPr>
                      <a:r>
                        <a:rPr lang="en-US" sz="1200">
                          <a:effectLst/>
                          <a:latin typeface="+mn-lt"/>
                        </a:rPr>
                        <a:t>The purpose of the Child Welfare Services-California Automated Response and Engagement System (CWS-CARES) project is to replace the existing legacy child welfare system, the Child Welfare Services/Case Management System (CWS/CMS), with a Comprehensive Child Welfare Information System (CCWIS) compliant system. </a:t>
                      </a:r>
                      <a:endParaRPr lang="en-US" sz="1200">
                        <a:effectLst/>
                        <a:latin typeface="+mn-lt"/>
                        <a:ea typeface="Calibri" panose="020F0502020204030204" pitchFamily="34" charset="0"/>
                        <a:cs typeface="Times New Roman" panose="02020603050405020304" pitchFamily="18" charset="0"/>
                      </a:endParaRPr>
                    </a:p>
                  </a:txBody>
                  <a:tcPr marL="34252" marR="34252" marT="0" marB="0"/>
                </a:tc>
                <a:extLst>
                  <a:ext uri="{0D108BD9-81ED-4DB2-BD59-A6C34878D82A}">
                    <a16:rowId xmlns:a16="http://schemas.microsoft.com/office/drawing/2014/main" val="1378325109"/>
                  </a:ext>
                </a:extLst>
              </a:tr>
              <a:tr h="582283">
                <a:tc>
                  <a:txBody>
                    <a:bodyPr/>
                    <a:lstStyle/>
                    <a:p>
                      <a:pPr marL="0" marR="0" algn="ctr">
                        <a:buNone/>
                      </a:pPr>
                      <a:r>
                        <a:rPr lang="en-US" sz="1400">
                          <a:effectLst/>
                          <a:latin typeface="+mn-lt"/>
                        </a:rPr>
                        <a:t>Why is it changing?</a:t>
                      </a:r>
                      <a:endParaRPr lang="en-US" sz="1400" b="1">
                        <a:effectLst/>
                        <a:latin typeface="+mn-lt"/>
                        <a:ea typeface="Cambria" panose="02040503050406030204" pitchFamily="18" charset="0"/>
                        <a:cs typeface="Times New Roman" panose="02020603050405020304" pitchFamily="18" charset="0"/>
                      </a:endParaRPr>
                    </a:p>
                  </a:txBody>
                  <a:tcPr marL="34252" marR="34252" marT="0" marB="0" anchor="ctr"/>
                </a:tc>
                <a:tc>
                  <a:txBody>
                    <a:bodyPr/>
                    <a:lstStyle/>
                    <a:p>
                      <a:pPr marL="342900" marR="0" lvl="0" indent="-342900">
                        <a:buFont typeface="Symbol" panose="05050102010706020507" pitchFamily="18" charset="2"/>
                        <a:buChar char=""/>
                      </a:pPr>
                      <a:r>
                        <a:rPr lang="en-US" sz="1200">
                          <a:effectLst/>
                          <a:latin typeface="+mn-lt"/>
                        </a:rPr>
                        <a:t>The new system will be designed to be more accessible and will be a highly regulated, safety-critical, and data-intensive system.</a:t>
                      </a:r>
                    </a:p>
                    <a:p>
                      <a:pPr marL="342900" marR="0" lvl="0" indent="-342900">
                        <a:buFont typeface="Symbol" panose="05050102010706020507" pitchFamily="18" charset="2"/>
                        <a:buChar char=""/>
                      </a:pPr>
                      <a:r>
                        <a:rPr lang="en-US" sz="1200" strike="sngStrike">
                          <a:effectLst/>
                          <a:latin typeface="+mn-lt"/>
                        </a:rPr>
                        <a:t>CWS-CARES will provide an intuitive user experience and new capabilities not currently provided by CWS/CMS.  </a:t>
                      </a:r>
                    </a:p>
                    <a:p>
                      <a:pPr marL="342900" marR="0" lvl="0" indent="-342900">
                        <a:spcAft>
                          <a:spcPts val="400"/>
                        </a:spcAft>
                        <a:buFont typeface="Symbol" panose="05050102010706020507" pitchFamily="18" charset="2"/>
                        <a:buChar char=""/>
                      </a:pPr>
                      <a:r>
                        <a:rPr lang="en-US" sz="1200">
                          <a:effectLst/>
                          <a:latin typeface="+mn-lt"/>
                        </a:rPr>
                        <a:t>Federal regulations include new requirements around system standards that California must adhere to  draw down federal funding</a:t>
                      </a:r>
                      <a:endParaRPr lang="en-US" sz="1200">
                        <a:effectLst/>
                        <a:latin typeface="+mn-lt"/>
                        <a:ea typeface="Calibri" panose="020F0502020204030204" pitchFamily="34" charset="0"/>
                        <a:cs typeface="Times New Roman" panose="02020603050405020304" pitchFamily="18" charset="0"/>
                      </a:endParaRPr>
                    </a:p>
                  </a:txBody>
                  <a:tcPr marL="34252" marR="34252" marT="0" marB="0"/>
                </a:tc>
                <a:extLst>
                  <a:ext uri="{0D108BD9-81ED-4DB2-BD59-A6C34878D82A}">
                    <a16:rowId xmlns:a16="http://schemas.microsoft.com/office/drawing/2014/main" val="151535067"/>
                  </a:ext>
                </a:extLst>
              </a:tr>
              <a:tr h="1261614">
                <a:tc>
                  <a:txBody>
                    <a:bodyPr/>
                    <a:lstStyle/>
                    <a:p>
                      <a:pPr marL="0" marR="0" algn="ctr">
                        <a:buNone/>
                      </a:pPr>
                      <a:r>
                        <a:rPr lang="en-US" sz="1400">
                          <a:effectLst/>
                          <a:latin typeface="+mn-lt"/>
                        </a:rPr>
                        <a:t>What are the benefits of the new system?</a:t>
                      </a:r>
                      <a:endParaRPr lang="en-US" sz="1400" b="1">
                        <a:effectLst/>
                        <a:latin typeface="+mn-lt"/>
                        <a:ea typeface="Cambria" panose="02040503050406030204" pitchFamily="18" charset="0"/>
                        <a:cs typeface="Times New Roman" panose="02020603050405020304" pitchFamily="18" charset="0"/>
                      </a:endParaRPr>
                    </a:p>
                  </a:txBody>
                  <a:tcPr marL="34252" marR="34252" marT="0" marB="0" anchor="ctr"/>
                </a:tc>
                <a:tc>
                  <a:txBody>
                    <a:bodyPr/>
                    <a:lstStyle/>
                    <a:p>
                      <a:pPr marL="342900" marR="0" lvl="0" indent="-342900">
                        <a:buFont typeface="Symbol" panose="05050102010706020507" pitchFamily="18" charset="2"/>
                        <a:buChar char=""/>
                      </a:pPr>
                      <a:r>
                        <a:rPr lang="en-US" sz="1200">
                          <a:effectLst/>
                          <a:latin typeface="+mn-lt"/>
                        </a:rPr>
                        <a:t>Business Process Improvements–Opportunities to improve and standardize business processes designed to help children and families.  ​</a:t>
                      </a:r>
                    </a:p>
                    <a:p>
                      <a:pPr marL="342900" marR="0" lvl="0" indent="-342900">
                        <a:buFont typeface="Symbol" panose="05050102010706020507" pitchFamily="18" charset="2"/>
                        <a:buChar char=""/>
                      </a:pPr>
                      <a:r>
                        <a:rPr lang="en-US" sz="1200">
                          <a:effectLst/>
                          <a:latin typeface="+mn-lt"/>
                        </a:rPr>
                        <a:t>IT System Modernization–Migration from a decades-old mainframe IT system to a modern, cloud-based environment that will make it easier for CWS staff to access real-time data and make more informed decisions. ​</a:t>
                      </a:r>
                    </a:p>
                    <a:p>
                      <a:pPr marL="342900" marR="0" lvl="0" indent="-342900">
                        <a:buFont typeface="Symbol" panose="05050102010706020507" pitchFamily="18" charset="2"/>
                        <a:buChar char=""/>
                      </a:pPr>
                      <a:r>
                        <a:rPr lang="en-US" sz="1200">
                          <a:effectLst/>
                          <a:latin typeface="+mn-lt"/>
                        </a:rPr>
                        <a:t>Effective &amp; Efficient Tools–Provides CWS staff with modern technology and an application with customized tools that will streamline the paperwork process to enhance their work with families, partners, and stakeholders. ​</a:t>
                      </a:r>
                    </a:p>
                    <a:p>
                      <a:pPr marL="342900" marR="0" lvl="0" indent="-342900">
                        <a:spcAft>
                          <a:spcPts val="400"/>
                        </a:spcAft>
                        <a:buFont typeface="Symbol" panose="05050102010706020507" pitchFamily="18" charset="2"/>
                        <a:buChar char=""/>
                      </a:pPr>
                      <a:r>
                        <a:rPr lang="en-US" sz="1200">
                          <a:effectLst/>
                          <a:latin typeface="+mn-lt"/>
                        </a:rPr>
                        <a:t>Compliant CCWIS System–The CWS-CARES Project keeps the needs of local child welfare and juvenile probation practitioners at the forefront and meets the regulations and policies of state and federal laws.</a:t>
                      </a:r>
                      <a:endParaRPr lang="en-US" sz="1200">
                        <a:effectLst/>
                        <a:latin typeface="+mn-lt"/>
                        <a:ea typeface="Calibri" panose="020F0502020204030204" pitchFamily="34" charset="0"/>
                        <a:cs typeface="Times New Roman" panose="02020603050405020304" pitchFamily="18" charset="0"/>
                      </a:endParaRPr>
                    </a:p>
                  </a:txBody>
                  <a:tcPr marL="34252" marR="34252" marT="0" marB="0"/>
                </a:tc>
                <a:extLst>
                  <a:ext uri="{0D108BD9-81ED-4DB2-BD59-A6C34878D82A}">
                    <a16:rowId xmlns:a16="http://schemas.microsoft.com/office/drawing/2014/main" val="2185456008"/>
                  </a:ext>
                </a:extLst>
              </a:tr>
              <a:tr h="291142">
                <a:tc>
                  <a:txBody>
                    <a:bodyPr/>
                    <a:lstStyle/>
                    <a:p>
                      <a:pPr marL="0" marR="0" algn="ctr">
                        <a:buNone/>
                      </a:pPr>
                      <a:r>
                        <a:rPr lang="en-US" sz="1400">
                          <a:effectLst/>
                          <a:latin typeface="+mn-lt"/>
                        </a:rPr>
                        <a:t>When will this change happen?</a:t>
                      </a:r>
                      <a:endParaRPr lang="en-US" sz="1400" b="1">
                        <a:effectLst/>
                        <a:latin typeface="+mn-lt"/>
                        <a:ea typeface="Cambria" panose="02040503050406030204" pitchFamily="18" charset="0"/>
                        <a:cs typeface="Times New Roman" panose="02020603050405020304" pitchFamily="18" charset="0"/>
                      </a:endParaRPr>
                    </a:p>
                  </a:txBody>
                  <a:tcPr marL="34252" marR="34252" marT="0" marB="0" anchor="ctr"/>
                </a:tc>
                <a:tc>
                  <a:txBody>
                    <a:bodyPr/>
                    <a:lstStyle/>
                    <a:p>
                      <a:pPr marL="342900" marR="0" lvl="0" indent="-342900">
                        <a:buFont typeface="Symbol" panose="05050102010706020507" pitchFamily="18" charset="2"/>
                        <a:buChar char=""/>
                      </a:pPr>
                      <a:r>
                        <a:rPr lang="en-US" sz="1200">
                          <a:effectLst/>
                          <a:latin typeface="+mn-lt"/>
                        </a:rPr>
                        <a:t>CWS-CARES V1 will have a statewide rollout approach, which means all end users will implement V1 at the same time. </a:t>
                      </a:r>
                    </a:p>
                    <a:p>
                      <a:pPr marL="342900" marR="0" lvl="0" indent="-342900">
                        <a:spcAft>
                          <a:spcPts val="400"/>
                        </a:spcAft>
                        <a:buFont typeface="Symbol" panose="05050102010706020507" pitchFamily="18" charset="2"/>
                        <a:buChar char=""/>
                      </a:pPr>
                      <a:r>
                        <a:rPr lang="en-US" sz="1200">
                          <a:effectLst/>
                          <a:latin typeface="+mn-lt"/>
                        </a:rPr>
                        <a:t>CWS-CARES V1 is scheduled to go live in October 2026.</a:t>
                      </a:r>
                      <a:endParaRPr lang="en-US" sz="1200">
                        <a:effectLst/>
                        <a:latin typeface="+mn-lt"/>
                        <a:ea typeface="Calibri" panose="020F0502020204030204" pitchFamily="34" charset="0"/>
                        <a:cs typeface="Times New Roman" panose="02020603050405020304" pitchFamily="18" charset="0"/>
                      </a:endParaRPr>
                    </a:p>
                  </a:txBody>
                  <a:tcPr marL="34252" marR="34252" marT="0" marB="0"/>
                </a:tc>
                <a:extLst>
                  <a:ext uri="{0D108BD9-81ED-4DB2-BD59-A6C34878D82A}">
                    <a16:rowId xmlns:a16="http://schemas.microsoft.com/office/drawing/2014/main" val="3882896066"/>
                  </a:ext>
                </a:extLst>
              </a:tr>
            </a:tbl>
          </a:graphicData>
        </a:graphic>
      </p:graphicFrame>
      <p:sp>
        <p:nvSpPr>
          <p:cNvPr id="3" name="Slide Number Placeholder 3">
            <a:extLst>
              <a:ext uri="{FF2B5EF4-FFF2-40B4-BE49-F238E27FC236}">
                <a16:creationId xmlns:a16="http://schemas.microsoft.com/office/drawing/2014/main" id="{40AA1BA4-1193-2D1A-F91C-3B61583D9503}"/>
              </a:ext>
            </a:extLst>
          </p:cNvPr>
          <p:cNvSpPr txBox="1">
            <a:spLocks/>
          </p:cNvSpPr>
          <p:nvPr/>
        </p:nvSpPr>
        <p:spPr>
          <a:xfrm>
            <a:off x="8610600" y="6356350"/>
            <a:ext cx="2743200" cy="365125"/>
          </a:xfrm>
          <a:prstGeom prst="rect">
            <a:avLst/>
          </a:prstGeom>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 CWDS / </a:t>
            </a:r>
            <a:fld id="{3034EA56-25F9-154B-A508-1E08B5A9821D}" type="slidenum">
              <a:rPr kumimoji="0" lang="en-US" sz="1200" b="1" i="0" u="none" strike="noStrike" kern="1200" cap="none" spc="0" normalizeH="0" baseline="0" noProof="0" smtClean="0">
                <a:ln>
                  <a:noFill/>
                </a:ln>
                <a:solidFill>
                  <a:srgbClr val="050505"/>
                </a:solidFill>
                <a:effectLst/>
                <a:uLnTx/>
                <a:uFillTx/>
                <a:latin typeface="Arial" panose="020B0604020202020204" pitchFamily="34" charset="0"/>
                <a:ea typeface="Source Sans Pro" charset="0"/>
                <a:cs typeface="Arial" panose="020B0604020202020204" pitchFamily="34" charset="0"/>
              </a:rPr>
              <a:pPr marL="0" marR="0" lvl="0" indent="0" algn="r" defTabSz="1219170" rtl="0" eaLnBrk="1" fontAlgn="auto" latinLnBrk="0" hangingPunct="1">
                <a:lnSpc>
                  <a:spcPct val="100000"/>
                </a:lnSpc>
                <a:spcBef>
                  <a:spcPts val="0"/>
                </a:spcBef>
                <a:spcAft>
                  <a:spcPts val="0"/>
                </a:spcAft>
                <a:buClrTx/>
                <a:buSzTx/>
                <a:buFontTx/>
                <a:buNone/>
                <a:tabLst/>
                <a:defRPr/>
              </a:pPr>
              <a:t>8</a:t>
            </a:fld>
            <a:endPar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endParaRPr>
          </a:p>
        </p:txBody>
      </p:sp>
    </p:spTree>
    <p:extLst>
      <p:ext uri="{BB962C8B-B14F-4D97-AF65-F5344CB8AC3E}">
        <p14:creationId xmlns:p14="http://schemas.microsoft.com/office/powerpoint/2010/main" val="2474866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BF076B-803F-D660-AB4B-FA1EB85EEFB5}"/>
              </a:ext>
            </a:extLst>
          </p:cNvPr>
          <p:cNvSpPr>
            <a:spLocks noGrp="1"/>
          </p:cNvSpPr>
          <p:nvPr>
            <p:ph type="title"/>
          </p:nvPr>
        </p:nvSpPr>
        <p:spPr/>
        <p:txBody>
          <a:bodyPr/>
          <a:lstStyle/>
          <a:p>
            <a:r>
              <a:rPr lang="en-US"/>
              <a:t>Review: CWS-CARES V1 Planned Campaigns &amp; Sub-Campaigns</a:t>
            </a:r>
          </a:p>
        </p:txBody>
      </p:sp>
      <p:sp>
        <p:nvSpPr>
          <p:cNvPr id="6" name="TextBox 5">
            <a:extLst>
              <a:ext uri="{FF2B5EF4-FFF2-40B4-BE49-F238E27FC236}">
                <a16:creationId xmlns:a16="http://schemas.microsoft.com/office/drawing/2014/main" id="{BDCDAD4B-F51E-B9A5-5B01-7AEE48BC14F4}"/>
              </a:ext>
            </a:extLst>
          </p:cNvPr>
          <p:cNvSpPr txBox="1"/>
          <p:nvPr/>
        </p:nvSpPr>
        <p:spPr>
          <a:xfrm>
            <a:off x="685800" y="1022942"/>
            <a:ext cx="10972800" cy="523220"/>
          </a:xfrm>
          <a:prstGeom prst="rect">
            <a:avLst/>
          </a:prstGeom>
          <a:noFill/>
        </p:spPr>
        <p:txBody>
          <a:bodyPr wrap="squar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50505"/>
                </a:solidFill>
                <a:effectLst/>
                <a:uLnTx/>
                <a:uFillTx/>
                <a:latin typeface="Arial" panose="020B0604020202020204"/>
                <a:ea typeface="+mn-ea"/>
                <a:cs typeface="+mn-cs"/>
              </a:rPr>
              <a:t>Planned campaigns and sub-campaigns are used to organize strategic communication efforts. Listed below are specific campaigns and sub-campaigns that will support the CWS-CARES V1 implementation. </a:t>
            </a:r>
          </a:p>
        </p:txBody>
      </p:sp>
      <p:grpSp>
        <p:nvGrpSpPr>
          <p:cNvPr id="27" name="Group 26">
            <a:extLst>
              <a:ext uri="{FF2B5EF4-FFF2-40B4-BE49-F238E27FC236}">
                <a16:creationId xmlns:a16="http://schemas.microsoft.com/office/drawing/2014/main" id="{A327FE23-F2B8-5646-671A-9AC59E396FCE}"/>
              </a:ext>
              <a:ext uri="{C183D7F6-B498-43B3-948B-1728B52AA6E4}">
                <adec:decorative xmlns:adec="http://schemas.microsoft.com/office/drawing/2017/decorative" val="1"/>
              </a:ext>
            </a:extLst>
          </p:cNvPr>
          <p:cNvGrpSpPr/>
          <p:nvPr/>
        </p:nvGrpSpPr>
        <p:grpSpPr>
          <a:xfrm>
            <a:off x="705344" y="1866588"/>
            <a:ext cx="10724657" cy="4449826"/>
            <a:chOff x="705344" y="1727691"/>
            <a:chExt cx="10724657" cy="4449826"/>
          </a:xfrm>
        </p:grpSpPr>
        <p:sp>
          <p:nvSpPr>
            <p:cNvPr id="11" name="Rectangle 10">
              <a:extLst>
                <a:ext uri="{FF2B5EF4-FFF2-40B4-BE49-F238E27FC236}">
                  <a16:creationId xmlns:a16="http://schemas.microsoft.com/office/drawing/2014/main" id="{9D7ED419-7795-24CF-B684-55E81BE3460D}"/>
                </a:ext>
              </a:extLst>
            </p:cNvPr>
            <p:cNvSpPr/>
            <p:nvPr/>
          </p:nvSpPr>
          <p:spPr>
            <a:xfrm>
              <a:off x="705344" y="3216349"/>
              <a:ext cx="3370813" cy="2961168"/>
            </a:xfrm>
            <a:prstGeom prst="rect">
              <a:avLst/>
            </a:prstGeom>
            <a:noFill/>
            <a:ln w="28575">
              <a:solidFill>
                <a:schemeClr val="bg2">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200"/>
                </a:spcBef>
                <a:spcAft>
                  <a:spcPts val="200"/>
                </a:spcAft>
                <a:buClrTx/>
                <a:buSzTx/>
                <a:buFontTx/>
                <a:buNone/>
                <a:tabLst/>
                <a:defRPr/>
              </a:pPr>
              <a:r>
                <a:rPr kumimoji="0" lang="en-US" sz="1400" b="0" i="0" u="none" strike="noStrike" kern="1200" cap="none" spc="-5" normalizeH="0" baseline="0" noProof="0">
                  <a:ln>
                    <a:noFill/>
                  </a:ln>
                  <a:solidFill>
                    <a:srgbClr val="050505"/>
                  </a:solidFill>
                  <a:effectLst/>
                  <a:uLnTx/>
                  <a:uFillTx/>
                  <a:latin typeface="Arial" panose="020B0604020202020204"/>
                  <a:ea typeface="+mn-ea"/>
                  <a:cs typeface="+mn-cs"/>
                </a:rPr>
                <a:t>This campaign will focus on preparing Organizations on what to expect leading up to Go-Live and the audience for this campaign will be Organizations and end-users.</a:t>
              </a:r>
            </a:p>
            <a:p>
              <a:pPr marL="0" marR="0" lvl="0" indent="0" algn="l" defTabSz="914400" rtl="0" eaLnBrk="1" fontAlgn="auto" latinLnBrk="0" hangingPunct="1">
                <a:lnSpc>
                  <a:spcPct val="100000"/>
                </a:lnSpc>
                <a:spcBef>
                  <a:spcPts val="200"/>
                </a:spcBef>
                <a:spcAft>
                  <a:spcPts val="200"/>
                </a:spcAft>
                <a:buClrTx/>
                <a:buSzTx/>
                <a:buFontTx/>
                <a:buNone/>
                <a:tabLst/>
                <a:defRPr/>
              </a:pPr>
              <a:endParaRPr kumimoji="0" lang="en-US" sz="1400" b="0" i="0" u="none" strike="noStrike" kern="1200" cap="none" spc="-5" normalizeH="0" baseline="0" noProof="0">
                <a:ln>
                  <a:noFill/>
                </a:ln>
                <a:solidFill>
                  <a:srgbClr val="050505"/>
                </a:solidFill>
                <a:effectLst/>
                <a:uLnTx/>
                <a:uFillTx/>
                <a:latin typeface="Arial" panose="020B0604020202020204"/>
                <a:ea typeface="+mn-ea"/>
                <a:cs typeface="+mn-cs"/>
              </a:endParaRPr>
            </a:p>
            <a:p>
              <a:pPr marL="171450" marR="0" lvl="0" indent="-171450" algn="l" defTabSz="914400" rtl="0" eaLnBrk="1" fontAlgn="auto" latinLnBrk="0" hangingPunct="1">
                <a:lnSpc>
                  <a:spcPct val="100000"/>
                </a:lnSpc>
                <a:spcBef>
                  <a:spcPts val="200"/>
                </a:spcBef>
                <a:spcAft>
                  <a:spcPts val="200"/>
                </a:spcAft>
                <a:buClrTx/>
                <a:buSzTx/>
                <a:buFont typeface="Wingdings" panose="05000000000000000000" pitchFamily="2" charset="2"/>
                <a:buChar char="ü"/>
                <a:tabLst/>
                <a:defRPr/>
              </a:pPr>
              <a:r>
                <a:rPr kumimoji="0" lang="en-US" sz="1400" b="0" i="0" u="none" strike="noStrike" kern="1200" cap="none" spc="-5" normalizeH="0" baseline="0" noProof="0">
                  <a:ln>
                    <a:noFill/>
                  </a:ln>
                  <a:solidFill>
                    <a:srgbClr val="050505"/>
                  </a:solidFill>
                  <a:effectLst/>
                  <a:uLnTx/>
                  <a:uFillTx/>
                  <a:latin typeface="Arial" panose="020B0604020202020204"/>
                  <a:ea typeface="+mn-ea"/>
                  <a:cs typeface="+mn-cs"/>
                </a:rPr>
                <a:t>Early preview of Go-Live information and support</a:t>
              </a:r>
            </a:p>
          </p:txBody>
        </p:sp>
        <p:sp>
          <p:nvSpPr>
            <p:cNvPr id="18" name="Rectangle 17">
              <a:extLst>
                <a:ext uri="{FF2B5EF4-FFF2-40B4-BE49-F238E27FC236}">
                  <a16:creationId xmlns:a16="http://schemas.microsoft.com/office/drawing/2014/main" id="{8A630EC4-94BD-9740-4197-13956896EA92}"/>
                </a:ext>
              </a:extLst>
            </p:cNvPr>
            <p:cNvSpPr/>
            <p:nvPr/>
          </p:nvSpPr>
          <p:spPr>
            <a:xfrm>
              <a:off x="4382266" y="3216349"/>
              <a:ext cx="3370813" cy="2961168"/>
            </a:xfrm>
            <a:prstGeom prst="rect">
              <a:avLst/>
            </a:prstGeom>
            <a:noFill/>
            <a:ln w="28575">
              <a:solidFill>
                <a:srgbClr val="6EAA2E"/>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200"/>
                </a:spcBef>
                <a:spcAft>
                  <a:spcPts val="200"/>
                </a:spcAft>
                <a:buClrTx/>
                <a:buSzTx/>
                <a:buFontTx/>
                <a:buNone/>
                <a:tabLst/>
                <a:defRPr/>
              </a:pPr>
              <a:r>
                <a:rPr kumimoji="0" lang="en-US" sz="1400" b="0" i="0" u="none" strike="noStrike" kern="1200" cap="none" spc="-5" normalizeH="0" baseline="0" noProof="0">
                  <a:ln>
                    <a:noFill/>
                  </a:ln>
                  <a:solidFill>
                    <a:srgbClr val="050505"/>
                  </a:solidFill>
                  <a:effectLst/>
                  <a:uLnTx/>
                  <a:uFillTx/>
                  <a:latin typeface="Arial" panose="020B0604020202020204"/>
                  <a:ea typeface="+mn-ea"/>
                  <a:cs typeface="+mn-cs"/>
                </a:rPr>
                <a:t>This campaign will focus on preparing Organizations for what training for CWS-CARES V1 will entail and how they can receive support and guidance throughout the different phases of CWS-CARES V1 rollout; the audience for this campaign will be Organizations and end-users.</a:t>
              </a:r>
            </a:p>
            <a:p>
              <a:pPr marL="0" marR="0" lvl="0" indent="0" algn="l" defTabSz="914400" rtl="0" eaLnBrk="1" fontAlgn="auto" latinLnBrk="0" hangingPunct="1">
                <a:lnSpc>
                  <a:spcPct val="100000"/>
                </a:lnSpc>
                <a:spcBef>
                  <a:spcPts val="200"/>
                </a:spcBef>
                <a:spcAft>
                  <a:spcPts val="200"/>
                </a:spcAft>
                <a:buClrTx/>
                <a:buSzTx/>
                <a:buFontTx/>
                <a:buNone/>
                <a:tabLst/>
                <a:defRPr/>
              </a:pPr>
              <a:endParaRPr kumimoji="0" lang="en-US" sz="1400" b="0" i="0" u="none" strike="noStrike" kern="1200" cap="none" spc="-5" normalizeH="0" baseline="0" noProof="0">
                <a:ln>
                  <a:noFill/>
                </a:ln>
                <a:solidFill>
                  <a:srgbClr val="050505"/>
                </a:solidFill>
                <a:effectLst/>
                <a:uLnTx/>
                <a:uFillTx/>
                <a:latin typeface="Arial" panose="020B0604020202020204"/>
                <a:ea typeface="+mn-ea"/>
                <a:cs typeface="+mn-cs"/>
              </a:endParaRPr>
            </a:p>
            <a:p>
              <a:pPr marL="171450" marR="0" lvl="0" indent="-171450" algn="l" defTabSz="914400" rtl="0" eaLnBrk="1" fontAlgn="auto" latinLnBrk="0" hangingPunct="1">
                <a:lnSpc>
                  <a:spcPct val="100000"/>
                </a:lnSpc>
                <a:spcBef>
                  <a:spcPts val="200"/>
                </a:spcBef>
                <a:spcAft>
                  <a:spcPts val="200"/>
                </a:spcAft>
                <a:buClrTx/>
                <a:buSzTx/>
                <a:buFont typeface="Wingdings" panose="05000000000000000000" pitchFamily="2" charset="2"/>
                <a:buChar char="ü"/>
                <a:tabLst/>
                <a:defRPr/>
              </a:pPr>
              <a:r>
                <a:rPr kumimoji="0" lang="en-US" sz="1400" b="0" i="0" u="none" strike="noStrike" kern="1200" cap="none" spc="-5" normalizeH="0" baseline="0" noProof="0">
                  <a:ln>
                    <a:noFill/>
                  </a:ln>
                  <a:solidFill>
                    <a:srgbClr val="050505"/>
                  </a:solidFill>
                  <a:effectLst/>
                  <a:uLnTx/>
                  <a:uFillTx/>
                  <a:latin typeface="Arial" panose="020B0604020202020204"/>
                  <a:ea typeface="+mn-ea"/>
                  <a:cs typeface="+mn-cs"/>
                </a:rPr>
                <a:t>Early preview of training</a:t>
              </a:r>
            </a:p>
            <a:p>
              <a:pPr marL="171450" marR="0" lvl="0" indent="-171450" algn="l" defTabSz="914400" rtl="0" eaLnBrk="1" fontAlgn="auto" latinLnBrk="0" hangingPunct="1">
                <a:lnSpc>
                  <a:spcPct val="100000"/>
                </a:lnSpc>
                <a:spcBef>
                  <a:spcPts val="200"/>
                </a:spcBef>
                <a:spcAft>
                  <a:spcPts val="200"/>
                </a:spcAft>
                <a:buClrTx/>
                <a:buSzTx/>
                <a:buFont typeface="Wingdings" panose="05000000000000000000" pitchFamily="2" charset="2"/>
                <a:buChar char="ü"/>
                <a:tabLst/>
                <a:defRPr/>
              </a:pPr>
              <a:r>
                <a:rPr kumimoji="0" lang="en-US" sz="1400" b="0" i="0" u="none" strike="noStrike" kern="1200" cap="none" spc="-5" normalizeH="0" baseline="0" noProof="0">
                  <a:ln>
                    <a:noFill/>
                  </a:ln>
                  <a:solidFill>
                    <a:srgbClr val="050505"/>
                  </a:solidFill>
                  <a:effectLst/>
                  <a:uLnTx/>
                  <a:uFillTx/>
                  <a:latin typeface="Arial" panose="020B0604020202020204"/>
                  <a:ea typeface="+mn-ea"/>
                  <a:cs typeface="+mn-cs"/>
                </a:rPr>
                <a:t>Training Registration</a:t>
              </a:r>
            </a:p>
          </p:txBody>
        </p:sp>
        <p:grpSp>
          <p:nvGrpSpPr>
            <p:cNvPr id="26" name="Group 25">
              <a:extLst>
                <a:ext uri="{FF2B5EF4-FFF2-40B4-BE49-F238E27FC236}">
                  <a16:creationId xmlns:a16="http://schemas.microsoft.com/office/drawing/2014/main" id="{CDE5333B-D0BD-B355-F94D-AC01298CDDF4}"/>
                </a:ext>
              </a:extLst>
            </p:cNvPr>
            <p:cNvGrpSpPr/>
            <p:nvPr/>
          </p:nvGrpSpPr>
          <p:grpSpPr>
            <a:xfrm>
              <a:off x="705344" y="1727691"/>
              <a:ext cx="10724657" cy="1332110"/>
              <a:chOff x="705343" y="1653262"/>
              <a:chExt cx="10724657" cy="1781619"/>
            </a:xfrm>
          </p:grpSpPr>
          <p:sp>
            <p:nvSpPr>
              <p:cNvPr id="4" name="Rectangle 3">
                <a:extLst>
                  <a:ext uri="{FF2B5EF4-FFF2-40B4-BE49-F238E27FC236}">
                    <a16:creationId xmlns:a16="http://schemas.microsoft.com/office/drawing/2014/main" id="{E28EFFC4-1204-69A1-5C18-47DFE7EAC902}"/>
                  </a:ext>
                </a:extLst>
              </p:cNvPr>
              <p:cNvSpPr/>
              <p:nvPr/>
            </p:nvSpPr>
            <p:spPr>
              <a:xfrm>
                <a:off x="705344" y="1653262"/>
                <a:ext cx="3370813" cy="1291788"/>
              </a:xfrm>
              <a:prstGeom prst="rect">
                <a:avLst/>
              </a:prstGeom>
              <a:solidFill>
                <a:schemeClr val="bg2"/>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ysClr val="windowText" lastClr="000000"/>
                    </a:solidFill>
                    <a:effectLst/>
                    <a:uLnTx/>
                    <a:uFillTx/>
                    <a:latin typeface="Arial" panose="020B0604020202020204"/>
                    <a:ea typeface="+mn-ea"/>
                    <a:cs typeface="Arial" panose="020B0604020202020204" pitchFamily="34" charset="0"/>
                  </a:rPr>
                  <a:t>Go-Live Information</a:t>
                </a:r>
              </a:p>
            </p:txBody>
          </p:sp>
          <p:sp>
            <p:nvSpPr>
              <p:cNvPr id="8" name="Arrow: Pentagon 7">
                <a:extLst>
                  <a:ext uri="{FF2B5EF4-FFF2-40B4-BE49-F238E27FC236}">
                    <a16:creationId xmlns:a16="http://schemas.microsoft.com/office/drawing/2014/main" id="{D86D8363-78FF-5C10-5FE0-0C8FEF062875}"/>
                  </a:ext>
                </a:extLst>
              </p:cNvPr>
              <p:cNvSpPr/>
              <p:nvPr/>
            </p:nvSpPr>
            <p:spPr>
              <a:xfrm rot="5400000">
                <a:off x="2169722" y="1528446"/>
                <a:ext cx="442056" cy="3370813"/>
              </a:xfrm>
              <a:prstGeom prst="homePlate">
                <a:avLst/>
              </a:prstGeom>
              <a:solidFill>
                <a:schemeClr val="bg2"/>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6" name="Rectangle 15">
                <a:extLst>
                  <a:ext uri="{FF2B5EF4-FFF2-40B4-BE49-F238E27FC236}">
                    <a16:creationId xmlns:a16="http://schemas.microsoft.com/office/drawing/2014/main" id="{15F4037F-9AEA-E091-514B-A29F322D1E88}"/>
                  </a:ext>
                </a:extLst>
              </p:cNvPr>
              <p:cNvSpPr/>
              <p:nvPr/>
            </p:nvSpPr>
            <p:spPr>
              <a:xfrm>
                <a:off x="4382266" y="1653262"/>
                <a:ext cx="3370813" cy="1291788"/>
              </a:xfrm>
              <a:prstGeom prst="rect">
                <a:avLst/>
              </a:prstGeom>
              <a:ln/>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ysClr val="windowText" lastClr="000000"/>
                    </a:solidFill>
                    <a:effectLst/>
                    <a:uLnTx/>
                    <a:uFillTx/>
                    <a:latin typeface="Arial" panose="020B0604020202020204"/>
                    <a:ea typeface="+mn-ea"/>
                    <a:cs typeface="Arial" panose="020B0604020202020204" pitchFamily="34" charset="0"/>
                  </a:rPr>
                  <a:t>Training</a:t>
                </a:r>
              </a:p>
            </p:txBody>
          </p:sp>
          <p:sp>
            <p:nvSpPr>
              <p:cNvPr id="17" name="Arrow: Pentagon 16">
                <a:extLst>
                  <a:ext uri="{FF2B5EF4-FFF2-40B4-BE49-F238E27FC236}">
                    <a16:creationId xmlns:a16="http://schemas.microsoft.com/office/drawing/2014/main" id="{7C52BF93-86F6-9F7A-C5F1-1ACFBF3DFF89}"/>
                  </a:ext>
                </a:extLst>
              </p:cNvPr>
              <p:cNvSpPr/>
              <p:nvPr/>
            </p:nvSpPr>
            <p:spPr>
              <a:xfrm rot="5400000">
                <a:off x="5846644" y="1528446"/>
                <a:ext cx="442056" cy="3370813"/>
              </a:xfrm>
              <a:prstGeom prst="homePlate">
                <a:avLst/>
              </a:prstGeom>
              <a:ln/>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20" name="Rectangle 19">
                <a:extLst>
                  <a:ext uri="{FF2B5EF4-FFF2-40B4-BE49-F238E27FC236}">
                    <a16:creationId xmlns:a16="http://schemas.microsoft.com/office/drawing/2014/main" id="{B07FBCA9-5437-ED89-8A54-2328929F7F23}"/>
                  </a:ext>
                </a:extLst>
              </p:cNvPr>
              <p:cNvSpPr/>
              <p:nvPr/>
            </p:nvSpPr>
            <p:spPr>
              <a:xfrm>
                <a:off x="8059187" y="1653262"/>
                <a:ext cx="3370813" cy="1291788"/>
              </a:xfrm>
              <a:prstGeom prst="rect">
                <a:avLst/>
              </a:prstGeom>
              <a:solidFill>
                <a:schemeClr val="accent4"/>
              </a:solidFill>
              <a:ln/>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ysClr val="windowText" lastClr="000000"/>
                    </a:solidFill>
                    <a:effectLst/>
                    <a:uLnTx/>
                    <a:uFillTx/>
                    <a:latin typeface="Arial" panose="020B0604020202020204"/>
                    <a:ea typeface="+mn-ea"/>
                    <a:cs typeface="Arial" panose="020B0604020202020204" pitchFamily="34" charset="0"/>
                  </a:rPr>
                  <a:t>New OCM &amp; BPR Engagement &amp; Adoption Activities</a:t>
                </a:r>
              </a:p>
            </p:txBody>
          </p:sp>
          <p:sp>
            <p:nvSpPr>
              <p:cNvPr id="21" name="Arrow: Pentagon 20">
                <a:extLst>
                  <a:ext uri="{FF2B5EF4-FFF2-40B4-BE49-F238E27FC236}">
                    <a16:creationId xmlns:a16="http://schemas.microsoft.com/office/drawing/2014/main" id="{820DD00A-2B5E-CA26-E257-F81BA70DA4D8}"/>
                  </a:ext>
                </a:extLst>
              </p:cNvPr>
              <p:cNvSpPr/>
              <p:nvPr/>
            </p:nvSpPr>
            <p:spPr>
              <a:xfrm rot="5400000">
                <a:off x="9523565" y="1528446"/>
                <a:ext cx="442056" cy="3370813"/>
              </a:xfrm>
              <a:prstGeom prst="homePlate">
                <a:avLst/>
              </a:prstGeom>
              <a:solidFill>
                <a:schemeClr val="accent4"/>
              </a:solidFill>
              <a:ln/>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grpSp>
        <p:sp>
          <p:nvSpPr>
            <p:cNvPr id="22" name="Rectangle 21">
              <a:extLst>
                <a:ext uri="{FF2B5EF4-FFF2-40B4-BE49-F238E27FC236}">
                  <a16:creationId xmlns:a16="http://schemas.microsoft.com/office/drawing/2014/main" id="{D7A15C00-466E-00F1-5157-7FB234055C38}"/>
                </a:ext>
              </a:extLst>
            </p:cNvPr>
            <p:cNvSpPr/>
            <p:nvPr/>
          </p:nvSpPr>
          <p:spPr>
            <a:xfrm>
              <a:off x="8059187" y="3216349"/>
              <a:ext cx="3370813" cy="2961168"/>
            </a:xfrm>
            <a:prstGeom prst="rect">
              <a:avLst/>
            </a:prstGeom>
            <a:noFill/>
            <a:ln w="28575">
              <a:solidFill>
                <a:srgbClr val="2C7DAE"/>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200"/>
                </a:spcBef>
                <a:spcAft>
                  <a:spcPts val="200"/>
                </a:spcAft>
                <a:buClrTx/>
                <a:buSzTx/>
                <a:buFontTx/>
                <a:buNone/>
                <a:tabLst/>
                <a:defRPr/>
              </a:pPr>
              <a:r>
                <a:rPr kumimoji="0" lang="en-US" sz="1400" b="0" i="0" u="none" strike="noStrike" kern="1200" cap="none" spc="-5" normalizeH="0" baseline="0" noProof="0">
                  <a:ln>
                    <a:noFill/>
                  </a:ln>
                  <a:solidFill>
                    <a:srgbClr val="050505"/>
                  </a:solidFill>
                  <a:effectLst/>
                  <a:uLnTx/>
                  <a:uFillTx/>
                  <a:latin typeface="Arial" panose="020B0604020202020204"/>
                  <a:ea typeface="+mn-ea"/>
                  <a:cs typeface="+mn-cs"/>
                </a:rPr>
                <a:t>This campaign will focus on engaging Organizations with the new OCM and BPR activities taking place in the months leading up to CWS-CARES V1 go-live.</a:t>
              </a:r>
            </a:p>
            <a:p>
              <a:pPr marL="0" marR="0" lvl="0" indent="0" algn="l" defTabSz="914400" rtl="0" eaLnBrk="1" fontAlgn="auto" latinLnBrk="0" hangingPunct="1">
                <a:lnSpc>
                  <a:spcPct val="100000"/>
                </a:lnSpc>
                <a:spcBef>
                  <a:spcPts val="200"/>
                </a:spcBef>
                <a:spcAft>
                  <a:spcPts val="200"/>
                </a:spcAft>
                <a:buClrTx/>
                <a:buSzTx/>
                <a:buFontTx/>
                <a:buNone/>
                <a:tabLst/>
                <a:defRPr/>
              </a:pPr>
              <a:endParaRPr kumimoji="0" lang="en-US" sz="1400" b="0" i="0" u="none" strike="noStrike" kern="1200" cap="none" spc="-5" normalizeH="0" baseline="0" noProof="0">
                <a:ln>
                  <a:noFill/>
                </a:ln>
                <a:solidFill>
                  <a:srgbClr val="050505"/>
                </a:solidFill>
                <a:effectLst/>
                <a:uLnTx/>
                <a:uFillTx/>
                <a:latin typeface="Arial" panose="020B0604020202020204"/>
                <a:ea typeface="+mn-ea"/>
                <a:cs typeface="+mn-cs"/>
              </a:endParaRPr>
            </a:p>
            <a:p>
              <a:pPr marL="171450" marR="0" lvl="0" indent="-171450" algn="l" defTabSz="914400" rtl="0" eaLnBrk="1" fontAlgn="auto" latinLnBrk="0" hangingPunct="1">
                <a:lnSpc>
                  <a:spcPct val="100000"/>
                </a:lnSpc>
                <a:spcBef>
                  <a:spcPts val="200"/>
                </a:spcBef>
                <a:spcAft>
                  <a:spcPts val="200"/>
                </a:spcAft>
                <a:buClrTx/>
                <a:buSzTx/>
                <a:buFont typeface="Wingdings" panose="05000000000000000000" pitchFamily="2" charset="2"/>
                <a:buChar char="ü"/>
                <a:tabLst/>
                <a:defRPr/>
              </a:pPr>
              <a:r>
                <a:rPr kumimoji="0" lang="en-US" sz="1400" b="0" i="0" u="none" strike="noStrike" kern="1200" cap="none" spc="-5" normalizeH="0" baseline="0" noProof="0">
                  <a:ln>
                    <a:noFill/>
                  </a:ln>
                  <a:solidFill>
                    <a:srgbClr val="050505"/>
                  </a:solidFill>
                  <a:effectLst/>
                  <a:uLnTx/>
                  <a:uFillTx/>
                  <a:latin typeface="Arial" panose="020B0604020202020204"/>
                  <a:ea typeface="+mn-ea"/>
                  <a:cs typeface="+mn-cs"/>
                </a:rPr>
                <a:t>OCM Engagement overhaul</a:t>
              </a:r>
            </a:p>
            <a:p>
              <a:pPr marL="171450" marR="0" lvl="0" indent="-171450" algn="l" defTabSz="914400" rtl="0" eaLnBrk="1" fontAlgn="auto" latinLnBrk="0" hangingPunct="1">
                <a:lnSpc>
                  <a:spcPct val="100000"/>
                </a:lnSpc>
                <a:spcBef>
                  <a:spcPts val="200"/>
                </a:spcBef>
                <a:spcAft>
                  <a:spcPts val="200"/>
                </a:spcAft>
                <a:buClrTx/>
                <a:buSzTx/>
                <a:buFont typeface="Wingdings" panose="05000000000000000000" pitchFamily="2" charset="2"/>
                <a:buChar char="ü"/>
                <a:tabLst/>
                <a:defRPr/>
              </a:pPr>
              <a:r>
                <a:rPr kumimoji="0" lang="en-US" sz="1400" b="0" i="0" u="none" strike="noStrike" kern="1200" cap="none" spc="-5" normalizeH="0" baseline="0" noProof="0">
                  <a:ln>
                    <a:noFill/>
                  </a:ln>
                  <a:solidFill>
                    <a:srgbClr val="050505"/>
                  </a:solidFill>
                  <a:effectLst/>
                  <a:uLnTx/>
                  <a:uFillTx/>
                  <a:latin typeface="Arial" panose="020B0604020202020204"/>
                  <a:ea typeface="+mn-ea"/>
                  <a:cs typeface="+mn-cs"/>
                </a:rPr>
                <a:t>BPR Readiness</a:t>
              </a:r>
            </a:p>
          </p:txBody>
        </p:sp>
      </p:grpSp>
      <p:cxnSp>
        <p:nvCxnSpPr>
          <p:cNvPr id="29" name="Straight Connector 28">
            <a:extLst>
              <a:ext uri="{FF2B5EF4-FFF2-40B4-BE49-F238E27FC236}">
                <a16:creationId xmlns:a16="http://schemas.microsoft.com/office/drawing/2014/main" id="{46CF8B51-CD82-6B65-F5FB-35124E975A94}"/>
              </a:ext>
              <a:ext uri="{C183D7F6-B498-43B3-948B-1728B52AA6E4}">
                <adec:decorative xmlns:adec="http://schemas.microsoft.com/office/drawing/2017/decorative" val="1"/>
              </a:ext>
            </a:extLst>
          </p:cNvPr>
          <p:cNvCxnSpPr>
            <a:cxnSpLocks/>
          </p:cNvCxnSpPr>
          <p:nvPr/>
        </p:nvCxnSpPr>
        <p:spPr>
          <a:xfrm>
            <a:off x="8176488" y="4994402"/>
            <a:ext cx="3090479"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F00CD318-4C49-0735-0414-26BAB198D8C9}"/>
              </a:ext>
              <a:ext uri="{C183D7F6-B498-43B3-948B-1728B52AA6E4}">
                <adec:decorative xmlns:adec="http://schemas.microsoft.com/office/drawing/2017/decorative" val="1"/>
              </a:ext>
            </a:extLst>
          </p:cNvPr>
          <p:cNvCxnSpPr>
            <a:cxnSpLocks/>
          </p:cNvCxnSpPr>
          <p:nvPr/>
        </p:nvCxnSpPr>
        <p:spPr>
          <a:xfrm>
            <a:off x="4550760" y="5433881"/>
            <a:ext cx="3090479" cy="0"/>
          </a:xfrm>
          <a:prstGeom prst="line">
            <a:avLst/>
          </a:prstGeom>
          <a:ln w="19050">
            <a:solidFill>
              <a:srgbClr val="6EAA2E"/>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CE1A83A-8B96-3C4A-405C-89E99019A333}"/>
              </a:ext>
              <a:ext uri="{C183D7F6-B498-43B3-948B-1728B52AA6E4}">
                <adec:decorative xmlns:adec="http://schemas.microsoft.com/office/drawing/2017/decorative" val="1"/>
              </a:ext>
            </a:extLst>
          </p:cNvPr>
          <p:cNvCxnSpPr>
            <a:cxnSpLocks/>
          </p:cNvCxnSpPr>
          <p:nvPr/>
        </p:nvCxnSpPr>
        <p:spPr>
          <a:xfrm>
            <a:off x="843567" y="5005678"/>
            <a:ext cx="3090479"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4" name="Slide Number Placeholder 3">
            <a:extLst>
              <a:ext uri="{FF2B5EF4-FFF2-40B4-BE49-F238E27FC236}">
                <a16:creationId xmlns:a16="http://schemas.microsoft.com/office/drawing/2014/main" id="{F96302FE-8046-1E75-E51B-962AE6F1D1D8}"/>
              </a:ext>
            </a:extLst>
          </p:cNvPr>
          <p:cNvSpPr txBox="1">
            <a:spLocks/>
          </p:cNvSpPr>
          <p:nvPr/>
        </p:nvSpPr>
        <p:spPr>
          <a:xfrm>
            <a:off x="8610600" y="6356350"/>
            <a:ext cx="2743200" cy="365125"/>
          </a:xfrm>
          <a:prstGeom prst="rect">
            <a:avLst/>
          </a:prstGeom>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 CWDS / </a:t>
            </a:r>
            <a:fld id="{3034EA56-25F9-154B-A508-1E08B5A9821D}" type="slidenum">
              <a:rPr kumimoji="0" lang="en-US" sz="1200" b="1" i="0" u="none" strike="noStrike" kern="1200" cap="none" spc="0" normalizeH="0" baseline="0" noProof="0" smtClean="0">
                <a:ln>
                  <a:noFill/>
                </a:ln>
                <a:solidFill>
                  <a:srgbClr val="050505"/>
                </a:solidFill>
                <a:effectLst/>
                <a:uLnTx/>
                <a:uFillTx/>
                <a:latin typeface="Arial" panose="020B0604020202020204" pitchFamily="34" charset="0"/>
                <a:ea typeface="Source Sans Pro" charset="0"/>
                <a:cs typeface="Arial" panose="020B0604020202020204" pitchFamily="34" charset="0"/>
              </a:rPr>
              <a:pPr marL="0" marR="0" lvl="0" indent="0" algn="r" defTabSz="1219170" rtl="0" eaLnBrk="1" fontAlgn="auto" latinLnBrk="0" hangingPunct="1">
                <a:lnSpc>
                  <a:spcPct val="100000"/>
                </a:lnSpc>
                <a:spcBef>
                  <a:spcPts val="0"/>
                </a:spcBef>
                <a:spcAft>
                  <a:spcPts val="0"/>
                </a:spcAft>
                <a:buClrTx/>
                <a:buSzTx/>
                <a:buFontTx/>
                <a:buNone/>
                <a:tabLst/>
                <a:defRPr/>
              </a:pPr>
              <a:t>9</a:t>
            </a:fld>
            <a:endPar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endParaRPr>
          </a:p>
        </p:txBody>
      </p:sp>
    </p:spTree>
    <p:extLst>
      <p:ext uri="{BB962C8B-B14F-4D97-AF65-F5344CB8AC3E}">
        <p14:creationId xmlns:p14="http://schemas.microsoft.com/office/powerpoint/2010/main" val="94204589"/>
      </p:ext>
    </p:extLst>
  </p:cSld>
  <p:clrMapOvr>
    <a:masterClrMapping/>
  </p:clrMapOvr>
</p:sld>
</file>

<file path=ppt/theme/theme1.xml><?xml version="1.0" encoding="utf-8"?>
<a:theme xmlns:a="http://schemas.openxmlformats.org/drawingml/2006/main" name="1_CWDS Theme">
  <a:themeElements>
    <a:clrScheme name="Custom 3">
      <a:dk1>
        <a:srgbClr val="050505"/>
      </a:dk1>
      <a:lt1>
        <a:srgbClr val="FFFFFF"/>
      </a:lt1>
      <a:dk2>
        <a:srgbClr val="215E82"/>
      </a:dk2>
      <a:lt2>
        <a:srgbClr val="E8E8E8"/>
      </a:lt2>
      <a:accent1>
        <a:srgbClr val="10BCCE"/>
      </a:accent1>
      <a:accent2>
        <a:srgbClr val="94C941"/>
      </a:accent2>
      <a:accent3>
        <a:srgbClr val="FA8D29"/>
      </a:accent3>
      <a:accent4>
        <a:srgbClr val="2C7DAE"/>
      </a:accent4>
      <a:accent5>
        <a:srgbClr val="206259"/>
      </a:accent5>
      <a:accent6>
        <a:srgbClr val="D95A2C"/>
      </a:accent6>
      <a:hlink>
        <a:srgbClr val="2C7DAE"/>
      </a:hlink>
      <a:folHlink>
        <a:srgbClr val="2C7DA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WDS-interim-template-jt" id="{CC953E3B-AB92-E345-A482-02F7B420C3DD}" vid="{4890E650-B9D2-5E46-9DD0-B2765BB2D93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SharedContentType xmlns="Microsoft.SharePoint.Taxonomy.ContentTypeSync" SourceId="5bce90d6-5a2c-47e0-8337-aac7acda0e97" ContentTypeId="0x0101" PreviousValue="false" LastSyncTimeStamp="2017-02-08T00:21:31.923Z"/>
</file>

<file path=customXml/item2.xml><?xml version="1.0" encoding="utf-8"?>
<ct:contentTypeSchema xmlns:ct="http://schemas.microsoft.com/office/2006/metadata/contentType" xmlns:ma="http://schemas.microsoft.com/office/2006/metadata/properties/metaAttributes" ct:_="" ma:_="" ma:contentTypeName="Document" ma:contentTypeID="0x010100BA34670F50CF4D468227A63B65475311" ma:contentTypeVersion="11" ma:contentTypeDescription="Create a new document." ma:contentTypeScope="" ma:versionID="3e8e3c7f34bd5fce2d50c096a86ac28f">
  <xsd:schema xmlns:xsd="http://www.w3.org/2001/XMLSchema" xmlns:xs="http://www.w3.org/2001/XMLSchema" xmlns:p="http://schemas.microsoft.com/office/2006/metadata/properties" xmlns:ns2="500343c0-af67-4d55-b6f3-a7838e163d14" xmlns:ns3="6193a60a-489b-4beb-89d5-ed070de4f5d8" xmlns:ns4="4eb7c661-5355-418f-a04b-13b4df5d1a0a" targetNamespace="http://schemas.microsoft.com/office/2006/metadata/properties" ma:root="true" ma:fieldsID="70c3b4eec316bbfe1dca516fb6a8073a" ns2:_="" ns3:_="" ns4:_="">
    <xsd:import namespace="500343c0-af67-4d55-b6f3-a7838e163d14"/>
    <xsd:import namespace="6193a60a-489b-4beb-89d5-ed070de4f5d8"/>
    <xsd:import namespace="4eb7c661-5355-418f-a04b-13b4df5d1a0a"/>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SearchProperties" minOccurs="0"/>
                <xsd:element ref="ns3:MediaServiceDateTaken" minOccurs="0"/>
                <xsd:element ref="ns3:MediaServiceGenerationTime" minOccurs="0"/>
                <xsd:element ref="ns3:MediaServiceEventHashCode" minOccurs="0"/>
                <xsd:element ref="ns3:MediaLengthInSeconds" minOccurs="0"/>
                <xsd:element ref="ns3:lcf76f155ced4ddcb4097134ff3c332f" minOccurs="0"/>
                <xsd:element ref="ns4:TaxCatchAll"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00343c0-af67-4d55-b6f3-a7838e163d14"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6193a60a-489b-4beb-89d5-ed070de4f5d8"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5bce90d6-5a2c-47e0-8337-aac7acda0e97"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eb7c661-5355-418f-a04b-13b4df5d1a0a"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81bd0914-e572-4d1d-b5cf-766b5be58804}" ma:internalName="TaxCatchAll" ma:showField="CatchAllData" ma:web="4eb7c661-5355-418f-a04b-13b4df5d1a0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dlc_DocId xmlns="500343c0-af67-4d55-b6f3-a7838e163d14">RCJ5YXZNKWNZ-1002286200-12246</_dlc_DocId>
    <_dlc_DocIdUrl xmlns="500343c0-af67-4d55-b6f3-a7838e163d14">
      <Url>https://osicagov.sharepoint.com/sites/CWDS/PMO/_layouts/15/DocIdRedir.aspx?ID=RCJ5YXZNKWNZ-1002286200-12246</Url>
      <Description>RCJ5YXZNKWNZ-1002286200-12246</Description>
    </_dlc_DocIdUrl>
    <TaxCatchAll xmlns="4eb7c661-5355-418f-a04b-13b4df5d1a0a" xsi:nil="true"/>
    <lcf76f155ced4ddcb4097134ff3c332f xmlns="6193a60a-489b-4beb-89d5-ed070de4f5d8">
      <Terms xmlns="http://schemas.microsoft.com/office/infopath/2007/PartnerControls"/>
    </lcf76f155ced4ddcb4097134ff3c332f>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E485A20F-AC81-46C3-9C73-1A8E5ACED4AF}">
  <ds:schemaRefs>
    <ds:schemaRef ds:uri="Microsoft.SharePoint.Taxonomy.ContentTypeSync"/>
  </ds:schemaRefs>
</ds:datastoreItem>
</file>

<file path=customXml/itemProps2.xml><?xml version="1.0" encoding="utf-8"?>
<ds:datastoreItem xmlns:ds="http://schemas.openxmlformats.org/officeDocument/2006/customXml" ds:itemID="{D915C3DC-8C77-4025-9F81-D87D3500BF3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00343c0-af67-4d55-b6f3-a7838e163d14"/>
    <ds:schemaRef ds:uri="6193a60a-489b-4beb-89d5-ed070de4f5d8"/>
    <ds:schemaRef ds:uri="4eb7c661-5355-418f-a04b-13b4df5d1a0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BEFE999-D1B9-4C71-BF7B-B136B1E215AC}">
  <ds:schemaRefs>
    <ds:schemaRef ds:uri="6193a60a-489b-4beb-89d5-ed070de4f5d8"/>
    <ds:schemaRef ds:uri="http://schemas.microsoft.com/office/2006/metadata/properties"/>
    <ds:schemaRef ds:uri="http://schemas.microsoft.com/office/2006/documentManagement/types"/>
    <ds:schemaRef ds:uri="http://purl.org/dc/terms/"/>
    <ds:schemaRef ds:uri="http://schemas.microsoft.com/office/infopath/2007/PartnerControls"/>
    <ds:schemaRef ds:uri="http://www.w3.org/XML/1998/namespace"/>
    <ds:schemaRef ds:uri="http://purl.org/dc/dcmitype/"/>
    <ds:schemaRef ds:uri="http://purl.org/dc/elements/1.1/"/>
    <ds:schemaRef ds:uri="http://schemas.openxmlformats.org/package/2006/metadata/core-properties"/>
    <ds:schemaRef ds:uri="4eb7c661-5355-418f-a04b-13b4df5d1a0a"/>
    <ds:schemaRef ds:uri="500343c0-af67-4d55-b6f3-a7838e163d14"/>
  </ds:schemaRefs>
</ds:datastoreItem>
</file>

<file path=customXml/itemProps4.xml><?xml version="1.0" encoding="utf-8"?>
<ds:datastoreItem xmlns:ds="http://schemas.openxmlformats.org/officeDocument/2006/customXml" ds:itemID="{CB099B94-6B0A-444B-869E-CAA8ECB4452A}">
  <ds:schemaRefs>
    <ds:schemaRef ds:uri="http://schemas.microsoft.com/sharepoint/v3/contenttype/forms"/>
  </ds:schemaRefs>
</ds:datastoreItem>
</file>

<file path=customXml/itemProps5.xml><?xml version="1.0" encoding="utf-8"?>
<ds:datastoreItem xmlns:ds="http://schemas.openxmlformats.org/officeDocument/2006/customXml" ds:itemID="{62E6EB0F-D2E5-4424-A748-646330AA9266}">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office theme</Template>
  <TotalTime>1</TotalTime>
  <Words>2736</Words>
  <Application>Microsoft Office PowerPoint</Application>
  <PresentationFormat>Widescreen</PresentationFormat>
  <Paragraphs>251</Paragraphs>
  <Slides>15</Slides>
  <Notes>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15</vt:i4>
      </vt:variant>
    </vt:vector>
  </HeadingPairs>
  <TitlesOfParts>
    <vt:vector size="24" baseType="lpstr">
      <vt:lpstr>Aptos</vt:lpstr>
      <vt:lpstr>Aptos Narrow</vt:lpstr>
      <vt:lpstr>Arial</vt:lpstr>
      <vt:lpstr>Calibri</vt:lpstr>
      <vt:lpstr>Open Sans</vt:lpstr>
      <vt:lpstr>Source Sans Pro</vt:lpstr>
      <vt:lpstr>Symbol</vt:lpstr>
      <vt:lpstr>Wingdings</vt:lpstr>
      <vt:lpstr>1_CWDS Theme</vt:lpstr>
      <vt:lpstr>Organization OCM Guidance</vt:lpstr>
      <vt:lpstr>Purpose &amp; Audience</vt:lpstr>
      <vt:lpstr>Background</vt:lpstr>
      <vt:lpstr>Implementation Timeline</vt:lpstr>
      <vt:lpstr>Organizational Change Management (OCM) Overview</vt:lpstr>
      <vt:lpstr>Communication</vt:lpstr>
      <vt:lpstr>Communication Overview</vt:lpstr>
      <vt:lpstr>Review: CWS-CARES V1 Key Messages</vt:lpstr>
      <vt:lpstr>Review: CWS-CARES V1 Planned Campaigns &amp; Sub-Campaigns</vt:lpstr>
      <vt:lpstr>Review: Communication &amp; Engagement Map</vt:lpstr>
      <vt:lpstr>Review: Communication Channels</vt:lpstr>
      <vt:lpstr>Communications Plan Template</vt:lpstr>
      <vt:lpstr>Identify: Communications</vt:lpstr>
      <vt:lpstr>Build: Communications</vt:lpstr>
      <vt:lpstr>Refine: Communications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Raterink, Hope@OTSI</cp:lastModifiedBy>
  <cp:revision>1</cp:revision>
  <dcterms:created xsi:type="dcterms:W3CDTF">2026-08-04T18:10:26Z</dcterms:created>
  <dcterms:modified xsi:type="dcterms:W3CDTF">2026-08-04T18:32:01Z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0x010100BA34670F50CF4D468227A63B65475311</vt:lpwstr>
  </property>
  <property fmtid="{D5CDD505-2E9C-101B-9397-08002B2CF9AE}" pid="3" name="_dlc_DocIdItemGuid">
    <vt:lpwstr>a15e8b01-2278-441b-9219-b8e7a1b2038a</vt:lpwstr>
  </property>
  <property fmtid="{D5CDD505-2E9C-101B-9397-08002B2CF9AE}" pid="4" name="MediaServiceImageTags">
    <vt:lpwstr/>
  </property>
</Properties>
</file>