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6"/>
  </p:sldMasterIdLst>
  <p:notesMasterIdLst>
    <p:notesMasterId r:id="rId17"/>
  </p:notesMasterIdLst>
  <p:sldIdLst>
    <p:sldId id="739" r:id="rId7"/>
    <p:sldId id="1080" r:id="rId8"/>
    <p:sldId id="258" r:id="rId9"/>
    <p:sldId id="1081" r:id="rId10"/>
    <p:sldId id="257" r:id="rId11"/>
    <p:sldId id="260" r:id="rId12"/>
    <p:sldId id="2147483643" r:id="rId13"/>
    <p:sldId id="4438" r:id="rId14"/>
    <p:sldId id="278" r:id="rId15"/>
    <p:sldId id="27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4AB596-1FBA-4571-953D-B9A633C91FAC}" v="3" dt="2026-08-04T18:29:55.6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93" d="100"/>
          <a:sy n="93" d="100"/>
        </p:scale>
        <p:origin x="77" y="12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5" Type="http://schemas.openxmlformats.org/officeDocument/2006/relationships/customXml" Target="../customXml/item5.xml"/><Relationship Id="rId15" Type="http://schemas.openxmlformats.org/officeDocument/2006/relationships/slide" Target="slides/slide9.xml"/><Relationship Id="rId23"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terink, Hope@OTSI" userId="fa5cd563-4c45-4bf1-b4b0-46f7459b189f" providerId="ADAL" clId="{F4A1E90F-0115-4781-AB5B-F1CB1235006A}"/>
    <pc:docChg chg="custSel addSld delSld modSld delMainMaster">
      <pc:chgData name="Raterink, Hope@OTSI" userId="fa5cd563-4c45-4bf1-b4b0-46f7459b189f" providerId="ADAL" clId="{F4A1E90F-0115-4781-AB5B-F1CB1235006A}" dt="2026-08-04T18:30:01.770" v="21" actId="20577"/>
      <pc:docMkLst>
        <pc:docMk/>
      </pc:docMkLst>
      <pc:sldChg chg="del">
        <pc:chgData name="Raterink, Hope@OTSI" userId="fa5cd563-4c45-4bf1-b4b0-46f7459b189f" providerId="ADAL" clId="{F4A1E90F-0115-4781-AB5B-F1CB1235006A}" dt="2026-08-04T18:29:57.571" v="3" actId="47"/>
        <pc:sldMkLst>
          <pc:docMk/>
          <pc:sldMk cId="109857222" sldId="256"/>
        </pc:sldMkLst>
      </pc:sldChg>
      <pc:sldChg chg="add del">
        <pc:chgData name="Raterink, Hope@OTSI" userId="fa5cd563-4c45-4bf1-b4b0-46f7459b189f" providerId="ADAL" clId="{F4A1E90F-0115-4781-AB5B-F1CB1235006A}" dt="2026-08-04T18:29:55.617" v="2"/>
        <pc:sldMkLst>
          <pc:docMk/>
          <pc:sldMk cId="3802630965" sldId="257"/>
        </pc:sldMkLst>
      </pc:sldChg>
      <pc:sldChg chg="add del">
        <pc:chgData name="Raterink, Hope@OTSI" userId="fa5cd563-4c45-4bf1-b4b0-46f7459b189f" providerId="ADAL" clId="{F4A1E90F-0115-4781-AB5B-F1CB1235006A}" dt="2026-08-04T18:29:55.617" v="2"/>
        <pc:sldMkLst>
          <pc:docMk/>
          <pc:sldMk cId="3634456066" sldId="258"/>
        </pc:sldMkLst>
      </pc:sldChg>
      <pc:sldChg chg="add del">
        <pc:chgData name="Raterink, Hope@OTSI" userId="fa5cd563-4c45-4bf1-b4b0-46f7459b189f" providerId="ADAL" clId="{F4A1E90F-0115-4781-AB5B-F1CB1235006A}" dt="2026-08-04T18:29:55.617" v="2"/>
        <pc:sldMkLst>
          <pc:docMk/>
          <pc:sldMk cId="1603996256" sldId="260"/>
        </pc:sldMkLst>
      </pc:sldChg>
      <pc:sldChg chg="add del">
        <pc:chgData name="Raterink, Hope@OTSI" userId="fa5cd563-4c45-4bf1-b4b0-46f7459b189f" providerId="ADAL" clId="{F4A1E90F-0115-4781-AB5B-F1CB1235006A}" dt="2026-08-04T18:29:55.617" v="2"/>
        <pc:sldMkLst>
          <pc:docMk/>
          <pc:sldMk cId="3584403997" sldId="278"/>
        </pc:sldMkLst>
      </pc:sldChg>
      <pc:sldChg chg="add del">
        <pc:chgData name="Raterink, Hope@OTSI" userId="fa5cd563-4c45-4bf1-b4b0-46f7459b189f" providerId="ADAL" clId="{F4A1E90F-0115-4781-AB5B-F1CB1235006A}" dt="2026-08-04T18:29:55.617" v="2"/>
        <pc:sldMkLst>
          <pc:docMk/>
          <pc:sldMk cId="1940762889" sldId="279"/>
        </pc:sldMkLst>
      </pc:sldChg>
      <pc:sldChg chg="modSp add del mod">
        <pc:chgData name="Raterink, Hope@OTSI" userId="fa5cd563-4c45-4bf1-b4b0-46f7459b189f" providerId="ADAL" clId="{F4A1E90F-0115-4781-AB5B-F1CB1235006A}" dt="2026-08-04T18:30:01.770" v="21" actId="20577"/>
        <pc:sldMkLst>
          <pc:docMk/>
          <pc:sldMk cId="2660753138" sldId="739"/>
        </pc:sldMkLst>
        <pc:spChg chg="mod">
          <ac:chgData name="Raterink, Hope@OTSI" userId="fa5cd563-4c45-4bf1-b4b0-46f7459b189f" providerId="ADAL" clId="{F4A1E90F-0115-4781-AB5B-F1CB1235006A}" dt="2026-08-04T18:30:01.770" v="21" actId="20577"/>
          <ac:spMkLst>
            <pc:docMk/>
            <pc:sldMk cId="2660753138" sldId="739"/>
            <ac:spMk id="3" creationId="{D50B9F98-4A7B-4345-952D-2A87C13A444B}"/>
          </ac:spMkLst>
        </pc:spChg>
      </pc:sldChg>
      <pc:sldChg chg="add del">
        <pc:chgData name="Raterink, Hope@OTSI" userId="fa5cd563-4c45-4bf1-b4b0-46f7459b189f" providerId="ADAL" clId="{F4A1E90F-0115-4781-AB5B-F1CB1235006A}" dt="2026-08-04T18:29:55.617" v="2"/>
        <pc:sldMkLst>
          <pc:docMk/>
          <pc:sldMk cId="353659904" sldId="1080"/>
        </pc:sldMkLst>
      </pc:sldChg>
      <pc:sldChg chg="add del">
        <pc:chgData name="Raterink, Hope@OTSI" userId="fa5cd563-4c45-4bf1-b4b0-46f7459b189f" providerId="ADAL" clId="{F4A1E90F-0115-4781-AB5B-F1CB1235006A}" dt="2026-08-04T18:29:55.617" v="2"/>
        <pc:sldMkLst>
          <pc:docMk/>
          <pc:sldMk cId="1215793454" sldId="1081"/>
        </pc:sldMkLst>
      </pc:sldChg>
      <pc:sldChg chg="add del">
        <pc:chgData name="Raterink, Hope@OTSI" userId="fa5cd563-4c45-4bf1-b4b0-46f7459b189f" providerId="ADAL" clId="{F4A1E90F-0115-4781-AB5B-F1CB1235006A}" dt="2026-08-04T18:29:55.617" v="2"/>
        <pc:sldMkLst>
          <pc:docMk/>
          <pc:sldMk cId="1037580435" sldId="4438"/>
        </pc:sldMkLst>
      </pc:sldChg>
      <pc:sldChg chg="add del">
        <pc:chgData name="Raterink, Hope@OTSI" userId="fa5cd563-4c45-4bf1-b4b0-46f7459b189f" providerId="ADAL" clId="{F4A1E90F-0115-4781-AB5B-F1CB1235006A}" dt="2026-08-04T18:29:55.617" v="2"/>
        <pc:sldMkLst>
          <pc:docMk/>
          <pc:sldMk cId="980801465" sldId="2147483643"/>
        </pc:sldMkLst>
      </pc:sldChg>
      <pc:sldMasterChg chg="del delSldLayout">
        <pc:chgData name="Raterink, Hope@OTSI" userId="fa5cd563-4c45-4bf1-b4b0-46f7459b189f" providerId="ADAL" clId="{F4A1E90F-0115-4781-AB5B-F1CB1235006A}" dt="2026-08-04T18:29:57.571" v="3" actId="47"/>
        <pc:sldMasterMkLst>
          <pc:docMk/>
          <pc:sldMasterMk cId="2460954070" sldId="2147483660"/>
        </pc:sldMasterMkLst>
        <pc:sldLayoutChg chg="del">
          <pc:chgData name="Raterink, Hope@OTSI" userId="fa5cd563-4c45-4bf1-b4b0-46f7459b189f" providerId="ADAL" clId="{F4A1E90F-0115-4781-AB5B-F1CB1235006A}" dt="2026-08-04T18:29:57.571" v="3" actId="47"/>
          <pc:sldLayoutMkLst>
            <pc:docMk/>
            <pc:sldMasterMk cId="2460954070" sldId="2147483660"/>
            <pc:sldLayoutMk cId="2385387890" sldId="2147483661"/>
          </pc:sldLayoutMkLst>
        </pc:sldLayoutChg>
        <pc:sldLayoutChg chg="del">
          <pc:chgData name="Raterink, Hope@OTSI" userId="fa5cd563-4c45-4bf1-b4b0-46f7459b189f" providerId="ADAL" clId="{F4A1E90F-0115-4781-AB5B-F1CB1235006A}" dt="2026-08-04T18:29:57.571" v="3" actId="47"/>
          <pc:sldLayoutMkLst>
            <pc:docMk/>
            <pc:sldMasterMk cId="2460954070" sldId="2147483660"/>
            <pc:sldLayoutMk cId="949138452" sldId="2147483662"/>
          </pc:sldLayoutMkLst>
        </pc:sldLayoutChg>
        <pc:sldLayoutChg chg="del">
          <pc:chgData name="Raterink, Hope@OTSI" userId="fa5cd563-4c45-4bf1-b4b0-46f7459b189f" providerId="ADAL" clId="{F4A1E90F-0115-4781-AB5B-F1CB1235006A}" dt="2026-08-04T18:29:57.571" v="3" actId="47"/>
          <pc:sldLayoutMkLst>
            <pc:docMk/>
            <pc:sldMasterMk cId="2460954070" sldId="2147483660"/>
            <pc:sldLayoutMk cId="2591524520" sldId="2147483663"/>
          </pc:sldLayoutMkLst>
        </pc:sldLayoutChg>
        <pc:sldLayoutChg chg="del">
          <pc:chgData name="Raterink, Hope@OTSI" userId="fa5cd563-4c45-4bf1-b4b0-46f7459b189f" providerId="ADAL" clId="{F4A1E90F-0115-4781-AB5B-F1CB1235006A}" dt="2026-08-04T18:29:57.571" v="3" actId="47"/>
          <pc:sldLayoutMkLst>
            <pc:docMk/>
            <pc:sldMasterMk cId="2460954070" sldId="2147483660"/>
            <pc:sldLayoutMk cId="1203092039" sldId="2147483664"/>
          </pc:sldLayoutMkLst>
        </pc:sldLayoutChg>
        <pc:sldLayoutChg chg="del">
          <pc:chgData name="Raterink, Hope@OTSI" userId="fa5cd563-4c45-4bf1-b4b0-46f7459b189f" providerId="ADAL" clId="{F4A1E90F-0115-4781-AB5B-F1CB1235006A}" dt="2026-08-04T18:29:57.571" v="3" actId="47"/>
          <pc:sldLayoutMkLst>
            <pc:docMk/>
            <pc:sldMasterMk cId="2460954070" sldId="2147483660"/>
            <pc:sldLayoutMk cId="3733172339" sldId="2147483665"/>
          </pc:sldLayoutMkLst>
        </pc:sldLayoutChg>
        <pc:sldLayoutChg chg="del">
          <pc:chgData name="Raterink, Hope@OTSI" userId="fa5cd563-4c45-4bf1-b4b0-46f7459b189f" providerId="ADAL" clId="{F4A1E90F-0115-4781-AB5B-F1CB1235006A}" dt="2026-08-04T18:29:57.571" v="3" actId="47"/>
          <pc:sldLayoutMkLst>
            <pc:docMk/>
            <pc:sldMasterMk cId="2460954070" sldId="2147483660"/>
            <pc:sldLayoutMk cId="3210312558" sldId="2147483666"/>
          </pc:sldLayoutMkLst>
        </pc:sldLayoutChg>
        <pc:sldLayoutChg chg="del">
          <pc:chgData name="Raterink, Hope@OTSI" userId="fa5cd563-4c45-4bf1-b4b0-46f7459b189f" providerId="ADAL" clId="{F4A1E90F-0115-4781-AB5B-F1CB1235006A}" dt="2026-08-04T18:29:57.571" v="3" actId="47"/>
          <pc:sldLayoutMkLst>
            <pc:docMk/>
            <pc:sldMasterMk cId="2460954070" sldId="2147483660"/>
            <pc:sldLayoutMk cId="3146388984" sldId="2147483667"/>
          </pc:sldLayoutMkLst>
        </pc:sldLayoutChg>
        <pc:sldLayoutChg chg="del">
          <pc:chgData name="Raterink, Hope@OTSI" userId="fa5cd563-4c45-4bf1-b4b0-46f7459b189f" providerId="ADAL" clId="{F4A1E90F-0115-4781-AB5B-F1CB1235006A}" dt="2026-08-04T18:29:57.571" v="3" actId="47"/>
          <pc:sldLayoutMkLst>
            <pc:docMk/>
            <pc:sldMasterMk cId="2460954070" sldId="2147483660"/>
            <pc:sldLayoutMk cId="3171841454" sldId="2147483668"/>
          </pc:sldLayoutMkLst>
        </pc:sldLayoutChg>
        <pc:sldLayoutChg chg="del">
          <pc:chgData name="Raterink, Hope@OTSI" userId="fa5cd563-4c45-4bf1-b4b0-46f7459b189f" providerId="ADAL" clId="{F4A1E90F-0115-4781-AB5B-F1CB1235006A}" dt="2026-08-04T18:29:57.571" v="3" actId="47"/>
          <pc:sldLayoutMkLst>
            <pc:docMk/>
            <pc:sldMasterMk cId="2460954070" sldId="2147483660"/>
            <pc:sldLayoutMk cId="1718958274" sldId="2147483669"/>
          </pc:sldLayoutMkLst>
        </pc:sldLayoutChg>
        <pc:sldLayoutChg chg="del">
          <pc:chgData name="Raterink, Hope@OTSI" userId="fa5cd563-4c45-4bf1-b4b0-46f7459b189f" providerId="ADAL" clId="{F4A1E90F-0115-4781-AB5B-F1CB1235006A}" dt="2026-08-04T18:29:57.571" v="3" actId="47"/>
          <pc:sldLayoutMkLst>
            <pc:docMk/>
            <pc:sldMasterMk cId="2460954070" sldId="2147483660"/>
            <pc:sldLayoutMk cId="2202905451" sldId="2147483670"/>
          </pc:sldLayoutMkLst>
        </pc:sldLayoutChg>
        <pc:sldLayoutChg chg="del">
          <pc:chgData name="Raterink, Hope@OTSI" userId="fa5cd563-4c45-4bf1-b4b0-46f7459b189f" providerId="ADAL" clId="{F4A1E90F-0115-4781-AB5B-F1CB1235006A}" dt="2026-08-04T18:29:57.571" v="3" actId="47"/>
          <pc:sldLayoutMkLst>
            <pc:docMk/>
            <pc:sldMasterMk cId="2460954070" sldId="2147483660"/>
            <pc:sldLayoutMk cId="3479445657" sldId="214748367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A7BB78-B2AB-4C8D-B6BC-0EF1C3AEF7C5}"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E352F0-B2DF-49C6-AD48-1AEB8EC9F058}" type="slidenum">
              <a:rPr lang="en-US" smtClean="0"/>
              <a:t>‹#›</a:t>
            </a:fld>
            <a:endParaRPr lang="en-US"/>
          </a:p>
        </p:txBody>
      </p:sp>
    </p:spTree>
    <p:extLst>
      <p:ext uri="{BB962C8B-B14F-4D97-AF65-F5344CB8AC3E}">
        <p14:creationId xmlns:p14="http://schemas.microsoft.com/office/powerpoint/2010/main" val="2558169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E4F89FB2-1068-4A81-99C3-A0F6874B0C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7374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50000"/>
              </a:lnSpc>
              <a:spcBef>
                <a:spcPts val="1000"/>
              </a:spcBef>
              <a:buFont typeface="Arial"/>
              <a:buChar char="•"/>
            </a:pPr>
            <a:endParaRPr lang="en-US" b="1">
              <a:cs typeface="Calibri"/>
            </a:endParaRPr>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DFA8B680-C52A-4621-ACB6-59560003F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089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A60C4-73D2-D777-2F35-01F12F3D81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474292-6047-9361-97BB-A4782D881D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62D014-6498-8EE9-C8B9-F8691062389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0D9986-9C49-8C96-971A-8E0EF64FABAC}"/>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2ACD051-D9E5-4C51-BF32-807B22DFDE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7417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2ACD051-D9E5-4C51-BF32-807B22DFDE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33198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D8813-813C-2FDB-C09B-8D24425DC0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BD9D15-2D41-5E5B-60F0-DCAFFE7A50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41A4F4-DA65-86A4-81B5-BB341FBCC4A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702CCA-03BD-43EF-80BA-3012D60E2853}"/>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2ACD051-D9E5-4C51-BF32-807B22DFDE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810264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 Ligh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358900" y="1122363"/>
            <a:ext cx="9309100" cy="2387600"/>
          </a:xfrm>
        </p:spPr>
        <p:txBody>
          <a:bodyPr anchor="b"/>
          <a:lstStyle>
            <a:lvl1pPr algn="l">
              <a:defRPr sz="6000" b="1" i="0">
                <a:solidFill>
                  <a:schemeClr val="accent4"/>
                </a:solidFill>
                <a:latin typeface="Arial" panose="020B0604020202020204" pitchFamily="34" charset="0"/>
                <a:ea typeface="Source Sans Pro" charset="0"/>
                <a:cs typeface="Arial" panose="020B0604020202020204" pitchFamily="34" charset="0"/>
              </a:defRPr>
            </a:lvl1pPr>
          </a:lstStyle>
          <a:p>
            <a:r>
              <a:rPr lang="en-US"/>
              <a:t>Presentation title</a:t>
            </a:r>
          </a:p>
        </p:txBody>
      </p:sp>
      <p:sp>
        <p:nvSpPr>
          <p:cNvPr id="3" name="Subtitle 2"/>
          <p:cNvSpPr>
            <a:spLocks noGrp="1"/>
          </p:cNvSpPr>
          <p:nvPr>
            <p:ph type="subTitle" idx="1" hasCustomPrompt="1"/>
          </p:nvPr>
        </p:nvSpPr>
        <p:spPr>
          <a:xfrm>
            <a:off x="1358900" y="3602038"/>
            <a:ext cx="9309100" cy="1655762"/>
          </a:xfrm>
        </p:spPr>
        <p:txBody>
          <a:bodyPr/>
          <a:lstStyle>
            <a:lvl1pPr marL="0" indent="0" algn="l">
              <a:buNone/>
              <a:defRPr sz="2400" b="0" i="0">
                <a:solidFill>
                  <a:schemeClr val="tx1"/>
                </a:solidFill>
                <a:latin typeface="Arial" panose="020B0604020202020204" pitchFamily="34" charset="0"/>
                <a:ea typeface="Source Sans Pro"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59856"/>
          <a:stretch/>
        </p:blipFill>
        <p:spPr>
          <a:xfrm>
            <a:off x="310804" y="5634640"/>
            <a:ext cx="953951" cy="931259"/>
          </a:xfrm>
          <a:prstGeom prst="rect">
            <a:avLst/>
          </a:prstGeom>
        </p:spPr>
      </p:pic>
      <p:sp>
        <p:nvSpPr>
          <p:cNvPr id="8" name="Subtitle 2"/>
          <p:cNvSpPr txBox="1">
            <a:spLocks/>
          </p:cNvSpPr>
          <p:nvPr userDrawn="1"/>
        </p:nvSpPr>
        <p:spPr>
          <a:xfrm>
            <a:off x="1385477" y="5901914"/>
            <a:ext cx="9282523" cy="564201"/>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2400" b="0" i="0" kern="1200">
                <a:solidFill>
                  <a:schemeClr val="tx1"/>
                </a:solidFill>
                <a:latin typeface="Source Sans Pro" charset="0"/>
                <a:ea typeface="Source Sans Pro" charset="0"/>
                <a:cs typeface="Source Sans Pro" charset="0"/>
              </a:defRPr>
            </a:lvl1pPr>
            <a:lvl2pPr marL="457200" indent="0" algn="ctr" defTabSz="914400" rtl="0" eaLnBrk="1" latinLnBrk="0" hangingPunct="1">
              <a:lnSpc>
                <a:spcPct val="90000"/>
              </a:lnSpc>
              <a:spcBef>
                <a:spcPts val="500"/>
              </a:spcBef>
              <a:buFont typeface="Arial"/>
              <a:buNone/>
              <a:defRPr sz="2000" b="0" i="0" kern="1200">
                <a:solidFill>
                  <a:schemeClr val="tx1"/>
                </a:solidFill>
                <a:latin typeface="Source Sans Pro" charset="0"/>
                <a:ea typeface="Source Sans Pro" charset="0"/>
                <a:cs typeface="Source Sans Pro" charset="0"/>
              </a:defRPr>
            </a:lvl2pPr>
            <a:lvl3pPr marL="914400" indent="0" algn="ctr" defTabSz="914400" rtl="0" eaLnBrk="1" latinLnBrk="0" hangingPunct="1">
              <a:lnSpc>
                <a:spcPct val="90000"/>
              </a:lnSpc>
              <a:spcBef>
                <a:spcPts val="500"/>
              </a:spcBef>
              <a:buFont typeface="Arial"/>
              <a:buNone/>
              <a:defRPr sz="1800" b="0" i="0" kern="1200">
                <a:solidFill>
                  <a:schemeClr val="tx1"/>
                </a:solidFill>
                <a:latin typeface="Source Sans Pro" charset="0"/>
                <a:ea typeface="Source Sans Pro" charset="0"/>
                <a:cs typeface="Source Sans Pro" charset="0"/>
              </a:defRPr>
            </a:lvl3pPr>
            <a:lvl4pPr marL="1371600" indent="0" algn="ctr" defTabSz="914400" rtl="0" eaLnBrk="1" latinLnBrk="0" hangingPunct="1">
              <a:lnSpc>
                <a:spcPct val="90000"/>
              </a:lnSpc>
              <a:spcBef>
                <a:spcPts val="500"/>
              </a:spcBef>
              <a:buFont typeface="Arial"/>
              <a:buNone/>
              <a:defRPr sz="1600" b="0" i="0" kern="1200">
                <a:solidFill>
                  <a:schemeClr val="tx1"/>
                </a:solidFill>
                <a:latin typeface="Source Sans Pro" charset="0"/>
                <a:ea typeface="Source Sans Pro" charset="0"/>
                <a:cs typeface="Source Sans Pro" charset="0"/>
              </a:defRPr>
            </a:lvl4pPr>
            <a:lvl5pPr marL="1828800" indent="0" algn="ctr" defTabSz="914400" rtl="0" eaLnBrk="1" latinLnBrk="0" hangingPunct="1">
              <a:lnSpc>
                <a:spcPct val="90000"/>
              </a:lnSpc>
              <a:spcBef>
                <a:spcPts val="500"/>
              </a:spcBef>
              <a:buFont typeface="Arial"/>
              <a:buNone/>
              <a:defRPr sz="1600" b="0" i="0" kern="1200">
                <a:solidFill>
                  <a:schemeClr val="tx1"/>
                </a:solidFill>
                <a:latin typeface="Source Sans Pro" charset="0"/>
                <a:ea typeface="Source Sans Pro" charset="0"/>
                <a:cs typeface="Source Sans Pro"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20000"/>
              </a:lnSpc>
              <a:spcBef>
                <a:spcPts val="0"/>
              </a:spcBef>
            </a:pPr>
            <a:r>
              <a:rPr lang="en-US" sz="1600" b="1" i="0">
                <a:solidFill>
                  <a:schemeClr val="accent4">
                    <a:lumMod val="75000"/>
                  </a:schemeClr>
                </a:solidFill>
                <a:latin typeface="Calibri" panose="020F0502020204030204" pitchFamily="34" charset="0"/>
                <a:ea typeface="Source Sans Pro" charset="0"/>
                <a:cs typeface="Calibri" panose="020F0502020204030204" pitchFamily="34" charset="0"/>
              </a:rPr>
              <a:t>CWDS</a:t>
            </a:r>
            <a:r>
              <a:rPr lang="en-US" sz="1600" b="1" i="0" baseline="0">
                <a:solidFill>
                  <a:schemeClr val="accent4">
                    <a:lumMod val="75000"/>
                  </a:schemeClr>
                </a:solidFill>
                <a:latin typeface="Calibri" panose="020F0502020204030204" pitchFamily="34" charset="0"/>
                <a:ea typeface="Source Sans Pro" charset="0"/>
                <a:cs typeface="Calibri" panose="020F0502020204030204" pitchFamily="34" charset="0"/>
              </a:rPr>
              <a:t> </a:t>
            </a:r>
            <a:r>
              <a:rPr lang="en-US" sz="1600" b="0" i="0" baseline="0">
                <a:solidFill>
                  <a:schemeClr val="accent4">
                    <a:lumMod val="75000"/>
                  </a:schemeClr>
                </a:solidFill>
                <a:latin typeface="Calibri" panose="020F0502020204030204" pitchFamily="34" charset="0"/>
                <a:ea typeface="Source Sans Pro" charset="0"/>
                <a:cs typeface="Calibri" panose="020F0502020204030204" pitchFamily="34" charset="0"/>
              </a:rPr>
              <a:t>/</a:t>
            </a:r>
            <a:r>
              <a:rPr lang="en-US" sz="1600" b="1" i="0" baseline="0">
                <a:solidFill>
                  <a:schemeClr val="accent4">
                    <a:lumMod val="75000"/>
                  </a:schemeClr>
                </a:solidFill>
                <a:latin typeface="Calibri" panose="020F0502020204030204" pitchFamily="34" charset="0"/>
                <a:ea typeface="Source Sans Pro" charset="0"/>
                <a:cs typeface="Calibri" panose="020F0502020204030204" pitchFamily="34" charset="0"/>
              </a:rPr>
              <a:t> </a:t>
            </a:r>
            <a:r>
              <a:rPr lang="en-US" sz="1600">
                <a:solidFill>
                  <a:schemeClr val="accent4">
                    <a:lumMod val="75000"/>
                  </a:schemeClr>
                </a:solidFill>
                <a:latin typeface="Calibri" panose="020F0502020204030204" pitchFamily="34" charset="0"/>
                <a:ea typeface="Source Sans Pro" charset="0"/>
                <a:cs typeface="Calibri" panose="020F0502020204030204" pitchFamily="34" charset="0"/>
              </a:rPr>
              <a:t>Child Welfare Digital</a:t>
            </a:r>
            <a:r>
              <a:rPr lang="en-US" sz="1600" baseline="0">
                <a:solidFill>
                  <a:schemeClr val="accent4">
                    <a:lumMod val="75000"/>
                  </a:schemeClr>
                </a:solidFill>
                <a:latin typeface="Calibri" panose="020F0502020204030204" pitchFamily="34" charset="0"/>
                <a:ea typeface="Source Sans Pro" charset="0"/>
                <a:cs typeface="Calibri" panose="020F0502020204030204" pitchFamily="34" charset="0"/>
              </a:rPr>
              <a:t> Services</a:t>
            </a:r>
            <a:endParaRPr lang="en-US" sz="1600">
              <a:solidFill>
                <a:schemeClr val="accent4">
                  <a:lumMod val="75000"/>
                </a:schemeClr>
              </a:solidFill>
              <a:latin typeface="Calibri" panose="020F0502020204030204" pitchFamily="34" charset="0"/>
              <a:ea typeface="Source Sans Pro" charset="0"/>
              <a:cs typeface="Calibri" panose="020F0502020204030204" pitchFamily="34" charset="0"/>
            </a:endParaRPr>
          </a:p>
        </p:txBody>
      </p:sp>
    </p:spTree>
    <p:extLst>
      <p:ext uri="{BB962C8B-B14F-4D97-AF65-F5344CB8AC3E}">
        <p14:creationId xmlns:p14="http://schemas.microsoft.com/office/powerpoint/2010/main" val="3095176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llout – Accent">
    <p:spTree>
      <p:nvGrpSpPr>
        <p:cNvPr id="1" name=""/>
        <p:cNvGrpSpPr/>
        <p:nvPr/>
      </p:nvGrpSpPr>
      <p:grpSpPr>
        <a:xfrm>
          <a:off x="0" y="0"/>
          <a:ext cx="0" cy="0"/>
          <a:chOff x="0" y="0"/>
          <a:chExt cx="0" cy="0"/>
        </a:xfrm>
      </p:grpSpPr>
      <p:sp>
        <p:nvSpPr>
          <p:cNvPr id="3" name="Rectangle 2"/>
          <p:cNvSpPr/>
          <p:nvPr userDrawn="1"/>
        </p:nvSpPr>
        <p:spPr>
          <a:xfrm>
            <a:off x="0" y="0"/>
            <a:ext cx="7866993" cy="6858000"/>
          </a:xfrm>
          <a:prstGeom prst="rect">
            <a:avLst/>
          </a:prstGeom>
          <a:solidFill>
            <a:srgbClr val="78A0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24E71"/>
              </a:solidFill>
            </a:endParaRPr>
          </a:p>
        </p:txBody>
      </p:sp>
      <p:sp>
        <p:nvSpPr>
          <p:cNvPr id="2" name="Title 1"/>
          <p:cNvSpPr>
            <a:spLocks noGrp="1"/>
          </p:cNvSpPr>
          <p:nvPr>
            <p:ph type="title" hasCustomPrompt="1"/>
          </p:nvPr>
        </p:nvSpPr>
        <p:spPr>
          <a:xfrm>
            <a:off x="415924" y="1239044"/>
            <a:ext cx="7313083" cy="4379912"/>
          </a:xfrm>
        </p:spPr>
        <p:txBody>
          <a:bodyPr anchor="ctr"/>
          <a:lstStyle>
            <a:lvl1pPr>
              <a:lnSpc>
                <a:spcPct val="100000"/>
              </a:lnSpc>
              <a:defRPr sz="6000">
                <a:solidFill>
                  <a:schemeClr val="bg1"/>
                </a:solidFill>
                <a:latin typeface="Arial" panose="020B0604020202020204" pitchFamily="34" charset="0"/>
                <a:ea typeface="Source Sans Pro" charset="0"/>
                <a:cs typeface="Arial" panose="020B0604020202020204" pitchFamily="34" charset="0"/>
              </a:defRPr>
            </a:lvl1pPr>
          </a:lstStyle>
          <a:p>
            <a:r>
              <a:rPr lang="en-US"/>
              <a:t>Click to edit callout block</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4" name="Text Placeholder 6">
            <a:extLst>
              <a:ext uri="{FF2B5EF4-FFF2-40B4-BE49-F238E27FC236}">
                <a16:creationId xmlns:a16="http://schemas.microsoft.com/office/drawing/2014/main" id="{0D5AEE6D-74CB-A224-9991-ABC2974DE3E9}"/>
              </a:ext>
            </a:extLst>
          </p:cNvPr>
          <p:cNvSpPr>
            <a:spLocks noGrp="1"/>
          </p:cNvSpPr>
          <p:nvPr>
            <p:ph type="body" sz="quarter" idx="13"/>
          </p:nvPr>
        </p:nvSpPr>
        <p:spPr>
          <a:xfrm>
            <a:off x="8144930" y="1239044"/>
            <a:ext cx="3631145" cy="4379912"/>
          </a:xfrm>
        </p:spPr>
        <p:txBody>
          <a:bodyPr anchor="ct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3572875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0" y="365126"/>
            <a:ext cx="10972800" cy="435722"/>
          </a:xfrm>
        </p:spPr>
        <p:txBody>
          <a:bodyPr>
            <a:normAutofit/>
          </a:bodyPr>
          <a:lstStyle>
            <a:lvl1pPr>
              <a:defRPr sz="2400" b="1" i="0">
                <a:solidFill>
                  <a:schemeClr val="accent4"/>
                </a:solidFill>
                <a:latin typeface="Arial" panose="020B0604020202020204" pitchFamily="34" charset="0"/>
                <a:ea typeface="Source Sans Pro" charset="0"/>
                <a:cs typeface="Arial" panose="020B0604020202020204" pitchFamily="34" charset="0"/>
              </a:defRPr>
            </a:lvl1pPr>
          </a:lstStyle>
          <a:p>
            <a:r>
              <a:rPr lang="en-US"/>
              <a:t>Slide title</a:t>
            </a:r>
          </a:p>
        </p:txBody>
      </p:sp>
      <p:sp>
        <p:nvSpPr>
          <p:cNvPr id="3" name="Content Placeholder 2"/>
          <p:cNvSpPr>
            <a:spLocks noGrp="1"/>
          </p:cNvSpPr>
          <p:nvPr>
            <p:ph idx="1"/>
          </p:nvPr>
        </p:nvSpPr>
        <p:spPr>
          <a:xfrm>
            <a:off x="685800" y="1188720"/>
            <a:ext cx="10972800" cy="5060986"/>
          </a:xfrm>
        </p:spPr>
        <p:txBody>
          <a:bodyPr/>
          <a:lstStyle>
            <a:lvl1pPr marL="0" indent="0">
              <a:buFontTx/>
              <a:buNone/>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85800" y="6356350"/>
            <a:ext cx="2743200" cy="365125"/>
          </a:xfrm>
        </p:spPr>
        <p:txBody>
          <a:bodyPr/>
          <a:lstStyle>
            <a:lvl1pPr>
              <a:defRPr>
                <a:latin typeface="Arial" panose="020B0604020202020204" pitchFamily="34" charset="0"/>
                <a:ea typeface="Source Sans Pro" charset="0"/>
                <a:cs typeface="Arial" panose="020B0604020202020204" pitchFamily="34" charset="0"/>
              </a:defRPr>
            </a:lvl1pPr>
          </a:lstStyle>
          <a:p>
            <a:endParaRPr lang="en-US"/>
          </a:p>
        </p:txBody>
      </p:sp>
      <p:sp>
        <p:nvSpPr>
          <p:cNvPr id="6" name="Slide Number Placeholder 5"/>
          <p:cNvSpPr>
            <a:spLocks noGrp="1"/>
          </p:cNvSpPr>
          <p:nvPr>
            <p:ph type="sldNum" sz="quarter" idx="12"/>
          </p:nvPr>
        </p:nvSpPr>
        <p:spPr/>
        <p:txBody>
          <a:bodyPr/>
          <a:lstStyle>
            <a:lvl1pPr>
              <a:defRPr b="1">
                <a:solidFill>
                  <a:schemeClr val="tx1"/>
                </a:solidFill>
                <a:latin typeface="Arial" panose="020B0604020202020204" pitchFamily="34" charset="0"/>
                <a:ea typeface="Source Sans Pro" charset="0"/>
                <a:cs typeface="Arial" panose="020B0604020202020204" pitchFamily="34" charset="0"/>
              </a:defRPr>
            </a:lvl1pPr>
          </a:lstStyle>
          <a:p>
            <a:r>
              <a:rPr lang="en-US"/>
              <a:t> CWDS / </a:t>
            </a:r>
            <a:fld id="{3034EA56-25F9-154B-A508-1E08B5A9821D}" type="slidenum">
              <a:rPr lang="en-US" smtClean="0"/>
              <a:pPr/>
              <a:t>‹#›</a:t>
            </a:fld>
            <a:endParaRPr lang="en-US"/>
          </a:p>
        </p:txBody>
      </p:sp>
      <p:sp>
        <p:nvSpPr>
          <p:cNvPr id="7" name="Rectangle 6"/>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5F02238-95EF-F0BD-BF48-B746FA968D7A}"/>
              </a:ext>
            </a:extLst>
          </p:cNvPr>
          <p:cNvSpPr/>
          <p:nvPr userDrawn="1"/>
        </p:nvSpPr>
        <p:spPr>
          <a:xfrm>
            <a:off x="685800" y="861773"/>
            <a:ext cx="10972800" cy="4571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9547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400" b="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slide title</a:t>
            </a:r>
          </a:p>
        </p:txBody>
      </p:sp>
      <p:sp>
        <p:nvSpPr>
          <p:cNvPr id="3" name="Content Placeholder 2"/>
          <p:cNvSpPr>
            <a:spLocks noGrp="1"/>
          </p:cNvSpPr>
          <p:nvPr>
            <p:ph sz="half" idx="1"/>
          </p:nvPr>
        </p:nvSpPr>
        <p:spPr>
          <a:xfrm>
            <a:off x="838200" y="1825625"/>
            <a:ext cx="5181600" cy="4351338"/>
          </a:xfrm>
        </p:spPr>
        <p:txBody>
          <a:bodyPr/>
          <a:lstStyle>
            <a:lvl1pPr>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Tree>
    <p:extLst>
      <p:ext uri="{BB962C8B-B14F-4D97-AF65-F5344CB8AC3E}">
        <p14:creationId xmlns:p14="http://schemas.microsoft.com/office/powerpoint/2010/main" val="37631962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1_Two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400" b="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slide title</a:t>
            </a:r>
          </a:p>
        </p:txBody>
      </p:sp>
      <p:sp>
        <p:nvSpPr>
          <p:cNvPr id="3" name="Content Placeholder 2"/>
          <p:cNvSpPr>
            <a:spLocks noGrp="1"/>
          </p:cNvSpPr>
          <p:nvPr>
            <p:ph sz="half" idx="1"/>
          </p:nvPr>
        </p:nvSpPr>
        <p:spPr>
          <a:xfrm>
            <a:off x="838200" y="1825625"/>
            <a:ext cx="2819400" cy="4351338"/>
          </a:xfrm>
        </p:spPr>
        <p:txBody>
          <a:bodyPr>
            <a:normAutofit/>
          </a:bodyPr>
          <a:lstStyle>
            <a:lvl1pPr marL="0" indent="0">
              <a:buFontTx/>
              <a:buNone/>
              <a:defRPr sz="2000">
                <a:solidFill>
                  <a:schemeClr val="tx1"/>
                </a:solidFill>
                <a:latin typeface="Arial" panose="020B0604020202020204" pitchFamily="34" charset="0"/>
                <a:ea typeface="Source Sans Pro" charset="0"/>
                <a:cs typeface="Arial" panose="020B0604020202020204" pitchFamily="34" charset="0"/>
              </a:defRPr>
            </a:lvl1pPr>
            <a:lvl2pPr>
              <a:defRPr sz="1800">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810000" y="1825625"/>
            <a:ext cx="5181600" cy="4351338"/>
          </a:xfrm>
        </p:spPr>
        <p:txBody>
          <a:bodyPr>
            <a:normAutofit/>
          </a:bodyPr>
          <a:lstStyle>
            <a:lvl1pPr marL="0" indent="0">
              <a:buFontTx/>
              <a:buNone/>
              <a:defRPr sz="2000">
                <a:solidFill>
                  <a:schemeClr val="tx1"/>
                </a:solidFill>
                <a:latin typeface="Arial" panose="020B0604020202020204" pitchFamily="34" charset="0"/>
                <a:ea typeface="Source Sans Pro" charset="0"/>
                <a:cs typeface="Arial" panose="020B0604020202020204" pitchFamily="34" charset="0"/>
              </a:defRPr>
            </a:lvl1pPr>
            <a:lvl2pPr>
              <a:defRPr sz="1800">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7" name="Content Placeholder 3">
            <a:extLst>
              <a:ext uri="{FF2B5EF4-FFF2-40B4-BE49-F238E27FC236}">
                <a16:creationId xmlns:a16="http://schemas.microsoft.com/office/drawing/2014/main" id="{2DB77CFC-546F-4ACB-A28A-684CFBB3EFEE}"/>
              </a:ext>
            </a:extLst>
          </p:cNvPr>
          <p:cNvSpPr>
            <a:spLocks noGrp="1"/>
          </p:cNvSpPr>
          <p:nvPr>
            <p:ph sz="half" idx="13"/>
          </p:nvPr>
        </p:nvSpPr>
        <p:spPr>
          <a:xfrm>
            <a:off x="9144001" y="1825625"/>
            <a:ext cx="2220984" cy="4351338"/>
          </a:xfrm>
        </p:spPr>
        <p:txBody>
          <a:bodyPr>
            <a:normAutofit/>
          </a:bodyPr>
          <a:lstStyle>
            <a:lvl1pPr marL="0" indent="0">
              <a:buFontTx/>
              <a:buNone/>
              <a:defRPr sz="2000">
                <a:solidFill>
                  <a:schemeClr val="tx1"/>
                </a:solidFill>
                <a:latin typeface="Arial" panose="020B0604020202020204" pitchFamily="34" charset="0"/>
                <a:ea typeface="Source Sans Pro" charset="0"/>
                <a:cs typeface="Arial" panose="020B0604020202020204" pitchFamily="34" charset="0"/>
              </a:defRPr>
            </a:lvl1pPr>
            <a:lvl2pPr>
              <a:defRPr sz="1800">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rgbClr val="004A6C"/>
                </a:solidFill>
                <a:latin typeface="Arial" panose="020B0604020202020204" pitchFamily="34" charset="0"/>
                <a:ea typeface="Source Sans Pro" charset="0"/>
                <a:cs typeface="Arial" panose="020B0604020202020204" pitchFamily="34" charset="0"/>
              </a:defRPr>
            </a:lvl4pPr>
            <a:lvl5pPr>
              <a:defRPr sz="1800">
                <a:solidFill>
                  <a:srgbClr val="004A6C"/>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119011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Four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10972800" cy="1325563"/>
          </a:xfrm>
        </p:spPr>
        <p:txBody>
          <a:bodyPr>
            <a:normAutofit/>
          </a:bodyPr>
          <a:lstStyle>
            <a:lvl1pPr>
              <a:defRPr sz="4400" b="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slide title</a:t>
            </a:r>
          </a:p>
        </p:txBody>
      </p:sp>
      <p:sp>
        <p:nvSpPr>
          <p:cNvPr id="3" name="Content Placeholder 2"/>
          <p:cNvSpPr>
            <a:spLocks noGrp="1"/>
          </p:cNvSpPr>
          <p:nvPr>
            <p:ph sz="half" idx="1"/>
          </p:nvPr>
        </p:nvSpPr>
        <p:spPr>
          <a:xfrm>
            <a:off x="838200" y="1825625"/>
            <a:ext cx="2606040" cy="4351338"/>
          </a:xfrm>
        </p:spPr>
        <p:txBody>
          <a:bodyPr>
            <a:normAutofit/>
          </a:bodyPr>
          <a:lstStyle>
            <a:lvl1pPr>
              <a:defRPr sz="2000" baseline="0">
                <a:solidFill>
                  <a:schemeClr val="tx1"/>
                </a:solidFill>
                <a:latin typeface="Arial" panose="020B0604020202020204" pitchFamily="34" charset="0"/>
                <a:ea typeface="Source Sans Pro" charset="0"/>
                <a:cs typeface="Open Sans"/>
              </a:defRPr>
            </a:lvl1pPr>
            <a:lvl2pPr>
              <a:defRPr>
                <a:solidFill>
                  <a:srgbClr val="004A6C"/>
                </a:solidFill>
                <a:latin typeface="Open Sans"/>
                <a:ea typeface="Source Sans Pro" charset="0"/>
                <a:cs typeface="Open Sans"/>
              </a:defRPr>
            </a:lvl2pPr>
            <a:lvl3pPr>
              <a:defRPr sz="1800">
                <a:solidFill>
                  <a:srgbClr val="004A6C"/>
                </a:solidFill>
                <a:latin typeface="Open Sans"/>
                <a:ea typeface="Source Sans Pro" charset="0"/>
                <a:cs typeface="Open Sans"/>
              </a:defRPr>
            </a:lvl3pPr>
            <a:lvl4pPr>
              <a:defRPr sz="1800">
                <a:solidFill>
                  <a:srgbClr val="004A6C"/>
                </a:solidFill>
                <a:latin typeface="Open Sans"/>
                <a:ea typeface="Source Sans Pro" charset="0"/>
                <a:cs typeface="Open Sans"/>
              </a:defRPr>
            </a:lvl4pPr>
            <a:lvl5pPr>
              <a:defRPr sz="1800">
                <a:solidFill>
                  <a:srgbClr val="004A6C"/>
                </a:solidFill>
                <a:latin typeface="Open Sans"/>
                <a:ea typeface="Source Sans Pro" charset="0"/>
                <a:cs typeface="Open Sans"/>
              </a:defRPr>
            </a:lvl5pPr>
          </a:lstStyle>
          <a:p>
            <a:pPr lvl="0"/>
            <a:r>
              <a:rPr lang="en-US"/>
              <a:t>Click to edit Master text styles</a:t>
            </a:r>
          </a:p>
        </p:txBody>
      </p:sp>
      <p:sp>
        <p:nvSpPr>
          <p:cNvPr id="6" name="Rectangle 5"/>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3"/>
          <p:cNvSpPr>
            <a:spLocks noGrp="1"/>
          </p:cNvSpPr>
          <p:nvPr>
            <p:ph type="sldNum" sz="quarter" idx="12"/>
          </p:nvPr>
        </p:nvSpPr>
        <p:spPr>
          <a:xfrm>
            <a:off x="8610600" y="6356350"/>
            <a:ext cx="2743200" cy="365125"/>
          </a:xfrm>
        </p:spPr>
        <p:txBody>
          <a:bodyPr/>
          <a:lstStyle>
            <a:lvl1pPr>
              <a:defRPr b="1">
                <a:solidFill>
                  <a:schemeClr val="tx1"/>
                </a:solidFill>
                <a:latin typeface="Open Sans"/>
                <a:ea typeface="Source Sans Pro" charset="0"/>
                <a:cs typeface="Open Sans"/>
              </a:defRPr>
            </a:lvl1pPr>
          </a:lstStyle>
          <a:p>
            <a:r>
              <a:rPr lang="en-US"/>
              <a:t> CWDS / </a:t>
            </a:r>
            <a:fld id="{3034EA56-25F9-154B-A508-1E08B5A9821D}" type="slidenum">
              <a:rPr lang="en-US" smtClean="0"/>
              <a:pPr/>
              <a:t>‹#›</a:t>
            </a:fld>
            <a:endParaRPr lang="en-US"/>
          </a:p>
        </p:txBody>
      </p:sp>
      <p:sp>
        <p:nvSpPr>
          <p:cNvPr id="7" name="Content Placeholder 2">
            <a:extLst>
              <a:ext uri="{FF2B5EF4-FFF2-40B4-BE49-F238E27FC236}">
                <a16:creationId xmlns:a16="http://schemas.microsoft.com/office/drawing/2014/main" id="{4EF0C0D2-E23C-438C-B55F-48418DC39EE7}"/>
              </a:ext>
            </a:extLst>
          </p:cNvPr>
          <p:cNvSpPr>
            <a:spLocks noGrp="1"/>
          </p:cNvSpPr>
          <p:nvPr>
            <p:ph sz="half" idx="13"/>
          </p:nvPr>
        </p:nvSpPr>
        <p:spPr>
          <a:xfrm>
            <a:off x="3627120" y="1825625"/>
            <a:ext cx="2606040" cy="4351338"/>
          </a:xfrm>
        </p:spPr>
        <p:txBody>
          <a:bodyPr>
            <a:normAutofit/>
          </a:bodyPr>
          <a:lstStyle>
            <a:lvl1pPr>
              <a:defRPr sz="2000">
                <a:solidFill>
                  <a:schemeClr val="tx1"/>
                </a:solidFill>
                <a:latin typeface="Arial" panose="020B0604020202020204" pitchFamily="34" charset="0"/>
                <a:ea typeface="Source Sans Pro" charset="0"/>
                <a:cs typeface="Arial" panose="020B0604020202020204" pitchFamily="34" charset="0"/>
              </a:defRPr>
            </a:lvl1pPr>
            <a:lvl2pPr>
              <a:defRPr>
                <a:solidFill>
                  <a:srgbClr val="004A6C"/>
                </a:solidFill>
                <a:latin typeface="Open Sans"/>
                <a:ea typeface="Source Sans Pro" charset="0"/>
                <a:cs typeface="Open Sans"/>
              </a:defRPr>
            </a:lvl2pPr>
            <a:lvl3pPr>
              <a:defRPr sz="1800">
                <a:solidFill>
                  <a:srgbClr val="004A6C"/>
                </a:solidFill>
                <a:latin typeface="Open Sans"/>
                <a:ea typeface="Source Sans Pro" charset="0"/>
                <a:cs typeface="Open Sans"/>
              </a:defRPr>
            </a:lvl3pPr>
            <a:lvl4pPr>
              <a:defRPr sz="1800">
                <a:solidFill>
                  <a:srgbClr val="004A6C"/>
                </a:solidFill>
                <a:latin typeface="Open Sans"/>
                <a:ea typeface="Source Sans Pro" charset="0"/>
                <a:cs typeface="Open Sans"/>
              </a:defRPr>
            </a:lvl4pPr>
            <a:lvl5pPr>
              <a:defRPr sz="1800">
                <a:solidFill>
                  <a:srgbClr val="004A6C"/>
                </a:solidFill>
                <a:latin typeface="Open Sans"/>
                <a:ea typeface="Source Sans Pro" charset="0"/>
                <a:cs typeface="Open Sans"/>
              </a:defRPr>
            </a:lvl5pPr>
          </a:lstStyle>
          <a:p>
            <a:pPr lvl="0"/>
            <a:r>
              <a:rPr lang="en-US"/>
              <a:t>Click to edit Master text styles</a:t>
            </a:r>
          </a:p>
        </p:txBody>
      </p:sp>
      <p:sp>
        <p:nvSpPr>
          <p:cNvPr id="9" name="Content Placeholder 2">
            <a:extLst>
              <a:ext uri="{FF2B5EF4-FFF2-40B4-BE49-F238E27FC236}">
                <a16:creationId xmlns:a16="http://schemas.microsoft.com/office/drawing/2014/main" id="{F7A6FBA5-22FA-4A63-AE17-BC8CCE1F52EA}"/>
              </a:ext>
            </a:extLst>
          </p:cNvPr>
          <p:cNvSpPr>
            <a:spLocks noGrp="1"/>
          </p:cNvSpPr>
          <p:nvPr>
            <p:ph sz="half" idx="14"/>
          </p:nvPr>
        </p:nvSpPr>
        <p:spPr>
          <a:xfrm>
            <a:off x="6416040" y="1825625"/>
            <a:ext cx="2606040" cy="4351338"/>
          </a:xfrm>
        </p:spPr>
        <p:txBody>
          <a:bodyPr>
            <a:normAutofit/>
          </a:bodyPr>
          <a:lstStyle>
            <a:lvl1pPr>
              <a:defRPr sz="2000">
                <a:solidFill>
                  <a:schemeClr val="tx1"/>
                </a:solidFill>
                <a:latin typeface="Arial" panose="020B0604020202020204" pitchFamily="34" charset="0"/>
                <a:ea typeface="Source Sans Pro" charset="0"/>
                <a:cs typeface="Arial" panose="020B0604020202020204" pitchFamily="34" charset="0"/>
              </a:defRPr>
            </a:lvl1pPr>
            <a:lvl2pPr>
              <a:defRPr>
                <a:solidFill>
                  <a:srgbClr val="004A6C"/>
                </a:solidFill>
                <a:latin typeface="Open Sans"/>
                <a:ea typeface="Source Sans Pro" charset="0"/>
                <a:cs typeface="Open Sans"/>
              </a:defRPr>
            </a:lvl2pPr>
            <a:lvl3pPr>
              <a:defRPr sz="1800">
                <a:solidFill>
                  <a:srgbClr val="004A6C"/>
                </a:solidFill>
                <a:latin typeface="Open Sans"/>
                <a:ea typeface="Source Sans Pro" charset="0"/>
                <a:cs typeface="Open Sans"/>
              </a:defRPr>
            </a:lvl3pPr>
            <a:lvl4pPr>
              <a:defRPr sz="1800">
                <a:solidFill>
                  <a:srgbClr val="004A6C"/>
                </a:solidFill>
                <a:latin typeface="Open Sans"/>
                <a:ea typeface="Source Sans Pro" charset="0"/>
                <a:cs typeface="Open Sans"/>
              </a:defRPr>
            </a:lvl4pPr>
            <a:lvl5pPr>
              <a:defRPr sz="1800">
                <a:solidFill>
                  <a:srgbClr val="004A6C"/>
                </a:solidFill>
                <a:latin typeface="Open Sans"/>
                <a:ea typeface="Source Sans Pro" charset="0"/>
                <a:cs typeface="Open Sans"/>
              </a:defRPr>
            </a:lvl5pPr>
          </a:lstStyle>
          <a:p>
            <a:pPr lvl="0"/>
            <a:r>
              <a:rPr lang="en-US"/>
              <a:t>Click to edit Master text styles</a:t>
            </a:r>
          </a:p>
        </p:txBody>
      </p:sp>
      <p:sp>
        <p:nvSpPr>
          <p:cNvPr id="10" name="Content Placeholder 2">
            <a:extLst>
              <a:ext uri="{FF2B5EF4-FFF2-40B4-BE49-F238E27FC236}">
                <a16:creationId xmlns:a16="http://schemas.microsoft.com/office/drawing/2014/main" id="{C7ED4BB8-55D9-4262-9722-F1451E59A529}"/>
              </a:ext>
            </a:extLst>
          </p:cNvPr>
          <p:cNvSpPr>
            <a:spLocks noGrp="1"/>
          </p:cNvSpPr>
          <p:nvPr>
            <p:ph sz="half" idx="15"/>
          </p:nvPr>
        </p:nvSpPr>
        <p:spPr>
          <a:xfrm>
            <a:off x="9204960" y="1825625"/>
            <a:ext cx="2606040" cy="4351338"/>
          </a:xfrm>
        </p:spPr>
        <p:txBody>
          <a:bodyPr>
            <a:normAutofit/>
          </a:bodyPr>
          <a:lstStyle>
            <a:lvl1pPr>
              <a:defRPr sz="2000">
                <a:solidFill>
                  <a:schemeClr val="tx1"/>
                </a:solidFill>
                <a:latin typeface="Arial" panose="020B0604020202020204" pitchFamily="34" charset="0"/>
                <a:ea typeface="Source Sans Pro" charset="0"/>
                <a:cs typeface="Arial" panose="020B0604020202020204" pitchFamily="34" charset="0"/>
              </a:defRPr>
            </a:lvl1pPr>
            <a:lvl2pPr>
              <a:defRPr>
                <a:solidFill>
                  <a:srgbClr val="004A6C"/>
                </a:solidFill>
                <a:latin typeface="Open Sans"/>
                <a:ea typeface="Source Sans Pro" charset="0"/>
                <a:cs typeface="Open Sans"/>
              </a:defRPr>
            </a:lvl2pPr>
            <a:lvl3pPr>
              <a:defRPr sz="1800">
                <a:solidFill>
                  <a:srgbClr val="004A6C"/>
                </a:solidFill>
                <a:latin typeface="Open Sans"/>
                <a:ea typeface="Source Sans Pro" charset="0"/>
                <a:cs typeface="Open Sans"/>
              </a:defRPr>
            </a:lvl3pPr>
            <a:lvl4pPr>
              <a:defRPr sz="1800">
                <a:solidFill>
                  <a:srgbClr val="004A6C"/>
                </a:solidFill>
                <a:latin typeface="Open Sans"/>
                <a:ea typeface="Source Sans Pro" charset="0"/>
                <a:cs typeface="Open Sans"/>
              </a:defRPr>
            </a:lvl4pPr>
            <a:lvl5pPr>
              <a:defRPr sz="1800">
                <a:solidFill>
                  <a:srgbClr val="004A6C"/>
                </a:solidFill>
                <a:latin typeface="Open Sans"/>
                <a:ea typeface="Source Sans Pro" charset="0"/>
                <a:cs typeface="Open Sans"/>
              </a:defRPr>
            </a:lvl5pPr>
          </a:lstStyle>
          <a:p>
            <a:pPr lvl="0"/>
            <a:r>
              <a:rPr lang="en-US"/>
              <a:t>Click to edit Master text styles</a:t>
            </a:r>
          </a:p>
        </p:txBody>
      </p:sp>
    </p:spTree>
    <p:extLst>
      <p:ext uri="{BB962C8B-B14F-4D97-AF65-F5344CB8AC3E}">
        <p14:creationId xmlns:p14="http://schemas.microsoft.com/office/powerpoint/2010/main" val="31079253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22960" y="457200"/>
            <a:ext cx="10972800" cy="914400"/>
          </a:xfrm>
        </p:spPr>
        <p:txBody>
          <a:bodyPr>
            <a:normAutofit/>
          </a:bodyPr>
          <a:lstStyle>
            <a:lvl1pPr>
              <a:defRPr sz="440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slide title</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5" name="Rectangle 4"/>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74693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4" name="Rectangle 3"/>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10659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239044"/>
            <a:ext cx="10515600" cy="4379912"/>
          </a:xfrm>
        </p:spPr>
        <p:txBody>
          <a:bodyPr anchor="t">
            <a:normAutofit/>
          </a:bodyPr>
          <a:lstStyle>
            <a:lvl1pPr>
              <a:lnSpc>
                <a:spcPct val="100000"/>
              </a:lnSpc>
              <a:defRPr sz="5400" baseline="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quote block</a:t>
            </a:r>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9856"/>
          <a:stretch/>
        </p:blipFill>
        <p:spPr>
          <a:xfrm>
            <a:off x="364757" y="6205371"/>
            <a:ext cx="544831" cy="531870"/>
          </a:xfrm>
          <a:prstGeom prst="rect">
            <a:avLst/>
          </a:prstGeom>
        </p:spPr>
      </p:pic>
      <p:sp>
        <p:nvSpPr>
          <p:cNvPr id="13"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5" name="Rectangle 4"/>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71113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Basic Content">
    <p:spTree>
      <p:nvGrpSpPr>
        <p:cNvPr id="1" name=""/>
        <p:cNvGrpSpPr/>
        <p:nvPr/>
      </p:nvGrpSpPr>
      <p:grpSpPr>
        <a:xfrm>
          <a:off x="0" y="0"/>
          <a:ext cx="0" cy="0"/>
          <a:chOff x="0" y="0"/>
          <a:chExt cx="0" cy="0"/>
        </a:xfrm>
      </p:grpSpPr>
      <p:sp>
        <p:nvSpPr>
          <p:cNvPr id="7" name="Rectangle 6"/>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6809E811-50DC-450D-86C6-A85A85ED8282}"/>
              </a:ext>
              <a:ext uri="{C183D7F6-B498-43B3-948B-1728B52AA6E4}">
                <adec:decorative xmlns:adec="http://schemas.microsoft.com/office/drawing/2017/decorative" val="1"/>
              </a:ext>
            </a:extLst>
          </p:cNvPr>
          <p:cNvCxnSpPr/>
          <p:nvPr userDrawn="1"/>
        </p:nvCxnSpPr>
        <p:spPr>
          <a:xfrm>
            <a:off x="838200" y="5586993"/>
            <a:ext cx="10515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AF80F878-D597-4EE7-845C-EFE5547EB2ED}"/>
              </a:ext>
            </a:extLst>
          </p:cNvPr>
          <p:cNvSpPr>
            <a:spLocks noGrp="1"/>
          </p:cNvSpPr>
          <p:nvPr>
            <p:ph sz="quarter" idx="10"/>
          </p:nvPr>
        </p:nvSpPr>
        <p:spPr>
          <a:xfrm>
            <a:off x="838200" y="5701296"/>
            <a:ext cx="10515600" cy="1042404"/>
          </a:xfrm>
        </p:spPr>
        <p:txBody>
          <a:bodyPr numCol="3">
            <a:noAutofit/>
          </a:bodyPr>
          <a:lstStyle>
            <a:lvl1pPr marL="0" marR="0" indent="0" algn="r" defTabSz="914400" rtl="0" eaLnBrk="1" fontAlgn="auto" latinLnBrk="0" hangingPunct="1">
              <a:lnSpc>
                <a:spcPct val="100000"/>
              </a:lnSpc>
              <a:spcBef>
                <a:spcPts val="0"/>
              </a:spcBef>
              <a:spcAft>
                <a:spcPts val="0"/>
              </a:spcAft>
              <a:buClrTx/>
              <a:buSzTx/>
              <a:buFontTx/>
              <a:buNone/>
              <a:tabLst/>
              <a:defRPr>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A6C"/>
              </a:solidFill>
              <a:effectLst/>
              <a:uLnTx/>
              <a:uFillTx/>
              <a:latin typeface="Source Sans Pro"/>
              <a:ea typeface="+mn-ea"/>
              <a:cs typeface="+mn-cs"/>
            </a:endParaRPr>
          </a:p>
        </p:txBody>
      </p:sp>
      <p:sp>
        <p:nvSpPr>
          <p:cNvPr id="11" name="Content Placeholder 2">
            <a:extLst>
              <a:ext uri="{FF2B5EF4-FFF2-40B4-BE49-F238E27FC236}">
                <a16:creationId xmlns:a16="http://schemas.microsoft.com/office/drawing/2014/main" id="{DDFC2428-2995-4C51-A0CC-2FFC7657099E}"/>
              </a:ext>
            </a:extLst>
          </p:cNvPr>
          <p:cNvSpPr>
            <a:spLocks noGrp="1"/>
          </p:cNvSpPr>
          <p:nvPr>
            <p:ph idx="1"/>
          </p:nvPr>
        </p:nvSpPr>
        <p:spPr>
          <a:xfrm>
            <a:off x="838199" y="1825625"/>
            <a:ext cx="10515599" cy="3567507"/>
          </a:xfrm>
        </p:spPr>
        <p:txBody>
          <a:bodyPr/>
          <a:lstStyle>
            <a:lvl1pPr>
              <a:defRPr sz="2400">
                <a:solidFill>
                  <a:schemeClr val="bg2">
                    <a:lumMod val="25000"/>
                  </a:schemeClr>
                </a:solidFill>
                <a:latin typeface="Arial" panose="020B0604020202020204" pitchFamily="34" charset="0"/>
                <a:ea typeface="Source Sans Pro" charset="0"/>
                <a:cs typeface="Arial" panose="020B0604020202020204" pitchFamily="34" charset="0"/>
              </a:defRPr>
            </a:lvl1pPr>
            <a:lvl2pPr>
              <a:defRPr>
                <a:solidFill>
                  <a:schemeClr val="bg2">
                    <a:lumMod val="25000"/>
                  </a:schemeClr>
                </a:solidFill>
                <a:latin typeface="Arial" panose="020B0604020202020204" pitchFamily="34" charset="0"/>
                <a:ea typeface="Source Sans Pro" charset="0"/>
                <a:cs typeface="Arial" panose="020B0604020202020204" pitchFamily="34" charset="0"/>
              </a:defRPr>
            </a:lvl2pPr>
            <a:lvl3pPr>
              <a:defRPr sz="1800">
                <a:solidFill>
                  <a:schemeClr val="bg2">
                    <a:lumMod val="25000"/>
                  </a:schemeClr>
                </a:solidFill>
                <a:latin typeface="Arial" panose="020B0604020202020204" pitchFamily="34" charset="0"/>
                <a:ea typeface="Source Sans Pro" charset="0"/>
                <a:cs typeface="Arial" panose="020B0604020202020204" pitchFamily="34" charset="0"/>
              </a:defRPr>
            </a:lvl3pPr>
            <a:lvl4pPr>
              <a:defRPr sz="1800">
                <a:solidFill>
                  <a:schemeClr val="bg2">
                    <a:lumMod val="25000"/>
                  </a:schemeClr>
                </a:solidFill>
                <a:latin typeface="Arial" panose="020B0604020202020204" pitchFamily="34" charset="0"/>
                <a:ea typeface="Source Sans Pro" charset="0"/>
                <a:cs typeface="Arial" panose="020B0604020202020204" pitchFamily="34" charset="0"/>
              </a:defRPr>
            </a:lvl4pPr>
            <a:lvl5pPr>
              <a:defRPr>
                <a:solidFill>
                  <a:schemeClr val="bg2">
                    <a:lumMod val="25000"/>
                  </a:schemeClr>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5D6519CA-0015-4609-965F-7F9413575CE7}"/>
              </a:ext>
            </a:extLst>
          </p:cNvPr>
          <p:cNvSpPr>
            <a:spLocks noGrp="1"/>
          </p:cNvSpPr>
          <p:nvPr>
            <p:ph type="title"/>
          </p:nvPr>
        </p:nvSpPr>
        <p:spPr/>
        <p:txBody>
          <a:bodyPr/>
          <a:lstStyle>
            <a:lvl1pPr>
              <a:defRPr>
                <a:solidFill>
                  <a:schemeClr val="accent4"/>
                </a:solidFill>
              </a:defRPr>
            </a:lvl1pPr>
          </a:lstStyle>
          <a:p>
            <a:r>
              <a:rPr lang="en-US"/>
              <a:t>Click to edit Master title style</a:t>
            </a:r>
          </a:p>
        </p:txBody>
      </p:sp>
    </p:spTree>
    <p:extLst>
      <p:ext uri="{BB962C8B-B14F-4D97-AF65-F5344CB8AC3E}">
        <p14:creationId xmlns:p14="http://schemas.microsoft.com/office/powerpoint/2010/main" val="9078734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400" b="0" i="0">
                <a:solidFill>
                  <a:schemeClr val="accent4"/>
                </a:solidFill>
                <a:latin typeface="Arial" panose="020B0604020202020204" pitchFamily="34" charset="0"/>
                <a:ea typeface="Source Sans Pro" charset="0"/>
                <a:cs typeface="Arial" panose="020B0604020202020204" pitchFamily="34" charset="0"/>
              </a:defRPr>
            </a:lvl1pPr>
          </a:lstStyle>
          <a:p>
            <a:r>
              <a:rPr lang="en-US"/>
              <a:t>Slide title</a:t>
            </a:r>
          </a:p>
        </p:txBody>
      </p:sp>
      <p:sp>
        <p:nvSpPr>
          <p:cNvPr id="7" name="Rectangle 6"/>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6809E811-50DC-450D-86C6-A85A85ED8282}"/>
              </a:ext>
              <a:ext uri="{C183D7F6-B498-43B3-948B-1728B52AA6E4}">
                <adec:decorative xmlns:adec="http://schemas.microsoft.com/office/drawing/2017/decorative" val="1"/>
              </a:ext>
            </a:extLst>
          </p:cNvPr>
          <p:cNvCxnSpPr/>
          <p:nvPr userDrawn="1"/>
        </p:nvCxnSpPr>
        <p:spPr>
          <a:xfrm>
            <a:off x="838200" y="5586993"/>
            <a:ext cx="10515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2">
            <a:extLst>
              <a:ext uri="{FF2B5EF4-FFF2-40B4-BE49-F238E27FC236}">
                <a16:creationId xmlns:a16="http://schemas.microsoft.com/office/drawing/2014/main" id="{6FFE80EE-5C3F-483F-9A88-66E5043FFA1E}"/>
              </a:ext>
            </a:extLst>
          </p:cNvPr>
          <p:cNvSpPr>
            <a:spLocks noGrp="1"/>
          </p:cNvSpPr>
          <p:nvPr>
            <p:ph sz="half" idx="1"/>
          </p:nvPr>
        </p:nvSpPr>
        <p:spPr>
          <a:xfrm>
            <a:off x="838200" y="1825625"/>
            <a:ext cx="5181600" cy="3560755"/>
          </a:xfrm>
        </p:spPr>
        <p:txBody>
          <a:bodyPr/>
          <a:lstStyle>
            <a:lvl1pPr>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B9FDEDA7-C34D-4501-8B43-B09CA615B5CE}"/>
              </a:ext>
            </a:extLst>
          </p:cNvPr>
          <p:cNvSpPr>
            <a:spLocks noGrp="1"/>
          </p:cNvSpPr>
          <p:nvPr>
            <p:ph sz="half" idx="2"/>
          </p:nvPr>
        </p:nvSpPr>
        <p:spPr>
          <a:xfrm>
            <a:off x="6172200" y="1825625"/>
            <a:ext cx="5181600" cy="3560755"/>
          </a:xfrm>
        </p:spPr>
        <p:txBody>
          <a:bodyPr/>
          <a:lstStyle>
            <a:lvl1pPr>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AF80F878-D597-4EE7-845C-EFE5547EB2ED}"/>
              </a:ext>
            </a:extLst>
          </p:cNvPr>
          <p:cNvSpPr>
            <a:spLocks noGrp="1"/>
          </p:cNvSpPr>
          <p:nvPr>
            <p:ph sz="quarter" idx="10"/>
          </p:nvPr>
        </p:nvSpPr>
        <p:spPr>
          <a:xfrm>
            <a:off x="838200" y="5701296"/>
            <a:ext cx="10515600" cy="1042404"/>
          </a:xfrm>
        </p:spPr>
        <p:txBody>
          <a:bodyPr numCol="3">
            <a:noAutofit/>
          </a:bodyPr>
          <a:lstStyle>
            <a:lvl1pPr marL="0" marR="0" indent="0" algn="r" defTabSz="914400" rtl="0" eaLnBrk="1" fontAlgn="auto" latinLnBrk="0" hangingPunct="1">
              <a:lnSpc>
                <a:spcPct val="100000"/>
              </a:lnSpc>
              <a:spcBef>
                <a:spcPts val="0"/>
              </a:spcBef>
              <a:spcAft>
                <a:spcPts val="0"/>
              </a:spcAft>
              <a:buClrTx/>
              <a:buSzTx/>
              <a:buFontTx/>
              <a:buNone/>
              <a:tabLst/>
              <a:defRPr baseline="0">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A6C"/>
              </a:solidFill>
              <a:effectLst/>
              <a:uLnTx/>
              <a:uFillTx/>
              <a:latin typeface="Source Sans Pro"/>
              <a:ea typeface="+mn-ea"/>
              <a:cs typeface="+mn-cs"/>
            </a:endParaRPr>
          </a:p>
        </p:txBody>
      </p:sp>
    </p:spTree>
    <p:extLst>
      <p:ext uri="{BB962C8B-B14F-4D97-AF65-F5344CB8AC3E}">
        <p14:creationId xmlns:p14="http://schemas.microsoft.com/office/powerpoint/2010/main" val="4002033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 Dark">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358900" y="1122363"/>
            <a:ext cx="9309100" cy="2387600"/>
          </a:xfrm>
        </p:spPr>
        <p:txBody>
          <a:bodyPr anchor="b"/>
          <a:lstStyle>
            <a:lvl1pPr algn="l">
              <a:defRPr sz="6000" b="1" i="0">
                <a:solidFill>
                  <a:schemeClr val="bg1"/>
                </a:solidFill>
                <a:latin typeface="Arial" panose="020B0604020202020204" pitchFamily="34" charset="0"/>
                <a:ea typeface="Source Sans Pro" charset="0"/>
                <a:cs typeface="Arial" panose="020B0604020202020204" pitchFamily="34" charset="0"/>
              </a:defRPr>
            </a:lvl1pPr>
          </a:lstStyle>
          <a:p>
            <a:r>
              <a:rPr lang="en-US"/>
              <a:t>Presentation title</a:t>
            </a:r>
          </a:p>
        </p:txBody>
      </p:sp>
      <p:sp>
        <p:nvSpPr>
          <p:cNvPr id="3" name="Subtitle 2"/>
          <p:cNvSpPr>
            <a:spLocks noGrp="1"/>
          </p:cNvSpPr>
          <p:nvPr>
            <p:ph type="subTitle" idx="1" hasCustomPrompt="1"/>
          </p:nvPr>
        </p:nvSpPr>
        <p:spPr>
          <a:xfrm>
            <a:off x="1358900" y="3602038"/>
            <a:ext cx="9309100" cy="1655762"/>
          </a:xfrm>
        </p:spPr>
        <p:txBody>
          <a:bodyPr/>
          <a:lstStyle>
            <a:lvl1pPr marL="0" indent="0" algn="l">
              <a:buNone/>
              <a:defRPr sz="2400" b="0" i="0">
                <a:solidFill>
                  <a:schemeClr val="bg1"/>
                </a:solidFill>
                <a:latin typeface="Arial" panose="020B0604020202020204" pitchFamily="34" charset="0"/>
                <a:ea typeface="Source Sans Pro"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r="59856"/>
          <a:stretch/>
        </p:blipFill>
        <p:spPr>
          <a:xfrm>
            <a:off x="310804" y="5634640"/>
            <a:ext cx="953951" cy="931259"/>
          </a:xfrm>
          <a:prstGeom prst="rect">
            <a:avLst/>
          </a:prstGeom>
        </p:spPr>
      </p:pic>
      <p:sp>
        <p:nvSpPr>
          <p:cNvPr id="12" name="Subtitle 2"/>
          <p:cNvSpPr txBox="1">
            <a:spLocks/>
          </p:cNvSpPr>
          <p:nvPr userDrawn="1"/>
        </p:nvSpPr>
        <p:spPr>
          <a:xfrm>
            <a:off x="1385477" y="5901914"/>
            <a:ext cx="4414883" cy="564201"/>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2400" b="0" i="0" kern="1200">
                <a:solidFill>
                  <a:schemeClr val="tx1"/>
                </a:solidFill>
                <a:latin typeface="Source Sans Pro" charset="0"/>
                <a:ea typeface="Source Sans Pro" charset="0"/>
                <a:cs typeface="Source Sans Pro" charset="0"/>
              </a:defRPr>
            </a:lvl1pPr>
            <a:lvl2pPr marL="457200" indent="0" algn="ctr" defTabSz="914400" rtl="0" eaLnBrk="1" latinLnBrk="0" hangingPunct="1">
              <a:lnSpc>
                <a:spcPct val="90000"/>
              </a:lnSpc>
              <a:spcBef>
                <a:spcPts val="500"/>
              </a:spcBef>
              <a:buFont typeface="Arial"/>
              <a:buNone/>
              <a:defRPr sz="2000" b="0" i="0" kern="1200">
                <a:solidFill>
                  <a:schemeClr val="tx1"/>
                </a:solidFill>
                <a:latin typeface="Source Sans Pro" charset="0"/>
                <a:ea typeface="Source Sans Pro" charset="0"/>
                <a:cs typeface="Source Sans Pro" charset="0"/>
              </a:defRPr>
            </a:lvl2pPr>
            <a:lvl3pPr marL="914400" indent="0" algn="ctr" defTabSz="914400" rtl="0" eaLnBrk="1" latinLnBrk="0" hangingPunct="1">
              <a:lnSpc>
                <a:spcPct val="90000"/>
              </a:lnSpc>
              <a:spcBef>
                <a:spcPts val="500"/>
              </a:spcBef>
              <a:buFont typeface="Arial"/>
              <a:buNone/>
              <a:defRPr sz="1800" b="0" i="0" kern="1200">
                <a:solidFill>
                  <a:schemeClr val="tx1"/>
                </a:solidFill>
                <a:latin typeface="Source Sans Pro" charset="0"/>
                <a:ea typeface="Source Sans Pro" charset="0"/>
                <a:cs typeface="Source Sans Pro" charset="0"/>
              </a:defRPr>
            </a:lvl3pPr>
            <a:lvl4pPr marL="1371600" indent="0" algn="ctr" defTabSz="914400" rtl="0" eaLnBrk="1" latinLnBrk="0" hangingPunct="1">
              <a:lnSpc>
                <a:spcPct val="90000"/>
              </a:lnSpc>
              <a:spcBef>
                <a:spcPts val="500"/>
              </a:spcBef>
              <a:buFont typeface="Arial"/>
              <a:buNone/>
              <a:defRPr sz="1600" b="0" i="0" kern="1200">
                <a:solidFill>
                  <a:schemeClr val="tx1"/>
                </a:solidFill>
                <a:latin typeface="Source Sans Pro" charset="0"/>
                <a:ea typeface="Source Sans Pro" charset="0"/>
                <a:cs typeface="Source Sans Pro" charset="0"/>
              </a:defRPr>
            </a:lvl4pPr>
            <a:lvl5pPr marL="1828800" indent="0" algn="ctr" defTabSz="914400" rtl="0" eaLnBrk="1" latinLnBrk="0" hangingPunct="1">
              <a:lnSpc>
                <a:spcPct val="90000"/>
              </a:lnSpc>
              <a:spcBef>
                <a:spcPts val="500"/>
              </a:spcBef>
              <a:buFont typeface="Arial"/>
              <a:buNone/>
              <a:defRPr sz="1600" b="0" i="0" kern="1200">
                <a:solidFill>
                  <a:schemeClr val="tx1"/>
                </a:solidFill>
                <a:latin typeface="Source Sans Pro" charset="0"/>
                <a:ea typeface="Source Sans Pro" charset="0"/>
                <a:cs typeface="Source Sans Pro"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20000"/>
              </a:lnSpc>
              <a:spcBef>
                <a:spcPts val="0"/>
              </a:spcBef>
            </a:pPr>
            <a:r>
              <a:rPr lang="en-US" sz="1600" b="1" i="0">
                <a:solidFill>
                  <a:schemeClr val="bg1"/>
                </a:solidFill>
                <a:latin typeface="Calibri" panose="020F0502020204030204" pitchFamily="34" charset="0"/>
                <a:ea typeface="Source Sans Pro" charset="0"/>
                <a:cs typeface="Calibri" panose="020F0502020204030204" pitchFamily="34" charset="0"/>
              </a:rPr>
              <a:t>CWDS</a:t>
            </a:r>
            <a:r>
              <a:rPr lang="en-US" sz="1600" b="1" i="0" baseline="0">
                <a:solidFill>
                  <a:schemeClr val="bg1"/>
                </a:solidFill>
                <a:latin typeface="Calibri" panose="020F0502020204030204" pitchFamily="34" charset="0"/>
                <a:ea typeface="Source Sans Pro" charset="0"/>
                <a:cs typeface="Calibri" panose="020F0502020204030204" pitchFamily="34" charset="0"/>
              </a:rPr>
              <a:t> </a:t>
            </a:r>
            <a:r>
              <a:rPr lang="en-US" sz="1600" b="0" i="0" baseline="0">
                <a:solidFill>
                  <a:schemeClr val="bg1"/>
                </a:solidFill>
                <a:latin typeface="Calibri" panose="020F0502020204030204" pitchFamily="34" charset="0"/>
                <a:ea typeface="Source Sans Pro" charset="0"/>
                <a:cs typeface="Calibri" panose="020F0502020204030204" pitchFamily="34" charset="0"/>
              </a:rPr>
              <a:t>/</a:t>
            </a:r>
            <a:r>
              <a:rPr lang="en-US" sz="1600" b="1" i="0" baseline="0">
                <a:solidFill>
                  <a:schemeClr val="bg1"/>
                </a:solidFill>
                <a:latin typeface="Calibri" panose="020F0502020204030204" pitchFamily="34" charset="0"/>
                <a:ea typeface="Source Sans Pro" charset="0"/>
                <a:cs typeface="Calibri" panose="020F0502020204030204" pitchFamily="34" charset="0"/>
              </a:rPr>
              <a:t> </a:t>
            </a:r>
            <a:r>
              <a:rPr lang="en-US" sz="1600">
                <a:solidFill>
                  <a:schemeClr val="bg1"/>
                </a:solidFill>
                <a:latin typeface="Calibri" panose="020F0502020204030204" pitchFamily="34" charset="0"/>
                <a:ea typeface="Source Sans Pro" charset="0"/>
                <a:cs typeface="Calibri" panose="020F0502020204030204" pitchFamily="34" charset="0"/>
              </a:rPr>
              <a:t>Child Welfare Digital</a:t>
            </a:r>
            <a:r>
              <a:rPr lang="en-US" sz="1600" baseline="0">
                <a:solidFill>
                  <a:schemeClr val="bg1"/>
                </a:solidFill>
                <a:latin typeface="Calibri" panose="020F0502020204030204" pitchFamily="34" charset="0"/>
                <a:ea typeface="Source Sans Pro" charset="0"/>
                <a:cs typeface="Calibri" panose="020F0502020204030204" pitchFamily="34" charset="0"/>
              </a:rPr>
              <a:t> Services</a:t>
            </a:r>
            <a:endParaRPr lang="en-US" sz="1600">
              <a:solidFill>
                <a:schemeClr val="bg1"/>
              </a:solidFill>
              <a:latin typeface="Calibri" panose="020F0502020204030204" pitchFamily="34" charset="0"/>
              <a:ea typeface="Source Sans Pro" charset="0"/>
              <a:cs typeface="Calibri" panose="020F0502020204030204" pitchFamily="34" charset="0"/>
            </a:endParaRPr>
          </a:p>
        </p:txBody>
      </p:sp>
    </p:spTree>
    <p:extLst>
      <p:ext uri="{BB962C8B-B14F-4D97-AF65-F5344CB8AC3E}">
        <p14:creationId xmlns:p14="http://schemas.microsoft.com/office/powerpoint/2010/main" val="12075723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o / Con Matrix">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9" name="Title 1"/>
          <p:cNvSpPr txBox="1">
            <a:spLocks/>
          </p:cNvSpPr>
          <p:nvPr userDrawn="1"/>
        </p:nvSpPr>
        <p:spPr>
          <a:xfrm>
            <a:off x="8267700" y="635000"/>
            <a:ext cx="3086100" cy="636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0" i="0" kern="1200">
                <a:solidFill>
                  <a:schemeClr val="tx1"/>
                </a:solidFill>
                <a:latin typeface="Source Sans Pro Light" charset="0"/>
                <a:ea typeface="Source Sans Pro Light" charset="0"/>
                <a:cs typeface="Source Sans Pro Light" charset="0"/>
              </a:defRPr>
            </a:lvl1pPr>
          </a:lstStyle>
          <a:p>
            <a:r>
              <a:rPr lang="en-US" sz="2400" b="0">
                <a:solidFill>
                  <a:schemeClr val="accent4"/>
                </a:solidFill>
                <a:latin typeface="Arial" panose="020B0604020202020204" pitchFamily="34" charset="0"/>
                <a:ea typeface="Source Sans Pro" charset="0"/>
                <a:cs typeface="Arial" panose="020B0604020202020204" pitchFamily="34" charset="0"/>
              </a:rPr>
              <a:t>Weaknesses</a:t>
            </a:r>
          </a:p>
        </p:txBody>
      </p:sp>
      <p:sp>
        <p:nvSpPr>
          <p:cNvPr id="15" name="Text Placeholder 14"/>
          <p:cNvSpPr>
            <a:spLocks noGrp="1"/>
          </p:cNvSpPr>
          <p:nvPr>
            <p:ph type="body" sz="quarter" idx="13" hasCustomPrompt="1"/>
          </p:nvPr>
        </p:nvSpPr>
        <p:spPr>
          <a:xfrm>
            <a:off x="479852" y="1549400"/>
            <a:ext cx="2479675" cy="1016000"/>
          </a:xfrm>
        </p:spPr>
        <p:txBody>
          <a:bodyPr>
            <a:normAutofit/>
          </a:bodyPr>
          <a:lstStyle>
            <a:lvl1pPr marL="0" indent="0">
              <a:buFontTx/>
              <a:buNone/>
              <a:defRPr sz="2400" b="0" i="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18" name="Text Placeholder 14"/>
          <p:cNvSpPr>
            <a:spLocks noGrp="1"/>
          </p:cNvSpPr>
          <p:nvPr>
            <p:ph type="body" sz="quarter" idx="14" hasCustomPrompt="1"/>
          </p:nvPr>
        </p:nvSpPr>
        <p:spPr>
          <a:xfrm>
            <a:off x="479851" y="3098800"/>
            <a:ext cx="2479675" cy="1016000"/>
          </a:xfrm>
        </p:spPr>
        <p:txBody>
          <a:bodyPr>
            <a:normAutofit/>
          </a:bodyPr>
          <a:lstStyle>
            <a:lvl1pPr marL="0" indent="0">
              <a:buFontTx/>
              <a:buNone/>
              <a:defRPr sz="2400" b="0" i="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19" name="Text Placeholder 14"/>
          <p:cNvSpPr>
            <a:spLocks noGrp="1"/>
          </p:cNvSpPr>
          <p:nvPr>
            <p:ph type="body" sz="quarter" idx="15" hasCustomPrompt="1"/>
          </p:nvPr>
        </p:nvSpPr>
        <p:spPr>
          <a:xfrm>
            <a:off x="479850" y="4648200"/>
            <a:ext cx="2479675" cy="1016000"/>
          </a:xfrm>
        </p:spPr>
        <p:txBody>
          <a:bodyPr>
            <a:normAutofit/>
          </a:bodyPr>
          <a:lstStyle>
            <a:lvl1pPr marL="0" indent="0">
              <a:buFontTx/>
              <a:buNone/>
              <a:defRPr sz="2400" b="0" i="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0" name="Text Placeholder 14"/>
          <p:cNvSpPr>
            <a:spLocks noGrp="1"/>
          </p:cNvSpPr>
          <p:nvPr>
            <p:ph type="body" sz="quarter" idx="16" hasCustomPrompt="1"/>
          </p:nvPr>
        </p:nvSpPr>
        <p:spPr>
          <a:xfrm>
            <a:off x="3708399" y="1549400"/>
            <a:ext cx="3454401" cy="12700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1" name="Text Placeholder 14"/>
          <p:cNvSpPr>
            <a:spLocks noGrp="1"/>
          </p:cNvSpPr>
          <p:nvPr>
            <p:ph type="body" sz="quarter" idx="17" hasCustomPrompt="1"/>
          </p:nvPr>
        </p:nvSpPr>
        <p:spPr>
          <a:xfrm>
            <a:off x="3708398" y="3098800"/>
            <a:ext cx="3454401" cy="12700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2" name="Text Placeholder 14"/>
          <p:cNvSpPr>
            <a:spLocks noGrp="1"/>
          </p:cNvSpPr>
          <p:nvPr>
            <p:ph type="body" sz="quarter" idx="18" hasCustomPrompt="1"/>
          </p:nvPr>
        </p:nvSpPr>
        <p:spPr>
          <a:xfrm>
            <a:off x="3708397" y="4648200"/>
            <a:ext cx="3454401" cy="13081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3" name="Text Placeholder 14"/>
          <p:cNvSpPr>
            <a:spLocks noGrp="1"/>
          </p:cNvSpPr>
          <p:nvPr>
            <p:ph type="body" sz="quarter" idx="19" hasCustomPrompt="1"/>
          </p:nvPr>
        </p:nvSpPr>
        <p:spPr>
          <a:xfrm>
            <a:off x="7848596" y="1549400"/>
            <a:ext cx="3454401" cy="12700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4" name="Text Placeholder 14"/>
          <p:cNvSpPr>
            <a:spLocks noGrp="1"/>
          </p:cNvSpPr>
          <p:nvPr>
            <p:ph type="body" sz="quarter" idx="20" hasCustomPrompt="1"/>
          </p:nvPr>
        </p:nvSpPr>
        <p:spPr>
          <a:xfrm>
            <a:off x="7848595" y="3098800"/>
            <a:ext cx="3454401" cy="12700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5" name="Text Placeholder 14"/>
          <p:cNvSpPr>
            <a:spLocks noGrp="1"/>
          </p:cNvSpPr>
          <p:nvPr>
            <p:ph type="body" sz="quarter" idx="21" hasCustomPrompt="1"/>
          </p:nvPr>
        </p:nvSpPr>
        <p:spPr>
          <a:xfrm>
            <a:off x="7848594" y="4648200"/>
            <a:ext cx="3454401" cy="13081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7" name="Title 1"/>
          <p:cNvSpPr txBox="1">
            <a:spLocks/>
          </p:cNvSpPr>
          <p:nvPr userDrawn="1"/>
        </p:nvSpPr>
        <p:spPr>
          <a:xfrm>
            <a:off x="4076698" y="633412"/>
            <a:ext cx="3086100" cy="636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0" i="0" kern="1200">
                <a:solidFill>
                  <a:schemeClr val="tx1"/>
                </a:solidFill>
                <a:latin typeface="Source Sans Pro Light" charset="0"/>
                <a:ea typeface="Source Sans Pro Light" charset="0"/>
                <a:cs typeface="Source Sans Pro Light" charset="0"/>
              </a:defRPr>
            </a:lvl1pPr>
          </a:lstStyle>
          <a:p>
            <a:r>
              <a:rPr lang="en-US" sz="2400" b="0">
                <a:solidFill>
                  <a:schemeClr val="accent4"/>
                </a:solidFill>
                <a:latin typeface="Arial" panose="020B0604020202020204" pitchFamily="34" charset="0"/>
                <a:ea typeface="Source Sans Pro" charset="0"/>
                <a:cs typeface="Arial" panose="020B0604020202020204" pitchFamily="34" charset="0"/>
              </a:rPr>
              <a:t>Strengths</a:t>
            </a:r>
          </a:p>
        </p:txBody>
      </p:sp>
      <p:cxnSp>
        <p:nvCxnSpPr>
          <p:cNvPr id="28" name="Straight Connector 27"/>
          <p:cNvCxnSpPr/>
          <p:nvPr userDrawn="1"/>
        </p:nvCxnSpPr>
        <p:spPr>
          <a:xfrm>
            <a:off x="559362" y="2964324"/>
            <a:ext cx="1040018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a:off x="559362" y="4530287"/>
            <a:ext cx="1040018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a:off x="559362" y="1422653"/>
            <a:ext cx="1040018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Rectangle 25"/>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Source Sans Pro" charset="0"/>
              <a:cs typeface="Source Sans Pro" charset="0"/>
            </a:endParaRPr>
          </a:p>
        </p:txBody>
      </p:sp>
    </p:spTree>
    <p:extLst>
      <p:ext uri="{BB962C8B-B14F-4D97-AF65-F5344CB8AC3E}">
        <p14:creationId xmlns:p14="http://schemas.microsoft.com/office/powerpoint/2010/main" val="36086930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ro / Con Individual">
    <p:spTree>
      <p:nvGrpSpPr>
        <p:cNvPr id="1" name=""/>
        <p:cNvGrpSpPr/>
        <p:nvPr/>
      </p:nvGrpSpPr>
      <p:grpSpPr>
        <a:xfrm>
          <a:off x="0" y="0"/>
          <a:ext cx="0" cy="0"/>
          <a:chOff x="0" y="0"/>
          <a:chExt cx="0" cy="0"/>
        </a:xfrm>
      </p:grpSpPr>
      <p:sp>
        <p:nvSpPr>
          <p:cNvPr id="9" name="Title 1"/>
          <p:cNvSpPr txBox="1">
            <a:spLocks/>
          </p:cNvSpPr>
          <p:nvPr userDrawn="1"/>
        </p:nvSpPr>
        <p:spPr>
          <a:xfrm>
            <a:off x="8267700" y="635000"/>
            <a:ext cx="3086100" cy="636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0" i="0" kern="1200">
                <a:solidFill>
                  <a:schemeClr val="tx1"/>
                </a:solidFill>
                <a:latin typeface="Source Sans Pro Light" charset="0"/>
                <a:ea typeface="Source Sans Pro Light" charset="0"/>
                <a:cs typeface="Source Sans Pro Light" charset="0"/>
              </a:defRPr>
            </a:lvl1pPr>
          </a:lstStyle>
          <a:p>
            <a:r>
              <a:rPr lang="en-US" sz="2400">
                <a:solidFill>
                  <a:schemeClr val="accent4"/>
                </a:solidFill>
                <a:latin typeface="Arial" panose="020B0604020202020204" pitchFamily="34" charset="0"/>
                <a:ea typeface="Source Sans Pro" charset="0"/>
                <a:cs typeface="Arial" panose="020B0604020202020204" pitchFamily="34" charset="0"/>
              </a:rPr>
              <a:t>Weaknesses</a:t>
            </a:r>
          </a:p>
        </p:txBody>
      </p:sp>
      <p:cxnSp>
        <p:nvCxnSpPr>
          <p:cNvPr id="11" name="Straight Connector 10"/>
          <p:cNvCxnSpPr/>
          <p:nvPr userDrawn="1"/>
        </p:nvCxnSpPr>
        <p:spPr>
          <a:xfrm>
            <a:off x="7505700" y="1271588"/>
            <a:ext cx="0" cy="4684712"/>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3" hasCustomPrompt="1"/>
          </p:nvPr>
        </p:nvSpPr>
        <p:spPr>
          <a:xfrm>
            <a:off x="479852" y="1549400"/>
            <a:ext cx="2885647" cy="1244600"/>
          </a:xfrm>
        </p:spPr>
        <p:txBody>
          <a:bodyPr>
            <a:normAutofit/>
          </a:bodyPr>
          <a:lstStyle>
            <a:lvl1pPr marL="0" indent="0">
              <a:buFontTx/>
              <a:buNone/>
              <a:defRPr sz="3600" b="0" i="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0" name="Text Placeholder 14"/>
          <p:cNvSpPr>
            <a:spLocks noGrp="1"/>
          </p:cNvSpPr>
          <p:nvPr>
            <p:ph type="body" sz="quarter" idx="16" hasCustomPrompt="1"/>
          </p:nvPr>
        </p:nvSpPr>
        <p:spPr>
          <a:xfrm>
            <a:off x="3708399" y="1549400"/>
            <a:ext cx="3454401" cy="44069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3" name="Text Placeholder 14"/>
          <p:cNvSpPr>
            <a:spLocks noGrp="1"/>
          </p:cNvSpPr>
          <p:nvPr>
            <p:ph type="body" sz="quarter" idx="19" hasCustomPrompt="1"/>
          </p:nvPr>
        </p:nvSpPr>
        <p:spPr>
          <a:xfrm>
            <a:off x="7848596" y="1549400"/>
            <a:ext cx="3454401" cy="44069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7" name="Title 1"/>
          <p:cNvSpPr txBox="1">
            <a:spLocks/>
          </p:cNvSpPr>
          <p:nvPr userDrawn="1"/>
        </p:nvSpPr>
        <p:spPr>
          <a:xfrm>
            <a:off x="4076698" y="633412"/>
            <a:ext cx="3086100" cy="636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0" i="0" kern="1200">
                <a:solidFill>
                  <a:schemeClr val="tx1"/>
                </a:solidFill>
                <a:latin typeface="Source Sans Pro Light" charset="0"/>
                <a:ea typeface="Source Sans Pro Light" charset="0"/>
                <a:cs typeface="Source Sans Pro Light" charset="0"/>
              </a:defRPr>
            </a:lvl1pPr>
          </a:lstStyle>
          <a:p>
            <a:r>
              <a:rPr lang="en-US" sz="2400">
                <a:solidFill>
                  <a:schemeClr val="accent4"/>
                </a:solidFill>
                <a:latin typeface="Arial" panose="020B0604020202020204" pitchFamily="34" charset="0"/>
                <a:ea typeface="Source Sans Pro" charset="0"/>
                <a:cs typeface="Arial" panose="020B0604020202020204" pitchFamily="34" charset="0"/>
              </a:rPr>
              <a:t>Strengths</a:t>
            </a:r>
          </a:p>
        </p:txBody>
      </p:sp>
      <p:sp>
        <p:nvSpPr>
          <p:cNvPr id="17" name="Text Placeholder 14"/>
          <p:cNvSpPr>
            <a:spLocks noGrp="1"/>
          </p:cNvSpPr>
          <p:nvPr>
            <p:ph type="body" sz="quarter" idx="20" hasCustomPrompt="1"/>
          </p:nvPr>
        </p:nvSpPr>
        <p:spPr>
          <a:xfrm>
            <a:off x="479852" y="2794000"/>
            <a:ext cx="2885647" cy="3162300"/>
          </a:xfrm>
        </p:spPr>
        <p:txBody>
          <a:bodyPr>
            <a:normAutofit/>
          </a:bodyPr>
          <a:lstStyle>
            <a:lvl1pPr marL="0" indent="0">
              <a:buFontTx/>
              <a:buNone/>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13" name="Slide Number Placeholder 3"/>
          <p:cNvSpPr>
            <a:spLocks noGrp="1"/>
          </p:cNvSpPr>
          <p:nvPr>
            <p:ph type="sldNum" sz="quarter" idx="12"/>
          </p:nvPr>
        </p:nvSpPr>
        <p:spPr>
          <a:xfrm>
            <a:off x="8610600" y="6356350"/>
            <a:ext cx="2743200" cy="365125"/>
          </a:xfrm>
        </p:spPr>
        <p:txBody>
          <a:bodyPr/>
          <a:lstStyle>
            <a:lvl1pPr>
              <a:defRPr>
                <a:latin typeface="Arial" panose="020B0604020202020204" pitchFamily="34" charset="0"/>
                <a:ea typeface="Source Sans Pro" charset="0"/>
                <a:cs typeface="Arial" panose="020B0604020202020204" pitchFamily="34" charset="0"/>
              </a:defRPr>
            </a:lvl1pPr>
          </a:lstStyle>
          <a:p>
            <a:r>
              <a:rPr lang="en-US"/>
              <a:t> </a:t>
            </a:r>
            <a:r>
              <a:rPr lang="en-US" b="1">
                <a:solidFill>
                  <a:schemeClr val="tx1"/>
                </a:solidFill>
              </a:rPr>
              <a:t>CWDS</a:t>
            </a:r>
            <a:r>
              <a:rPr lang="en-US" b="1"/>
              <a:t> /</a:t>
            </a:r>
            <a:r>
              <a:rPr lang="en-US"/>
              <a:t> </a:t>
            </a:r>
            <a:fld id="{3034EA56-25F9-154B-A508-1E08B5A9821D}" type="slidenum">
              <a:rPr lang="en-US" smtClean="0"/>
              <a:pPr/>
              <a:t>‹#›</a:t>
            </a:fld>
            <a:endParaRPr lang="en-US"/>
          </a:p>
        </p:txBody>
      </p:sp>
      <p:sp>
        <p:nvSpPr>
          <p:cNvPr id="12" name="Rectangle 11"/>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Source Sans Pro" charset="0"/>
              <a:cs typeface="Source Sans Pro" charset="0"/>
            </a:endParaRPr>
          </a:p>
        </p:txBody>
      </p:sp>
    </p:spTree>
    <p:extLst>
      <p:ext uri="{BB962C8B-B14F-4D97-AF65-F5344CB8AC3E}">
        <p14:creationId xmlns:p14="http://schemas.microsoft.com/office/powerpoint/2010/main" val="2777954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 Dark">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b="1" i="0" baseline="0">
                <a:solidFill>
                  <a:schemeClr val="bg1"/>
                </a:solidFill>
                <a:latin typeface="Arial" panose="020B0604020202020204" pitchFamily="34" charset="0"/>
                <a:ea typeface="Source Sans Pro" charset="0"/>
                <a:cs typeface="Arial" panose="020B0604020202020204" pitchFamily="34" charset="0"/>
              </a:defRPr>
            </a:lvl1pPr>
          </a:lstStyle>
          <a:p>
            <a:r>
              <a:rPr lang="en-US"/>
              <a:t>Section header</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bg1"/>
                </a:solidFill>
                <a:latin typeface="Arial" panose="020B0604020202020204" pitchFamily="34" charset="0"/>
                <a:ea typeface="Source Sans Pro"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3551194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 Medium">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b="1">
                <a:solidFill>
                  <a:schemeClr val="bg1"/>
                </a:solidFill>
                <a:latin typeface="Arial" panose="020B0604020202020204" pitchFamily="34" charset="0"/>
                <a:ea typeface="Source Sans Pro" charset="0"/>
                <a:cs typeface="Arial" panose="020B0604020202020204" pitchFamily="34" charset="0"/>
              </a:defRPr>
            </a:lvl1pPr>
          </a:lstStyle>
          <a:p>
            <a:r>
              <a:rPr lang="en-US"/>
              <a:t>Section header</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bg1"/>
                </a:solidFill>
                <a:latin typeface="Arial" panose="020B0604020202020204" pitchFamily="34" charset="0"/>
                <a:ea typeface="Source Sans Pro"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3505265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 Medium">
    <p:bg>
      <p:bgPr>
        <a:solidFill>
          <a:srgbClr val="2C7DAE"/>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b="1">
                <a:solidFill>
                  <a:schemeClr val="bg1"/>
                </a:solidFill>
                <a:latin typeface="Arial" panose="020B0604020202020204" pitchFamily="34" charset="0"/>
                <a:ea typeface="Source Sans Pro" charset="0"/>
                <a:cs typeface="Arial" panose="020B0604020202020204" pitchFamily="34" charset="0"/>
              </a:defRPr>
            </a:lvl1pPr>
          </a:lstStyle>
          <a:p>
            <a:r>
              <a:rPr lang="en-US"/>
              <a:t>Section header</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bg1"/>
                </a:solidFill>
                <a:latin typeface="Arial" panose="020B0604020202020204" pitchFamily="34" charset="0"/>
                <a:ea typeface="Source Sans Pro"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3520028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 Accent">
    <p:bg>
      <p:bgPr>
        <a:solidFill>
          <a:srgbClr val="78A01A"/>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b="1">
                <a:solidFill>
                  <a:schemeClr val="bg1"/>
                </a:solidFill>
                <a:latin typeface="Arial" panose="020B0604020202020204" pitchFamily="34" charset="0"/>
                <a:ea typeface="Source Sans Pro" charset="0"/>
                <a:cs typeface="Arial" panose="020B0604020202020204" pitchFamily="34" charset="0"/>
              </a:defRPr>
            </a:lvl1pPr>
          </a:lstStyle>
          <a:p>
            <a:r>
              <a:rPr lang="en-US"/>
              <a:t>Section header</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bg1"/>
                </a:solidFill>
                <a:latin typeface="Arial" panose="020B0604020202020204" pitchFamily="34" charset="0"/>
                <a:ea typeface="Source Sans Pro"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1391163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allout – Dark">
    <p:spTree>
      <p:nvGrpSpPr>
        <p:cNvPr id="1" name=""/>
        <p:cNvGrpSpPr/>
        <p:nvPr/>
      </p:nvGrpSpPr>
      <p:grpSpPr>
        <a:xfrm>
          <a:off x="0" y="0"/>
          <a:ext cx="0" cy="0"/>
          <a:chOff x="0" y="0"/>
          <a:chExt cx="0" cy="0"/>
        </a:xfrm>
      </p:grpSpPr>
      <p:sp>
        <p:nvSpPr>
          <p:cNvPr id="3" name="Rectangle 2"/>
          <p:cNvSpPr/>
          <p:nvPr userDrawn="1"/>
        </p:nvSpPr>
        <p:spPr>
          <a:xfrm>
            <a:off x="0" y="0"/>
            <a:ext cx="786699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Source Sans Pro" charset="0"/>
              <a:cs typeface="Source Sans Pro" charset="0"/>
            </a:endParaRPr>
          </a:p>
        </p:txBody>
      </p:sp>
      <p:sp>
        <p:nvSpPr>
          <p:cNvPr id="2" name="Title 1"/>
          <p:cNvSpPr>
            <a:spLocks noGrp="1"/>
          </p:cNvSpPr>
          <p:nvPr>
            <p:ph type="title" hasCustomPrompt="1"/>
          </p:nvPr>
        </p:nvSpPr>
        <p:spPr>
          <a:xfrm>
            <a:off x="415924" y="1239044"/>
            <a:ext cx="7313083" cy="4379912"/>
          </a:xfrm>
        </p:spPr>
        <p:txBody>
          <a:bodyPr anchor="ctr"/>
          <a:lstStyle>
            <a:lvl1pPr>
              <a:lnSpc>
                <a:spcPct val="100000"/>
              </a:lnSpc>
              <a:defRPr sz="6000" baseline="0">
                <a:solidFill>
                  <a:schemeClr val="bg1"/>
                </a:solidFill>
                <a:latin typeface="Arial" panose="020B0604020202020204" pitchFamily="34" charset="0"/>
                <a:ea typeface="Source Sans Pro" charset="0"/>
                <a:cs typeface="Arial" panose="020B0604020202020204" pitchFamily="34" charset="0"/>
              </a:defRPr>
            </a:lvl1pPr>
          </a:lstStyle>
          <a:p>
            <a:r>
              <a:rPr lang="en-US"/>
              <a:t>How does this work at two lines?</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4" name="Text Placeholder 6">
            <a:extLst>
              <a:ext uri="{FF2B5EF4-FFF2-40B4-BE49-F238E27FC236}">
                <a16:creationId xmlns:a16="http://schemas.microsoft.com/office/drawing/2014/main" id="{38537F2A-842D-A78D-4E28-7033508C54C8}"/>
              </a:ext>
            </a:extLst>
          </p:cNvPr>
          <p:cNvSpPr>
            <a:spLocks noGrp="1"/>
          </p:cNvSpPr>
          <p:nvPr>
            <p:ph type="body" sz="quarter" idx="13"/>
          </p:nvPr>
        </p:nvSpPr>
        <p:spPr>
          <a:xfrm>
            <a:off x="8144930" y="1239044"/>
            <a:ext cx="3631145" cy="4379912"/>
          </a:xfrm>
        </p:spPr>
        <p:txBody>
          <a:bodyPr anchor="ct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2244039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allout – Medium">
    <p:spTree>
      <p:nvGrpSpPr>
        <p:cNvPr id="1" name=""/>
        <p:cNvGrpSpPr/>
        <p:nvPr/>
      </p:nvGrpSpPr>
      <p:grpSpPr>
        <a:xfrm>
          <a:off x="0" y="0"/>
          <a:ext cx="0" cy="0"/>
          <a:chOff x="0" y="0"/>
          <a:chExt cx="0" cy="0"/>
        </a:xfrm>
      </p:grpSpPr>
      <p:sp>
        <p:nvSpPr>
          <p:cNvPr id="3" name="Rectangle 2"/>
          <p:cNvSpPr/>
          <p:nvPr userDrawn="1"/>
        </p:nvSpPr>
        <p:spPr>
          <a:xfrm>
            <a:off x="0" y="0"/>
            <a:ext cx="7866993" cy="6858000"/>
          </a:xfrm>
          <a:prstGeom prst="rect">
            <a:avLst/>
          </a:prstGeom>
          <a:solidFill>
            <a:srgbClr val="2C7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srgbClr val="FFFFFF"/>
              </a:solidFill>
            </a:endParaRPr>
          </a:p>
        </p:txBody>
      </p:sp>
      <p:sp>
        <p:nvSpPr>
          <p:cNvPr id="2" name="Title 1"/>
          <p:cNvSpPr>
            <a:spLocks noGrp="1"/>
          </p:cNvSpPr>
          <p:nvPr>
            <p:ph type="title" hasCustomPrompt="1"/>
          </p:nvPr>
        </p:nvSpPr>
        <p:spPr>
          <a:xfrm>
            <a:off x="415924" y="1239044"/>
            <a:ext cx="7313083" cy="4379912"/>
          </a:xfrm>
        </p:spPr>
        <p:txBody>
          <a:bodyPr anchor="ctr"/>
          <a:lstStyle>
            <a:lvl1pPr>
              <a:lnSpc>
                <a:spcPct val="100000"/>
              </a:lnSpc>
              <a:defRPr sz="600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edit callout block</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defRPr>
            </a:lvl1pPr>
          </a:lstStyle>
          <a:p>
            <a:r>
              <a:rPr lang="en-US"/>
              <a:t> </a:t>
            </a:r>
            <a:r>
              <a:rPr lang="en-US" b="1"/>
              <a:t>CWDS /</a:t>
            </a:r>
            <a:r>
              <a:rPr lang="en-US"/>
              <a:t> </a:t>
            </a:r>
            <a:fld id="{3034EA56-25F9-154B-A508-1E08B5A9821D}" type="slidenum">
              <a:rPr lang="en-US" smtClean="0"/>
              <a:pPr/>
              <a:t>‹#›</a:t>
            </a:fld>
            <a:endParaRPr lang="en-US"/>
          </a:p>
        </p:txBody>
      </p:sp>
      <p:sp>
        <p:nvSpPr>
          <p:cNvPr id="7" name="Text Placeholder 6">
            <a:extLst>
              <a:ext uri="{FF2B5EF4-FFF2-40B4-BE49-F238E27FC236}">
                <a16:creationId xmlns:a16="http://schemas.microsoft.com/office/drawing/2014/main" id="{A036C82F-6ED0-4461-8821-A5484A868B92}"/>
              </a:ext>
            </a:extLst>
          </p:cNvPr>
          <p:cNvSpPr>
            <a:spLocks noGrp="1"/>
          </p:cNvSpPr>
          <p:nvPr>
            <p:ph type="body" sz="quarter" idx="13"/>
          </p:nvPr>
        </p:nvSpPr>
        <p:spPr>
          <a:xfrm>
            <a:off x="8144930" y="1239044"/>
            <a:ext cx="3631145" cy="4379912"/>
          </a:xfrm>
        </p:spPr>
        <p:txBody>
          <a:bodyPr anchor="ct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561012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allout – Medium">
    <p:spTree>
      <p:nvGrpSpPr>
        <p:cNvPr id="1" name=""/>
        <p:cNvGrpSpPr/>
        <p:nvPr/>
      </p:nvGrpSpPr>
      <p:grpSpPr>
        <a:xfrm>
          <a:off x="0" y="0"/>
          <a:ext cx="0" cy="0"/>
          <a:chOff x="0" y="0"/>
          <a:chExt cx="0" cy="0"/>
        </a:xfrm>
      </p:grpSpPr>
      <p:sp>
        <p:nvSpPr>
          <p:cNvPr id="3" name="Rectangle 2"/>
          <p:cNvSpPr/>
          <p:nvPr userDrawn="1"/>
        </p:nvSpPr>
        <p:spPr>
          <a:xfrm>
            <a:off x="0" y="0"/>
            <a:ext cx="7866993"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15924" y="1239044"/>
            <a:ext cx="7313083" cy="4379912"/>
          </a:xfrm>
          <a:solidFill>
            <a:schemeClr val="accent6"/>
          </a:solidFill>
        </p:spPr>
        <p:txBody>
          <a:bodyPr anchor="ctr"/>
          <a:lstStyle>
            <a:lvl1pPr>
              <a:lnSpc>
                <a:spcPct val="100000"/>
              </a:lnSpc>
              <a:defRPr sz="6000">
                <a:solidFill>
                  <a:schemeClr val="bg1"/>
                </a:solidFill>
                <a:latin typeface="Arial" panose="020B0604020202020204" pitchFamily="34" charset="0"/>
                <a:ea typeface="Source Sans Pro" charset="0"/>
                <a:cs typeface="Arial" panose="020B0604020202020204" pitchFamily="34" charset="0"/>
              </a:defRPr>
            </a:lvl1pPr>
          </a:lstStyle>
          <a:p>
            <a:r>
              <a:rPr lang="en-US"/>
              <a:t>Click to edit callout block</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4" name="Text Placeholder 6">
            <a:extLst>
              <a:ext uri="{FF2B5EF4-FFF2-40B4-BE49-F238E27FC236}">
                <a16:creationId xmlns:a16="http://schemas.microsoft.com/office/drawing/2014/main" id="{C3CA38A8-4B64-2535-1443-922299E3DEF5}"/>
              </a:ext>
            </a:extLst>
          </p:cNvPr>
          <p:cNvSpPr>
            <a:spLocks noGrp="1"/>
          </p:cNvSpPr>
          <p:nvPr>
            <p:ph type="body" sz="quarter" idx="13"/>
          </p:nvPr>
        </p:nvSpPr>
        <p:spPr>
          <a:xfrm>
            <a:off x="8144930" y="1239044"/>
            <a:ext cx="3631145" cy="4379912"/>
          </a:xfrm>
        </p:spPr>
        <p:txBody>
          <a:bodyPr anchor="ct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2851087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Slide title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3034EA56-25F9-154B-A508-1E08B5A9821D}" type="slidenum">
              <a:rPr lang="en-US" smtClean="0"/>
              <a:pPr/>
              <a:t>‹#›</a:t>
            </a:fld>
            <a:endParaRPr lang="en-US"/>
          </a:p>
        </p:txBody>
      </p:sp>
    </p:spTree>
    <p:extLst>
      <p:ext uri="{BB962C8B-B14F-4D97-AF65-F5344CB8AC3E}">
        <p14:creationId xmlns:p14="http://schemas.microsoft.com/office/powerpoint/2010/main" val="20060629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Lst>
  <p:hf hdr="0" dt="0"/>
  <p:txStyles>
    <p:titleStyle>
      <a:lvl1pPr algn="l" defTabSz="914400" rtl="0" eaLnBrk="1" latinLnBrk="0" hangingPunct="1">
        <a:lnSpc>
          <a:spcPct val="90000"/>
        </a:lnSpc>
        <a:spcBef>
          <a:spcPct val="0"/>
        </a:spcBef>
        <a:buNone/>
        <a:defRPr sz="4400" b="0" i="0" kern="1200">
          <a:solidFill>
            <a:schemeClr val="tx1"/>
          </a:solidFill>
          <a:latin typeface="Arial" panose="020B0604020202020204" pitchFamily="34" charset="0"/>
          <a:ea typeface="Source Sans Pro" charset="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rial" panose="020B0604020202020204" pitchFamily="34" charset="0"/>
          <a:ea typeface="Source Sans Pro" charset="0"/>
          <a:cs typeface="Arial" panose="020B0604020202020204" pitchFamily="34" charset="0"/>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Arial" panose="020B0604020202020204" pitchFamily="34" charset="0"/>
          <a:ea typeface="Source Sans Pro" charset="0"/>
          <a:cs typeface="Arial" panose="020B0604020202020204" pitchFamily="34" charset="0"/>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rial" panose="020B0604020202020204" pitchFamily="34" charset="0"/>
          <a:ea typeface="Source Sans Pro" charset="0"/>
          <a:cs typeface="Arial" panose="020B0604020202020204" pitchFamily="34" charset="0"/>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hyperlink" Target="https://cwds.ca.gov/glossary" TargetMode="Externa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8.sv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58900" y="1122363"/>
            <a:ext cx="9842500" cy="2387600"/>
          </a:xfrm>
        </p:spPr>
        <p:txBody>
          <a:bodyPr>
            <a:noAutofit/>
          </a:bodyPr>
          <a:lstStyle/>
          <a:p>
            <a:pPr>
              <a:lnSpc>
                <a:spcPct val="100000"/>
              </a:lnSpc>
            </a:pPr>
            <a:r>
              <a:rPr lang="en-US" sz="7600"/>
              <a:t>Organization OCM Guidance</a:t>
            </a:r>
          </a:p>
        </p:txBody>
      </p:sp>
      <p:sp>
        <p:nvSpPr>
          <p:cNvPr id="3" name="Subtitle 2">
            <a:extLst>
              <a:ext uri="{FF2B5EF4-FFF2-40B4-BE49-F238E27FC236}">
                <a16:creationId xmlns:a16="http://schemas.microsoft.com/office/drawing/2014/main" id="{D50B9F98-4A7B-4345-952D-2A87C13A444B}"/>
              </a:ext>
            </a:extLst>
          </p:cNvPr>
          <p:cNvSpPr>
            <a:spLocks noGrp="1"/>
          </p:cNvSpPr>
          <p:nvPr>
            <p:ph type="subTitle" idx="1"/>
          </p:nvPr>
        </p:nvSpPr>
        <p:spPr>
          <a:xfrm>
            <a:off x="1358900" y="3602037"/>
            <a:ext cx="9309100" cy="2133599"/>
          </a:xfrm>
        </p:spPr>
        <p:txBody>
          <a:bodyPr vert="horz" lIns="91440" tIns="45720" rIns="91440" bIns="45720" rtlCol="0" anchor="t">
            <a:normAutofit fontScale="85000" lnSpcReduction="20000"/>
          </a:bodyPr>
          <a:lstStyle/>
          <a:p>
            <a:pPr marL="93345" defTabSz="1219170">
              <a:lnSpc>
                <a:spcPct val="120000"/>
              </a:lnSpc>
              <a:spcBef>
                <a:spcPts val="0"/>
              </a:spcBef>
            </a:pPr>
            <a:r>
              <a:rPr lang="en-US" sz="5400" spc="-5" dirty="0">
                <a:solidFill>
                  <a:schemeClr val="accent2"/>
                </a:solidFill>
                <a:latin typeface="Arial"/>
                <a:ea typeface="+mn-ea"/>
                <a:cs typeface="Arial"/>
              </a:rPr>
              <a:t>CWS-CARES</a:t>
            </a:r>
          </a:p>
          <a:p>
            <a:pPr marL="93345" defTabSz="1219170">
              <a:lnSpc>
                <a:spcPct val="120000"/>
              </a:lnSpc>
              <a:spcBef>
                <a:spcPts val="0"/>
              </a:spcBef>
            </a:pPr>
            <a:r>
              <a:rPr lang="en-US" sz="5400" spc="-5" dirty="0">
                <a:solidFill>
                  <a:schemeClr val="accent2"/>
                </a:solidFill>
                <a:latin typeface="Arial"/>
                <a:ea typeface="+mn-ea"/>
                <a:cs typeface="Arial"/>
              </a:rPr>
              <a:t>Change Impacts </a:t>
            </a:r>
          </a:p>
          <a:p>
            <a:pPr marL="93345" lvl="0" defTabSz="1219170">
              <a:lnSpc>
                <a:spcPct val="144739"/>
              </a:lnSpc>
              <a:spcBef>
                <a:spcPts val="0"/>
              </a:spcBef>
            </a:pPr>
            <a:endParaRPr lang="en-US" sz="2000" spc="-35" dirty="0">
              <a:solidFill>
                <a:srgbClr val="FFFFFF"/>
              </a:solidFill>
              <a:latin typeface="Arial"/>
              <a:ea typeface="+mn-ea"/>
              <a:cs typeface="Arial"/>
            </a:endParaRPr>
          </a:p>
          <a:p>
            <a:pPr marL="93345" lvl="0" defTabSz="1219170">
              <a:lnSpc>
                <a:spcPct val="144739"/>
              </a:lnSpc>
              <a:spcBef>
                <a:spcPts val="0"/>
              </a:spcBef>
            </a:pPr>
            <a:r>
              <a:rPr lang="en-US" sz="2000" spc="-35" dirty="0">
                <a:solidFill>
                  <a:srgbClr val="FFFFFF"/>
                </a:solidFill>
                <a:latin typeface="Arial"/>
                <a:ea typeface="+mn-ea"/>
                <a:cs typeface="Arial"/>
              </a:rPr>
              <a:t>June 30, 2026</a:t>
            </a:r>
          </a:p>
        </p:txBody>
      </p:sp>
    </p:spTree>
    <p:extLst>
      <p:ext uri="{BB962C8B-B14F-4D97-AF65-F5344CB8AC3E}">
        <p14:creationId xmlns:p14="http://schemas.microsoft.com/office/powerpoint/2010/main" val="2660753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11942-F74B-A93D-5B2A-7B642655FE1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C65E26B-53D6-654B-F952-FC533FA3CD0D}"/>
              </a:ext>
            </a:extLst>
          </p:cNvPr>
          <p:cNvSpPr>
            <a:spLocks noGrp="1"/>
          </p:cNvSpPr>
          <p:nvPr>
            <p:ph type="title"/>
          </p:nvPr>
        </p:nvSpPr>
        <p:spPr/>
        <p:txBody>
          <a:bodyPr/>
          <a:lstStyle/>
          <a:p>
            <a:r>
              <a:rPr lang="en-US">
                <a:latin typeface="Open Sans" panose="020B0606030504020204" pitchFamily="34" charset="0"/>
                <a:ea typeface="Open Sans" panose="020B0606030504020204" pitchFamily="34" charset="0"/>
                <a:cs typeface="Open Sans" panose="020B0606030504020204" pitchFamily="34" charset="0"/>
              </a:rPr>
              <a:t>Validate Change Impacts &amp; Plan OCM Activities</a:t>
            </a:r>
          </a:p>
        </p:txBody>
      </p:sp>
      <p:sp>
        <p:nvSpPr>
          <p:cNvPr id="9" name="Slide Number Placeholder 3">
            <a:extLst>
              <a:ext uri="{FF2B5EF4-FFF2-40B4-BE49-F238E27FC236}">
                <a16:creationId xmlns:a16="http://schemas.microsoft.com/office/drawing/2014/main" id="{FCDA00C8-2F7D-AB54-64F7-D08285E19054}"/>
              </a:ext>
            </a:extLst>
          </p:cNvPr>
          <p:cNvSpPr>
            <a:spLocks noGrp="1"/>
          </p:cNvSpPr>
          <p:nvPr>
            <p:ph type="sldNum" sz="quarter" idx="12"/>
          </p:nvPr>
        </p:nvSpPr>
        <p:spPr>
          <a:xfrm>
            <a:off x="9448800"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51B2D6-D74F-42C3-8560-44F4995C9A8C}" type="slidenum">
              <a:rPr kumimoji="0" lang="en-US" sz="1000" b="0" i="0" u="none" strike="noStrike" kern="1200" cap="none" spc="0" normalizeH="0" baseline="0" noProof="0" smtClean="0">
                <a:ln>
                  <a:noFill/>
                </a:ln>
                <a:solidFill>
                  <a:srgbClr val="333D47">
                    <a:tint val="75000"/>
                  </a:srgbClr>
                </a:solidFill>
                <a:effectLst/>
                <a:uLnTx/>
                <a:uFillTx/>
                <a:latin typeface="Roboto" panose="02000000000000000000" pitchFamily="2" charset="0"/>
                <a:ea typeface="Roboto" panose="02000000000000000000" pitchFamily="2"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333D47">
                  <a:tint val="75000"/>
                </a:srgbClr>
              </a:solidFill>
              <a:effectLst/>
              <a:uLnTx/>
              <a:uFillTx/>
              <a:latin typeface="Roboto" panose="02000000000000000000" pitchFamily="2" charset="0"/>
              <a:ea typeface="Roboto" panose="02000000000000000000" pitchFamily="2" charset="0"/>
              <a:cs typeface="Arial" panose="020B0604020202020204" pitchFamily="34" charset="0"/>
            </a:endParaRPr>
          </a:p>
        </p:txBody>
      </p:sp>
      <p:grpSp>
        <p:nvGrpSpPr>
          <p:cNvPr id="10" name="Group 9" descr="The image presents two content sections, each describing a step in the change‑impact validation and OCM risk‑reduction process. Each section contains a heading, followed by three labeled subsections: Purpose, Involved Stakeholders, and Key Details.&#10;&#10;Section 1: Validate with Service Managers, County Consultants, and Product Delivery Leads (PDL)&#10;Purpose:&#10;Conduct regular meetings with Service Managers, County Consultants, and Product Delivery Leads for each milestone to review the populated change‑impact template and validate details. Complete edits and updates as needed, then share with stakeholders for a final round of validation.&#10;Involved Stakeholders:&#10;The OCM Team will meet regularly with Service Managers, County Consultants, and Product Delivery Leads assigned to each milestone to complete change‑impact validation, and will then share updated change impacts with stakeholders for final validation.&#10;Key Details:&#10;The change‑impact validation process across all groups occurred with the extended team prior to posting the updates to the Implementation Portal.&#10;&#10;Section 2: Plan OCM Activities to Reduce Risk&#10;Purpose:&#10;Develop a change‑impact assessment report and use insights to identify appropriate OCM activities that mitigate risks associated with the change. These activities may include communications, training, or tailored engagement strategies.&#10;Involved Stakeholders:&#10;Local OCM teams, OCM Coordinators, and the Implementation OCM Team.&#10;Key Details:&#10;Information from the Change Impact Assessment Report will be used to create communications, training materials, and additional change‑management resources for Organizations">
            <a:extLst>
              <a:ext uri="{FF2B5EF4-FFF2-40B4-BE49-F238E27FC236}">
                <a16:creationId xmlns:a16="http://schemas.microsoft.com/office/drawing/2014/main" id="{6A5E862C-E78A-2EF4-289B-F310B5BBBC26}"/>
              </a:ext>
            </a:extLst>
          </p:cNvPr>
          <p:cNvGrpSpPr/>
          <p:nvPr/>
        </p:nvGrpSpPr>
        <p:grpSpPr>
          <a:xfrm>
            <a:off x="781008" y="1183911"/>
            <a:ext cx="10698688" cy="4898457"/>
            <a:chOff x="781008" y="1183911"/>
            <a:chExt cx="10698688" cy="4898457"/>
          </a:xfrm>
        </p:grpSpPr>
        <p:sp>
          <p:nvSpPr>
            <p:cNvPr id="2" name="Rectangle 1">
              <a:extLst>
                <a:ext uri="{FF2B5EF4-FFF2-40B4-BE49-F238E27FC236}">
                  <a16:creationId xmlns:a16="http://schemas.microsoft.com/office/drawing/2014/main" id="{20F96192-ABD3-E376-0C53-1C76781FE1E8}"/>
                </a:ext>
                <a:ext uri="{C183D7F6-B498-43B3-948B-1728B52AA6E4}">
                  <adec:decorative xmlns:adec="http://schemas.microsoft.com/office/drawing/2017/decorative" val="1"/>
                </a:ext>
              </a:extLst>
            </p:cNvPr>
            <p:cNvSpPr/>
            <p:nvPr/>
          </p:nvSpPr>
          <p:spPr>
            <a:xfrm>
              <a:off x="838199" y="1615840"/>
              <a:ext cx="10515599" cy="1890721"/>
            </a:xfrm>
            <a:prstGeom prst="rect">
              <a:avLst/>
            </a:prstGeom>
            <a:noFill/>
            <a:ln w="38100">
              <a:solidFill>
                <a:srgbClr val="1A81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2D8CA51A-33F3-620A-D91C-9CB7E0CF28B9}"/>
                </a:ext>
              </a:extLst>
            </p:cNvPr>
            <p:cNvSpPr txBox="1"/>
            <p:nvPr/>
          </p:nvSpPr>
          <p:spPr>
            <a:xfrm>
              <a:off x="838200" y="1635851"/>
              <a:ext cx="10515599" cy="1569660"/>
            </a:xfrm>
            <a:prstGeom prst="rect">
              <a:avLst/>
            </a:prstGeom>
            <a:noFill/>
          </p:spPr>
          <p:txBody>
            <a:bodyPr wrap="square" lIns="91440" tIns="45720" rIns="91440" bIns="45720" rtlCol="0" anchor="t">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50505"/>
                  </a:solidFill>
                  <a:effectLst/>
                  <a:uLnTx/>
                  <a:uFillTx/>
                  <a:latin typeface="Arial" panose="020B0604020202020204"/>
                  <a:ea typeface="Open Sans"/>
                  <a:cs typeface="Open Sans"/>
                </a:rPr>
                <a:t>Purpose: </a:t>
              </a:r>
              <a:r>
                <a:rPr kumimoji="0" lang="en-US" sz="1200" b="0" i="0" u="none" strike="noStrike" kern="1200" cap="none" spc="0" normalizeH="0" baseline="0" noProof="0" dirty="0">
                  <a:ln>
                    <a:noFill/>
                  </a:ln>
                  <a:solidFill>
                    <a:srgbClr val="050505"/>
                  </a:solidFill>
                  <a:effectLst/>
                  <a:uLnTx/>
                  <a:uFillTx/>
                  <a:latin typeface="Arial" panose="020B0604020202020204"/>
                  <a:ea typeface="Open Sans"/>
                  <a:cs typeface="Open Sans"/>
                </a:rPr>
                <a:t>Conduct regular meetings with the Service Managers, County Consultants and PDLs for each milestone to review the populated change impact template and validate the details. Complete edits/updates as needed and share with stakeholders for a final round of validation.</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50505"/>
                </a:solidFill>
                <a:effectLst/>
                <a:uLnTx/>
                <a:uFillTx/>
                <a:latin typeface="Arial" panose="020B0604020202020204"/>
                <a:ea typeface="Open Sans" panose="020B0606030504020204" pitchFamily="34" charset="0"/>
                <a:cs typeface="Open Sans" panose="020B0606030504020204" pitchFamily="34" charset="0"/>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50505"/>
                  </a:solidFill>
                  <a:effectLst/>
                  <a:uLnTx/>
                  <a:uFillTx/>
                  <a:latin typeface="Arial" panose="020B0604020202020204"/>
                  <a:ea typeface="Open Sans"/>
                  <a:cs typeface="Open Sans"/>
                </a:rPr>
                <a:t>Involved Stakeholders: </a:t>
              </a:r>
              <a:r>
                <a:rPr kumimoji="0" lang="en-US" sz="1200" b="0" i="0" u="none" strike="noStrike" kern="1200" cap="none" spc="0" normalizeH="0" baseline="0" noProof="0" dirty="0">
                  <a:ln>
                    <a:noFill/>
                  </a:ln>
                  <a:solidFill>
                    <a:srgbClr val="050505"/>
                  </a:solidFill>
                  <a:effectLst/>
                  <a:uLnTx/>
                  <a:uFillTx/>
                  <a:latin typeface="Arial" panose="020B0604020202020204"/>
                  <a:ea typeface="Open Sans"/>
                  <a:cs typeface="Open Sans"/>
                </a:rPr>
                <a:t>The OCM Team will meet on a regular basis with the milestone’s assigned Service Managers, County Consultants and PDLs to complete change impact validation and will subsequently share the updated change impacts with stakeholders for a final round of validation. </a:t>
              </a:r>
              <a:endParaRPr kumimoji="0" lang="en-US" sz="1200" b="0" i="0" u="none" strike="noStrike" kern="1200" cap="none" spc="0" normalizeH="0" baseline="0" noProof="0" dirty="0">
                <a:ln>
                  <a:noFill/>
                </a:ln>
                <a:solidFill>
                  <a:srgbClr val="050505"/>
                </a:solidFill>
                <a:effectLst/>
                <a:uLnTx/>
                <a:uFillTx/>
                <a:latin typeface="Arial" panose="020B0604020202020204"/>
                <a:ea typeface="Open Sans" panose="020B0606030504020204" pitchFamily="34" charset="0"/>
                <a:cs typeface="Open Sans" panose="020B0606030504020204" pitchFamily="34" charset="0"/>
              </a:endParaRP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50505"/>
                </a:solidFill>
                <a:effectLst/>
                <a:uLnTx/>
                <a:uFillTx/>
                <a:latin typeface="Arial" panose="020B0604020202020204"/>
                <a:ea typeface="Open Sans" panose="020B0606030504020204" pitchFamily="34" charset="0"/>
                <a:cs typeface="Open Sans" panose="020B0606030504020204" pitchFamily="34" charset="0"/>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50505"/>
                  </a:solidFill>
                  <a:effectLst/>
                  <a:uLnTx/>
                  <a:uFillTx/>
                  <a:latin typeface="Arial" panose="020B0604020202020204"/>
                  <a:ea typeface="Open Sans"/>
                  <a:cs typeface="Open Sans"/>
                </a:rPr>
                <a:t>Key Details: </a:t>
              </a:r>
              <a:r>
                <a:rPr kumimoji="0" lang="en-US" sz="1200" b="0" i="0" u="none" strike="noStrike" kern="1200" cap="none" spc="0" normalizeH="0" baseline="0" noProof="0" dirty="0">
                  <a:ln>
                    <a:noFill/>
                  </a:ln>
                  <a:solidFill>
                    <a:srgbClr val="050505"/>
                  </a:solidFill>
                  <a:effectLst/>
                  <a:uLnTx/>
                  <a:uFillTx/>
                  <a:latin typeface="Arial" panose="020B0604020202020204"/>
                  <a:ea typeface="Open Sans"/>
                  <a:cs typeface="Open Sans"/>
                </a:rPr>
                <a:t>The change impact validation process across all groups occurred with the extended team prior to posting to the Implementation Portal.</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50505"/>
                </a:solidFill>
                <a:effectLst/>
                <a:uLnTx/>
                <a:uFillTx/>
                <a:latin typeface="Arial" panose="020B0604020202020204"/>
                <a:ea typeface="Open Sans" panose="020B0606030504020204" pitchFamily="34" charset="0"/>
                <a:cs typeface="Open Sans" panose="020B0606030504020204" pitchFamily="34" charset="0"/>
              </a:endParaRPr>
            </a:p>
          </p:txBody>
        </p:sp>
        <p:sp>
          <p:nvSpPr>
            <p:cNvPr id="4" name="Title 3">
              <a:extLst>
                <a:ext uri="{FF2B5EF4-FFF2-40B4-BE49-F238E27FC236}">
                  <a16:creationId xmlns:a16="http://schemas.microsoft.com/office/drawing/2014/main" id="{90DA4919-2A20-626C-FB49-E5EE29FD8A85}"/>
                </a:ext>
              </a:extLst>
            </p:cNvPr>
            <p:cNvSpPr txBox="1">
              <a:spLocks/>
            </p:cNvSpPr>
            <p:nvPr/>
          </p:nvSpPr>
          <p:spPr>
            <a:xfrm>
              <a:off x="838200" y="4073684"/>
              <a:ext cx="8555724" cy="42850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b="1" kern="1200">
                  <a:solidFill>
                    <a:schemeClr val="tx1">
                      <a:lumMod val="65000"/>
                      <a:lumOff val="35000"/>
                    </a:schemeClr>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1" i="0" u="none" strike="noStrike" kern="1200" cap="none" spc="0" normalizeH="0" baseline="0" noProof="0">
                  <a:ln>
                    <a:noFill/>
                  </a:ln>
                  <a:solidFill>
                    <a:srgbClr val="050505"/>
                  </a:solidFill>
                  <a:effectLst/>
                  <a:uLnTx/>
                  <a:uFillTx/>
                  <a:latin typeface="Arial" panose="020B0604020202020204"/>
                  <a:ea typeface="Open Sans" panose="020B0606030504020204" pitchFamily="34" charset="0"/>
                  <a:cs typeface="Open Sans" panose="020B0606030504020204" pitchFamily="34" charset="0"/>
                </a:rPr>
                <a:t>Plan OCM Activities to Reduce Risk</a:t>
              </a:r>
            </a:p>
          </p:txBody>
        </p:sp>
        <p:sp>
          <p:nvSpPr>
            <p:cNvPr id="5" name="Rectangle 4">
              <a:extLst>
                <a:ext uri="{FF2B5EF4-FFF2-40B4-BE49-F238E27FC236}">
                  <a16:creationId xmlns:a16="http://schemas.microsoft.com/office/drawing/2014/main" id="{829C45A3-B414-4894-023E-06CCF62AD2E5}"/>
                </a:ext>
                <a:ext uri="{C183D7F6-B498-43B3-948B-1728B52AA6E4}">
                  <adec:decorative xmlns:adec="http://schemas.microsoft.com/office/drawing/2017/decorative" val="1"/>
                </a:ext>
              </a:extLst>
            </p:cNvPr>
            <p:cNvSpPr/>
            <p:nvPr/>
          </p:nvSpPr>
          <p:spPr>
            <a:xfrm>
              <a:off x="838200" y="4508992"/>
              <a:ext cx="10515598" cy="1573376"/>
            </a:xfrm>
            <a:prstGeom prst="rect">
              <a:avLst/>
            </a:prstGeom>
            <a:noFill/>
            <a:ln w="38100">
              <a:solidFill>
                <a:srgbClr val="1A81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A85EA478-C309-3145-8F02-A8ADD7F1465A}"/>
                </a:ext>
              </a:extLst>
            </p:cNvPr>
            <p:cNvSpPr txBox="1"/>
            <p:nvPr/>
          </p:nvSpPr>
          <p:spPr>
            <a:xfrm>
              <a:off x="838200" y="4512707"/>
              <a:ext cx="10515598" cy="1569660"/>
            </a:xfrm>
            <a:prstGeom prst="rect">
              <a:avLst/>
            </a:prstGeom>
            <a:noFill/>
          </p:spPr>
          <p:txBody>
            <a:bodyPr wrap="square" lIns="91440" tIns="45720" rIns="91440" bIns="45720" rtlCol="0" anchor="t">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a:ea typeface="Open Sans"/>
                  <a:cs typeface="Open Sans"/>
                </a:rPr>
                <a:t>Purpose: </a:t>
              </a:r>
              <a:r>
                <a:rPr kumimoji="0" lang="en-US" sz="1200" b="0" i="0" u="none" strike="noStrike" kern="1200" cap="none" spc="0" normalizeH="0" baseline="0" noProof="0">
                  <a:ln>
                    <a:noFill/>
                  </a:ln>
                  <a:solidFill>
                    <a:srgbClr val="050505"/>
                  </a:solidFill>
                  <a:effectLst/>
                  <a:uLnTx/>
                  <a:uFillTx/>
                  <a:latin typeface="Arial" panose="020B0604020202020204"/>
                  <a:ea typeface="Open Sans"/>
                  <a:cs typeface="Open Sans"/>
                </a:rPr>
                <a:t>Develop a change impact assessment report and use the insights to determine the appropriate OCM activities to mitigate the risk associated with the change. This activity could include communications, training, or specific engagement strategies tailored to the stakeholder group.</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srgbClr val="050505"/>
                </a:solidFill>
                <a:effectLst/>
                <a:uLnTx/>
                <a:uFillTx/>
                <a:latin typeface="Arial" panose="020B0604020202020204"/>
                <a:ea typeface="Open Sans"/>
                <a:cs typeface="Open Sans"/>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a:ea typeface="Open Sans"/>
                  <a:cs typeface="Open Sans"/>
                </a:rPr>
                <a:t>Involved Stakeholders: </a:t>
              </a:r>
              <a:r>
                <a:rPr kumimoji="0" lang="en-US" sz="1200" b="0" i="0" u="none" strike="noStrike" kern="1200" cap="none" spc="0" normalizeH="0" baseline="0" noProof="0">
                  <a:ln>
                    <a:noFill/>
                  </a:ln>
                  <a:solidFill>
                    <a:srgbClr val="050505"/>
                  </a:solidFill>
                  <a:effectLst/>
                  <a:uLnTx/>
                  <a:uFillTx/>
                  <a:latin typeface="Arial" panose="020B0604020202020204"/>
                  <a:ea typeface="Open Sans"/>
                  <a:cs typeface="Open Sans"/>
                </a:rPr>
                <a:t>Local OCM teams, OCM Coordinators, Implementation OCM Team</a:t>
              </a:r>
              <a:endParaRPr kumimoji="0" lang="en-US" sz="1200" b="0" i="0" u="none" strike="noStrike" kern="1200" cap="none" spc="0" normalizeH="0" baseline="0" noProof="0">
                <a:ln>
                  <a:noFill/>
                </a:ln>
                <a:solidFill>
                  <a:srgbClr val="050505"/>
                </a:solidFill>
                <a:effectLst/>
                <a:uLnTx/>
                <a:uFillTx/>
                <a:latin typeface="Arial" panose="020B0604020202020204"/>
                <a:ea typeface="Open Sans" panose="020B0606030504020204" pitchFamily="34" charset="0"/>
                <a:cs typeface="Open Sans" panose="020B0606030504020204" pitchFamily="34" charset="0"/>
              </a:endParaRP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50505"/>
                </a:solidFill>
                <a:effectLst/>
                <a:uLnTx/>
                <a:uFillTx/>
                <a:latin typeface="Arial" panose="020B0604020202020204"/>
                <a:ea typeface="Open Sans" panose="020B0606030504020204" pitchFamily="34" charset="0"/>
                <a:cs typeface="Open Sans" panose="020B0606030504020204" pitchFamily="34" charset="0"/>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a:ea typeface="Open Sans"/>
                  <a:cs typeface="Open Sans"/>
                </a:rPr>
                <a:t>Key Details: </a:t>
              </a:r>
              <a:r>
                <a:rPr kumimoji="0" lang="en-US" sz="1200" b="0" i="0" u="none" strike="noStrike" kern="1200" cap="none" spc="0" normalizeH="0" baseline="0" noProof="0">
                  <a:ln>
                    <a:noFill/>
                  </a:ln>
                  <a:solidFill>
                    <a:srgbClr val="050505"/>
                  </a:solidFill>
                  <a:effectLst/>
                  <a:uLnTx/>
                  <a:uFillTx/>
                  <a:latin typeface="Arial" panose="020B0604020202020204"/>
                  <a:ea typeface="Open Sans"/>
                  <a:cs typeface="Open Sans"/>
                </a:rPr>
                <a:t>Details from the Change Impact Assessment Report will be used to help create communications, training materials, and additional change resources for the Organizations.</a:t>
              </a:r>
              <a:endParaRPr kumimoji="0" lang="en-US" sz="1200" b="0" i="0" u="none" strike="noStrike" kern="1200" cap="none" spc="0" normalizeH="0" baseline="0" noProof="0">
                <a:ln>
                  <a:noFill/>
                </a:ln>
                <a:solidFill>
                  <a:srgbClr val="050505"/>
                </a:solidFill>
                <a:effectLst/>
                <a:uLnTx/>
                <a:uFillTx/>
                <a:latin typeface="Arial" panose="020B0604020202020204"/>
                <a:ea typeface="Open Sans" panose="020B0606030504020204" pitchFamily="34" charset="0"/>
                <a:cs typeface="Open Sans" panose="020B0606030504020204" pitchFamily="34" charset="0"/>
              </a:endParaRP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50505"/>
                </a:solidFill>
                <a:effectLst/>
                <a:uLnTx/>
                <a:uFillTx/>
                <a:latin typeface="Arial" panose="020B0604020202020204"/>
                <a:ea typeface="Open Sans" panose="020B0606030504020204" pitchFamily="34" charset="0"/>
                <a:cs typeface="Open Sans" panose="020B0606030504020204" pitchFamily="34" charset="0"/>
              </a:endParaRPr>
            </a:p>
          </p:txBody>
        </p:sp>
        <p:sp>
          <p:nvSpPr>
            <p:cNvPr id="8" name="Title 3">
              <a:extLst>
                <a:ext uri="{FF2B5EF4-FFF2-40B4-BE49-F238E27FC236}">
                  <a16:creationId xmlns:a16="http://schemas.microsoft.com/office/drawing/2014/main" id="{F42AB13C-AE81-BEA3-F9E4-6C064B695185}"/>
                </a:ext>
              </a:extLst>
            </p:cNvPr>
            <p:cNvSpPr txBox="1">
              <a:spLocks/>
            </p:cNvSpPr>
            <p:nvPr/>
          </p:nvSpPr>
          <p:spPr>
            <a:xfrm>
              <a:off x="781008" y="1183911"/>
              <a:ext cx="10698688" cy="42850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b="1" kern="1200">
                  <a:solidFill>
                    <a:schemeClr val="tx1">
                      <a:lumMod val="65000"/>
                      <a:lumOff val="35000"/>
                    </a:schemeClr>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1" i="0" u="none" strike="noStrike" kern="1200" cap="none" spc="0" normalizeH="0" baseline="0" noProof="0">
                  <a:ln>
                    <a:noFill/>
                  </a:ln>
                  <a:solidFill>
                    <a:srgbClr val="050505"/>
                  </a:solidFill>
                  <a:effectLst/>
                  <a:uLnTx/>
                  <a:uFillTx/>
                  <a:latin typeface="Arial" panose="020B0604020202020204"/>
                  <a:ea typeface="Open Sans" panose="020B0606030504020204" pitchFamily="34" charset="0"/>
                  <a:cs typeface="Open Sans" panose="020B0606030504020204" pitchFamily="34" charset="0"/>
                </a:rPr>
                <a:t>Validate with Service Managers, County Consultants and Product Delivery Leads (PDL) </a:t>
              </a:r>
            </a:p>
          </p:txBody>
        </p:sp>
      </p:grpSp>
    </p:spTree>
    <p:extLst>
      <p:ext uri="{BB962C8B-B14F-4D97-AF65-F5344CB8AC3E}">
        <p14:creationId xmlns:p14="http://schemas.microsoft.com/office/powerpoint/2010/main" val="1940762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16C48-4095-4457-B5EB-02FF5ED5B926}"/>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Purpose &amp; Audience</a:t>
            </a:r>
          </a:p>
        </p:txBody>
      </p:sp>
      <p:sp>
        <p:nvSpPr>
          <p:cNvPr id="8" name="TextBox 7">
            <a:extLst>
              <a:ext uri="{FF2B5EF4-FFF2-40B4-BE49-F238E27FC236}">
                <a16:creationId xmlns:a16="http://schemas.microsoft.com/office/drawing/2014/main" id="{F0C06326-4E53-871A-A2CF-0EA193781221}"/>
              </a:ext>
            </a:extLst>
          </p:cNvPr>
          <p:cNvSpPr txBox="1"/>
          <p:nvPr/>
        </p:nvSpPr>
        <p:spPr>
          <a:xfrm>
            <a:off x="685799" y="1149089"/>
            <a:ext cx="10972800" cy="555473"/>
          </a:xfrm>
          <a:prstGeom prst="rect">
            <a:avLst/>
          </a:prstGeom>
          <a:noFill/>
        </p:spPr>
        <p:txBody>
          <a:bodyPr wrap="square">
            <a:spAutoFit/>
          </a:bodyPr>
          <a:lstStyle/>
          <a:p>
            <a:pPr marL="0" marR="0" lvl="0" indent="0" algn="l" defTabSz="1219170" rtl="0" eaLnBrk="1" fontAlgn="auto" latinLnBrk="0" hangingPunct="1">
              <a:lnSpc>
                <a:spcPct val="112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The OCM Guidance is designed to equip organizations with the context, tools, and direction needed to carry out change management activities successfully in support of the CWS-CARES  V1 Go-live.</a:t>
            </a:r>
          </a:p>
        </p:txBody>
      </p:sp>
      <p:pic>
        <p:nvPicPr>
          <p:cNvPr id="29" name="Graphic 28" descr="Bullseye with solid fill">
            <a:extLst>
              <a:ext uri="{FF2B5EF4-FFF2-40B4-BE49-F238E27FC236}">
                <a16:creationId xmlns:a16="http://schemas.microsoft.com/office/drawing/2014/main" id="{7A04EB82-8FE3-664F-81F8-E5621B79862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71800" y="1742773"/>
            <a:ext cx="823913" cy="823913"/>
          </a:xfrm>
          <a:prstGeom prst="rect">
            <a:avLst/>
          </a:prstGeom>
        </p:spPr>
      </p:pic>
      <p:sp>
        <p:nvSpPr>
          <p:cNvPr id="26" name="Rectangle 25">
            <a:extLst>
              <a:ext uri="{FF2B5EF4-FFF2-40B4-BE49-F238E27FC236}">
                <a16:creationId xmlns:a16="http://schemas.microsoft.com/office/drawing/2014/main" id="{63AED862-95D5-7C01-A412-02E0DD02ACB0}"/>
              </a:ext>
            </a:extLst>
          </p:cNvPr>
          <p:cNvSpPr/>
          <p:nvPr/>
        </p:nvSpPr>
        <p:spPr>
          <a:xfrm>
            <a:off x="1891698" y="2610538"/>
            <a:ext cx="2874579" cy="412750"/>
          </a:xfrm>
          <a:prstGeom prst="rect">
            <a:avLst/>
          </a:prstGeom>
          <a:solidFill>
            <a:schemeClr val="bg1"/>
          </a:solid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2C7DAE"/>
                </a:solidFill>
                <a:effectLst/>
                <a:uLnTx/>
                <a:uFillTx/>
                <a:latin typeface="Arial" panose="020B0604020202020204"/>
                <a:ea typeface="+mn-ea"/>
                <a:cs typeface="+mn-cs"/>
              </a:rPr>
              <a:t>Purpose</a:t>
            </a:r>
          </a:p>
        </p:txBody>
      </p:sp>
      <p:sp>
        <p:nvSpPr>
          <p:cNvPr id="24" name="Rectangle 23">
            <a:extLst>
              <a:ext uri="{FF2B5EF4-FFF2-40B4-BE49-F238E27FC236}">
                <a16:creationId xmlns:a16="http://schemas.microsoft.com/office/drawing/2014/main" id="{8F386CE4-EF84-2D78-7927-1EB5458EA5D4}"/>
              </a:ext>
            </a:extLst>
          </p:cNvPr>
          <p:cNvSpPr/>
          <p:nvPr/>
        </p:nvSpPr>
        <p:spPr>
          <a:xfrm>
            <a:off x="723900" y="3149563"/>
            <a:ext cx="5210175" cy="20002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The Organization OCM Guidance Materials are designed to equip Organizations </a:t>
            </a: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with background, processes, tools, and templates </a:t>
            </a: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for executing change management activities in preparation for  CARES Go-Live.</a:t>
            </a:r>
          </a:p>
        </p:txBody>
      </p:sp>
      <p:pic>
        <p:nvPicPr>
          <p:cNvPr id="28" name="Graphic 27" descr="Group with solid fill">
            <a:extLst>
              <a:ext uri="{FF2B5EF4-FFF2-40B4-BE49-F238E27FC236}">
                <a16:creationId xmlns:a16="http://schemas.microsoft.com/office/drawing/2014/main" id="{F7BB1EC4-A558-A9B0-5EBA-EB4AC989261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96287" y="1757325"/>
            <a:ext cx="823913" cy="823913"/>
          </a:xfrm>
          <a:prstGeom prst="rect">
            <a:avLst/>
          </a:prstGeom>
        </p:spPr>
      </p:pic>
      <p:sp>
        <p:nvSpPr>
          <p:cNvPr id="22" name="Rectangle 21">
            <a:extLst>
              <a:ext uri="{FF2B5EF4-FFF2-40B4-BE49-F238E27FC236}">
                <a16:creationId xmlns:a16="http://schemas.microsoft.com/office/drawing/2014/main" id="{D09E0D4C-8FB7-A1D1-54CB-B7464E1D7160}"/>
              </a:ext>
            </a:extLst>
          </p:cNvPr>
          <p:cNvSpPr/>
          <p:nvPr/>
        </p:nvSpPr>
        <p:spPr>
          <a:xfrm>
            <a:off x="7406673" y="2610538"/>
            <a:ext cx="2874579" cy="412750"/>
          </a:xfrm>
          <a:prstGeom prst="rect">
            <a:avLst/>
          </a:prstGeom>
          <a:solidFill>
            <a:schemeClr val="bg1"/>
          </a:solid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2C7DAE"/>
                </a:solidFill>
                <a:effectLst/>
                <a:uLnTx/>
                <a:uFillTx/>
                <a:latin typeface="Arial" panose="020B0604020202020204"/>
                <a:ea typeface="+mn-ea"/>
                <a:cs typeface="+mn-cs"/>
              </a:rPr>
              <a:t>Audience</a:t>
            </a:r>
          </a:p>
        </p:txBody>
      </p:sp>
      <p:sp>
        <p:nvSpPr>
          <p:cNvPr id="21" name="Rectangle 20">
            <a:extLst>
              <a:ext uri="{FF2B5EF4-FFF2-40B4-BE49-F238E27FC236}">
                <a16:creationId xmlns:a16="http://schemas.microsoft.com/office/drawing/2014/main" id="{4115CCA0-5125-C598-E49D-4C6B9555011E}"/>
              </a:ext>
            </a:extLst>
          </p:cNvPr>
          <p:cNvSpPr/>
          <p:nvPr/>
        </p:nvSpPr>
        <p:spPr>
          <a:xfrm>
            <a:off x="6238875" y="3149563"/>
            <a:ext cx="5210175" cy="20002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The OCM Guidance is intended for the </a:t>
            </a: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Organizations impacted by the CARES implementation.</a:t>
            </a: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 OCM Coordinators are encouraged to leverage the following content to guide the execution of change management activities within their local organizations.</a:t>
            </a:r>
          </a:p>
        </p:txBody>
      </p:sp>
      <p:sp>
        <p:nvSpPr>
          <p:cNvPr id="27" name="Content Placeholder 2">
            <a:extLst>
              <a:ext uri="{FF2B5EF4-FFF2-40B4-BE49-F238E27FC236}">
                <a16:creationId xmlns:a16="http://schemas.microsoft.com/office/drawing/2014/main" id="{79BB0F31-7586-76FE-4806-3DCABF1A155A}"/>
              </a:ext>
            </a:extLst>
          </p:cNvPr>
          <p:cNvSpPr txBox="1">
            <a:spLocks/>
          </p:cNvSpPr>
          <p:nvPr/>
        </p:nvSpPr>
        <p:spPr>
          <a:xfrm>
            <a:off x="2593015" y="5489805"/>
            <a:ext cx="7005970" cy="869684"/>
          </a:xfrm>
          <a:prstGeom prst="rect">
            <a:avLst/>
          </a:prstGeom>
          <a:ln w="38100">
            <a:solidFill>
              <a:schemeClr val="accent4"/>
            </a:solidFill>
          </a:ln>
        </p:spPr>
        <p:txBody>
          <a:bodyPr vert="horz" lIns="91440" tIns="45720" rIns="91440" bIns="45720" rtlCol="0" anchor="ctr">
            <a:noAutofit/>
          </a:bodyPr>
          <a:lstStyle>
            <a:lvl1pPr marL="0" indent="0" algn="l" defTabSz="914400" rtl="0" eaLnBrk="1" latinLnBrk="0" hangingPunct="1">
              <a:lnSpc>
                <a:spcPct val="90000"/>
              </a:lnSpc>
              <a:spcBef>
                <a:spcPts val="1000"/>
              </a:spcBef>
              <a:buFontTx/>
              <a:buNone/>
              <a:defRPr sz="2400" b="0" i="0" kern="1200">
                <a:solidFill>
                  <a:schemeClr val="tx1"/>
                </a:solidFill>
                <a:latin typeface="Arial" panose="020B0604020202020204" pitchFamily="34" charset="0"/>
                <a:ea typeface="Source Sans Pro" charset="0"/>
                <a:cs typeface="Arial" panose="020B0604020202020204" pitchFamily="34" charset="0"/>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Arial" panose="020B0604020202020204" pitchFamily="34" charset="0"/>
                <a:ea typeface="Source Sans Pro" charset="0"/>
                <a:cs typeface="Arial" panose="020B0604020202020204" pitchFamily="34" charset="0"/>
              </a:defRPr>
            </a:lvl2pPr>
            <a:lvl3pPr marL="11430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1600" b="1" i="0" u="none"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rPr>
              <a:t>Key Terms Repository: </a:t>
            </a:r>
            <a:r>
              <a:rPr kumimoji="0" lang="en-US" sz="1600" b="0" i="0" u="sng"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hlinkClick r:id="rId5"/>
              </a:rPr>
              <a:t>CWDS Glossary</a:t>
            </a:r>
            <a:endParaRPr kumimoji="0" lang="en-US" sz="1600" b="0" i="0" u="none"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endParaRPr>
          </a:p>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1600" b="1" i="0" u="none"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rPr>
              <a:t>Leading Practice: </a:t>
            </a:r>
            <a:r>
              <a:rPr kumimoji="0" lang="en-US" sz="1600" b="0" i="0" u="none"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rPr>
              <a:t>Check the repository for updates bi-weekly</a:t>
            </a:r>
          </a:p>
        </p:txBody>
      </p:sp>
      <p:sp>
        <p:nvSpPr>
          <p:cNvPr id="4" name="Slide Number Placeholder 3">
            <a:extLst>
              <a:ext uri="{FF2B5EF4-FFF2-40B4-BE49-F238E27FC236}">
                <a16:creationId xmlns:a16="http://schemas.microsoft.com/office/drawing/2014/main" id="{71B079FF-D5C2-4BF8-AE20-EF39FAB4B6A4}"/>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2</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53659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F994D-F872-3E6D-6831-9229145040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662636-7199-D83C-42F4-073C9DCFD1BE}"/>
              </a:ext>
            </a:extLst>
          </p:cNvPr>
          <p:cNvSpPr>
            <a:spLocks noGrp="1"/>
          </p:cNvSpPr>
          <p:nvPr>
            <p:ph type="title"/>
          </p:nvPr>
        </p:nvSpPr>
        <p:spPr/>
        <p:txBody>
          <a:bodyPr/>
          <a:lstStyle/>
          <a:p>
            <a:r>
              <a:rPr lang="en-US"/>
              <a:t>Background</a:t>
            </a:r>
          </a:p>
        </p:txBody>
      </p:sp>
      <p:sp>
        <p:nvSpPr>
          <p:cNvPr id="15" name="Rectangle 14">
            <a:extLst>
              <a:ext uri="{FF2B5EF4-FFF2-40B4-BE49-F238E27FC236}">
                <a16:creationId xmlns:a16="http://schemas.microsoft.com/office/drawing/2014/main" id="{D7F367D2-307B-D3FD-C959-87224F2DC052}"/>
              </a:ext>
            </a:extLst>
          </p:cNvPr>
          <p:cNvSpPr/>
          <p:nvPr/>
        </p:nvSpPr>
        <p:spPr>
          <a:xfrm>
            <a:off x="688540" y="968632"/>
            <a:ext cx="10953110" cy="435722"/>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CWS-CARES Project Overview</a:t>
            </a:r>
          </a:p>
        </p:txBody>
      </p:sp>
      <p:sp>
        <p:nvSpPr>
          <p:cNvPr id="16" name="Rectangle 15">
            <a:extLst>
              <a:ext uri="{FF2B5EF4-FFF2-40B4-BE49-F238E27FC236}">
                <a16:creationId xmlns:a16="http://schemas.microsoft.com/office/drawing/2014/main" id="{29D1EE28-37E2-A7AF-E143-E9CC3B7B7AD9}"/>
              </a:ext>
            </a:extLst>
          </p:cNvPr>
          <p:cNvSpPr/>
          <p:nvPr/>
        </p:nvSpPr>
        <p:spPr>
          <a:xfrm>
            <a:off x="685799" y="1459438"/>
            <a:ext cx="10958623" cy="2504968"/>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12000"/>
              </a:lnSpc>
              <a:spcBef>
                <a:spcPts val="600"/>
              </a:spcBef>
              <a:spcAft>
                <a:spcPts val="600"/>
              </a:spcAft>
              <a:buClrTx/>
              <a:buSzTx/>
              <a:buFontTx/>
              <a:buNone/>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Child Welfare Digital Services (CWDS) is a collaboration between the California Department of Social Services (CDSS), the Office of Systems Integration (OSI), and the County Welfare Directors Association (CWDA), in collaboration with 58 local child welfare agencies. CWDS supports end-users through technology and aims to ensure the safety, permanency, and well-being of children at risk of abuse, neglect, or exploitation. CWDS is responsible for maintaining and operating the existing Child Welfare Services/Case Management System (CWS/CMS), as well as developing the replacement system, the Child Welfare Services-California Automated Response and Engagement System (CWS-CARES). </a:t>
            </a:r>
          </a:p>
          <a:p>
            <a:pPr marL="0" marR="0" lvl="0" indent="0" algn="l" defTabSz="914400" rtl="0" eaLnBrk="1" fontAlgn="auto" latinLnBrk="0" hangingPunct="1">
              <a:lnSpc>
                <a:spcPct val="112000"/>
              </a:lnSpc>
              <a:spcBef>
                <a:spcPts val="600"/>
              </a:spcBef>
              <a:spcAft>
                <a:spcPts val="600"/>
              </a:spcAft>
              <a:buClrTx/>
              <a:buSzTx/>
              <a:buFontTx/>
              <a:buNone/>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The goal of the CWS-CARES Project (hereinafter referred to as “project”) is to replace the CWS/CMS with a compliant Comprehensive Child Welfare Information System (CCWIS), which keeps the needs of local child welfare and juvenile probation practitioners at the forefront and meets the regulations and policies of state and federal laws. This project will deliver the CWS-CARES operational applications on the Salesforce platform, using an agile development methodology and user-centered design. In tandem, CWDS will establish the CWS-CARES data services, an integral component of CCWIS, on the CWS-CARES Data Infrastructure (CDI). The state will maintain its own copy of all data contained within the Salesforce database, along with immutable longitudinal data on the CDI, which will satisfy the state’s requirement to maintain ownership and control of child welfare data as a vital asset.</a:t>
            </a:r>
          </a:p>
          <a:p>
            <a:pPr marL="0" marR="0" lvl="0" indent="0" algn="l" defTabSz="914400" rtl="0" eaLnBrk="1" fontAlgn="auto" latinLnBrk="0" hangingPunct="1">
              <a:lnSpc>
                <a:spcPct val="90000"/>
              </a:lnSpc>
              <a:spcBef>
                <a:spcPts val="1000"/>
              </a:spcBef>
              <a:spcAft>
                <a:spcPts val="0"/>
              </a:spcAft>
              <a:buClrTx/>
              <a:buSzTx/>
              <a:buFontTx/>
              <a:buNone/>
              <a:tabLst/>
              <a:defRPr/>
            </a:pPr>
            <a:endPar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
        <p:nvSpPr>
          <p:cNvPr id="4" name="Rectangle 3">
            <a:extLst>
              <a:ext uri="{FF2B5EF4-FFF2-40B4-BE49-F238E27FC236}">
                <a16:creationId xmlns:a16="http://schemas.microsoft.com/office/drawing/2014/main" id="{2F721271-6E16-BE49-617F-72216C32B3E7}"/>
              </a:ext>
            </a:extLst>
          </p:cNvPr>
          <p:cNvSpPr/>
          <p:nvPr/>
        </p:nvSpPr>
        <p:spPr>
          <a:xfrm>
            <a:off x="688540" y="4068538"/>
            <a:ext cx="10958624" cy="31268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Organizations Receiving CWS-CARES Include:</a:t>
            </a:r>
          </a:p>
        </p:txBody>
      </p:sp>
      <p:sp>
        <p:nvSpPr>
          <p:cNvPr id="17" name="Rectangle 16">
            <a:extLst>
              <a:ext uri="{FF2B5EF4-FFF2-40B4-BE49-F238E27FC236}">
                <a16:creationId xmlns:a16="http://schemas.microsoft.com/office/drawing/2014/main" id="{D29F8AE7-89C0-0AC1-5BD8-6E19EABF75E6}"/>
              </a:ext>
            </a:extLst>
          </p:cNvPr>
          <p:cNvSpPr/>
          <p:nvPr/>
        </p:nvSpPr>
        <p:spPr>
          <a:xfrm>
            <a:off x="685800" y="4413673"/>
            <a:ext cx="10958624" cy="2208649"/>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342900" marR="0" lvl="0" indent="-342900" algn="l" defTabSz="914400" rtl="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58 County Child Welfare Services Departments</a:t>
            </a:r>
          </a:p>
          <a:p>
            <a:pPr marL="0" marR="0" lvl="0" indent="-342900" algn="l" defTabSz="914400" rtl="0" eaLnBrk="1" fontAlgn="auto" latinLnBrk="0" hangingPunct="1">
              <a:lnSpc>
                <a:spcPct val="112000"/>
              </a:lnSpc>
              <a:spcBef>
                <a:spcPts val="60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58 County Juvenile Probation Departments</a:t>
            </a:r>
          </a:p>
          <a:p>
            <a:pPr marL="0" marR="0" lvl="0" indent="-342900" algn="l" defTabSz="914400" rtl="0" eaLnBrk="1" fontAlgn="auto" latinLnBrk="0" hangingPunct="1">
              <a:lnSpc>
                <a:spcPct val="112000"/>
              </a:lnSpc>
              <a:spcBef>
                <a:spcPts val="60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Tribes with Title IV-E agreements: Yurok and Karuk</a:t>
            </a:r>
          </a:p>
          <a:p>
            <a:pPr marL="0" marR="0" lvl="0" indent="-342900" algn="l" defTabSz="914400" rtl="0" eaLnBrk="1" fontAlgn="auto" latinLnBrk="0" hangingPunct="1">
              <a:lnSpc>
                <a:spcPct val="112000"/>
              </a:lnSpc>
              <a:spcBef>
                <a:spcPts val="60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CDSS Divisions:  CDSS-Community Care Licensing Division (CCLD), CDSS-Finance &amp; Accounting Division (FAD), CDSS-Office of Equity (OOE), CDSS-Research, Automation, Data Division (RADD), CDSS-CFSD-Adoptions, CDSS-CFSD-Child Welfare Services Branch (CWSB), CDSS-CFSD-Children’s Services Quality Management Branch (CSQMB), CDSS-CFSD-Family Permanency &amp; Support Services Branch (Permanency), CDSS-CFSD-Safety, Prevention, Early Intervention Branch (SPEIB), and CDSS-CFSD-System of Care Branch (SOC)</a:t>
            </a:r>
          </a:p>
          <a:p>
            <a:pPr marL="0" marR="0" lvl="0" indent="-342900" algn="l" defTabSz="914400" rtl="0" eaLnBrk="1" fontAlgn="auto" latinLnBrk="0" hangingPunct="1">
              <a:lnSpc>
                <a:spcPct val="112000"/>
              </a:lnSpc>
              <a:spcBef>
                <a:spcPts val="60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Family First Prevention Services Act (FFPSA) Providers</a:t>
            </a:r>
          </a:p>
        </p:txBody>
      </p:sp>
      <p:sp>
        <p:nvSpPr>
          <p:cNvPr id="7" name="Slide Number Placeholder 3">
            <a:extLst>
              <a:ext uri="{FF2B5EF4-FFF2-40B4-BE49-F238E27FC236}">
                <a16:creationId xmlns:a16="http://schemas.microsoft.com/office/drawing/2014/main" id="{A66830E6-1FEE-5A93-A15D-5C55E54ED1F4}"/>
              </a:ext>
            </a:extLst>
          </p:cNvPr>
          <p:cNvSpPr>
            <a:spLocks noGrp="1"/>
          </p:cNvSpPr>
          <p:nvPr>
            <p:ph type="sldNum" sz="quarter" idx="12"/>
          </p:nvPr>
        </p:nvSpPr>
        <p:spPr>
          <a:xfrm>
            <a:off x="8610600" y="6356350"/>
            <a:ext cx="2743200" cy="365125"/>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3</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634456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2742E-3DF6-9F32-1956-600788151846}"/>
              </a:ext>
            </a:extLst>
          </p:cNvPr>
          <p:cNvSpPr>
            <a:spLocks noGrp="1"/>
          </p:cNvSpPr>
          <p:nvPr>
            <p:ph type="title"/>
          </p:nvPr>
        </p:nvSpPr>
        <p:spPr/>
        <p:txBody>
          <a:bodyPr/>
          <a:lstStyle/>
          <a:p>
            <a:r>
              <a:rPr lang="en-US"/>
              <a:t>Implementation Timeline</a:t>
            </a:r>
          </a:p>
        </p:txBody>
      </p:sp>
      <p:sp>
        <p:nvSpPr>
          <p:cNvPr id="7" name="TextBox 6">
            <a:extLst>
              <a:ext uri="{FF2B5EF4-FFF2-40B4-BE49-F238E27FC236}">
                <a16:creationId xmlns:a16="http://schemas.microsoft.com/office/drawing/2014/main" id="{0F8F902B-25CB-8035-BF9B-963B13FCD728}"/>
              </a:ext>
            </a:extLst>
          </p:cNvPr>
          <p:cNvSpPr txBox="1"/>
          <p:nvPr/>
        </p:nvSpPr>
        <p:spPr>
          <a:xfrm>
            <a:off x="685799" y="969264"/>
            <a:ext cx="10972800" cy="307777"/>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The implementation timeline outlines the major workstreams, sequencing, and critical milestones that guide the path to Go‑Live.</a:t>
            </a:r>
          </a:p>
        </p:txBody>
      </p:sp>
      <p:sp>
        <p:nvSpPr>
          <p:cNvPr id="11" name="Slide Number Placeholder 3">
            <a:extLst>
              <a:ext uri="{FF2B5EF4-FFF2-40B4-BE49-F238E27FC236}">
                <a16:creationId xmlns:a16="http://schemas.microsoft.com/office/drawing/2014/main" id="{2CD504A2-72F5-D475-9844-5528BBD8679D}"/>
              </a:ext>
            </a:extLst>
          </p:cNvPr>
          <p:cNvSpPr>
            <a:spLocks noGrp="1"/>
          </p:cNvSpPr>
          <p:nvPr>
            <p:ph type="sldNum" sz="quarter" idx="12"/>
          </p:nvPr>
        </p:nvSpPr>
        <p:spPr>
          <a:xfrm>
            <a:off x="8610600" y="6356350"/>
            <a:ext cx="2743200" cy="365125"/>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4</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pic>
        <p:nvPicPr>
          <p:cNvPr id="3" name="Picture 2" descr="Alternate Text Description of Timeline (May 2026–January 2027)&#10;The image displays a horizontal project timeline covering May 2026 through January 2027. It includes multiple workstreams: Implementation, Training, Organizational Change Management, and Business Process Redesign. Each workstream contains tasks represented as colored horizontal bars with start and end dates. Vertical dotted lines mark monthly boundaries.&#10;Implementation Workstream&#10;• Monthly Readiness Checkpoints run from May 2026 through October 26, 2026.&#10;• Develop Project Go-Live Support Plan occurs from May 11 to June 30, 2026.&#10;• Organizational Support Plan Template spans July 1 to July 31, 2026.&#10;• Go-Live Support runs from October 26 to December 2026.&#10;• Command Center (Virtual) runs from October 26 to November 25, 2026.&#10;• Over-the-Shoulder support runs from October 26 to November 25, 2026.&#10;Training Workstream&#10;• Training activities span from May 11 through October 23, 2026.&#10;• In-App Learning (Enablement and In-App Guidance) begins June 15 and ends October 23, 2026.&#10;• Self-Paced Online Training (Enablement) runs from June 15 to October 9, 2026.&#10;• Train-the-Trainer runs June 15 through July 20, 2026.&#10;• Delivery of Train-the-Trainer sessions runs July 20 through August 28, 2026.&#10;• Ongoing Train-the-Trainer Office Hours and Support Channel runs June 15 to October 23, 2026.&#10;• Training Delivery occurs August 3 through October 23, 2026.&#10;• Instructor-Led Training runs from August 3 to October 23, 2026.&#10;• Refresher Training occurs from October 8 to October 23, 2026.&#10;Organizational Change Management Workstream&#10;• Organizational Change Management runs May 11 through November 1, 2026.&#10;• OCM Coordinators and Super User Network runs May 11 through November 1, 2026.&#10;• Establish Network and Plan occurs May 11 through June 30, 2026.&#10;• Execute Plan runs June 30 through November 1, 2026.&#10;Business Process Redesign Workstream&#10;• Business Process Redesign runs May 11 through November 1, 2026.&#10;• BPR Plan and Scheduling occurs May 11 through June 30, 2026.&#10;• OAS Deep Dives and Delta Workshops occur July 6 through September 15, 2026.&#10;• Organization Support Materials to Document Deltas spans July 15 through September 15, 2026.&#10;• Statewide Impact Register runs September 15 to October 15, 2026.&#10;• Key Findings run October 15 to November 1, 2026.&#10;At the bottom, a note reads: “Timelines as of July 10th. Dates are subject to change.”&#10;">
            <a:extLst>
              <a:ext uri="{FF2B5EF4-FFF2-40B4-BE49-F238E27FC236}">
                <a16:creationId xmlns:a16="http://schemas.microsoft.com/office/drawing/2014/main" id="{A59CC987-3259-87C3-6B8A-BD568120FF9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9600" y="1274762"/>
            <a:ext cx="9684253" cy="5324475"/>
          </a:xfrm>
          <a:prstGeom prst="rect">
            <a:avLst/>
          </a:prstGeom>
        </p:spPr>
      </p:pic>
    </p:spTree>
    <p:extLst>
      <p:ext uri="{BB962C8B-B14F-4D97-AF65-F5344CB8AC3E}">
        <p14:creationId xmlns:p14="http://schemas.microsoft.com/office/powerpoint/2010/main" val="1215793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F5CD-8FE5-C863-167B-FE2C09EDFEB7}"/>
              </a:ext>
            </a:extLst>
          </p:cNvPr>
          <p:cNvSpPr>
            <a:spLocks noGrp="1"/>
          </p:cNvSpPr>
          <p:nvPr>
            <p:ph type="title"/>
          </p:nvPr>
        </p:nvSpPr>
        <p:spPr/>
        <p:txBody>
          <a:bodyPr/>
          <a:lstStyle/>
          <a:p>
            <a:r>
              <a:rPr lang="en-US"/>
              <a:t>Organizational Change Management (OCM) Overview</a:t>
            </a:r>
          </a:p>
        </p:txBody>
      </p:sp>
      <p:sp>
        <p:nvSpPr>
          <p:cNvPr id="4" name="TextBox 3">
            <a:extLst>
              <a:ext uri="{FF2B5EF4-FFF2-40B4-BE49-F238E27FC236}">
                <a16:creationId xmlns:a16="http://schemas.microsoft.com/office/drawing/2014/main" id="{B4BF3177-9277-01C9-8996-D8E112ED83CC}"/>
              </a:ext>
            </a:extLst>
          </p:cNvPr>
          <p:cNvSpPr txBox="1"/>
          <p:nvPr/>
        </p:nvSpPr>
        <p:spPr>
          <a:xfrm>
            <a:off x="685799" y="1149089"/>
            <a:ext cx="10972800" cy="307777"/>
          </a:xfrm>
          <a:prstGeom prst="rect">
            <a:avLst/>
          </a:prstGeom>
          <a:noFill/>
        </p:spPr>
        <p:txBody>
          <a:bodyPr wrap="square" lIns="91440" tIns="45720" rIns="91440" bIns="45720" anchor="t">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Organizational Change Management (OCM) has a crucial role in the success of the CWS-CARES Go-Live.</a:t>
            </a:r>
          </a:p>
        </p:txBody>
      </p:sp>
      <p:sp>
        <p:nvSpPr>
          <p:cNvPr id="10" name="Rectangle: Rounded Corners 9">
            <a:extLst>
              <a:ext uri="{FF2B5EF4-FFF2-40B4-BE49-F238E27FC236}">
                <a16:creationId xmlns:a16="http://schemas.microsoft.com/office/drawing/2014/main" id="{C7B2AC97-9B5D-9C85-C471-77FB97DACF25}"/>
              </a:ext>
            </a:extLst>
          </p:cNvPr>
          <p:cNvSpPr/>
          <p:nvPr/>
        </p:nvSpPr>
        <p:spPr>
          <a:xfrm>
            <a:off x="609600" y="1945506"/>
            <a:ext cx="3476333" cy="3966632"/>
          </a:xfrm>
          <a:prstGeom prst="roundRect">
            <a:avLst>
              <a:gd name="adj" fmla="val 893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Strategic Planning &amp; Preparation</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Aligns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people, processes, and technology </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for Go‑Live readiness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Identifies how changes will affect end users and workflows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Builds a structured approach to minimize disruption and resistance</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Ensures stakeholders understand what is changing and why</a:t>
            </a:r>
          </a:p>
        </p:txBody>
      </p:sp>
      <p:sp>
        <p:nvSpPr>
          <p:cNvPr id="11" name="Oval 10">
            <a:extLst>
              <a:ext uri="{FF2B5EF4-FFF2-40B4-BE49-F238E27FC236}">
                <a16:creationId xmlns:a16="http://schemas.microsoft.com/office/drawing/2014/main" id="{4FBE6722-0644-C470-7CFA-EB7B635BC8A1}"/>
              </a:ext>
              <a:ext uri="{C183D7F6-B498-43B3-948B-1728B52AA6E4}">
                <adec:decorative xmlns:adec="http://schemas.microsoft.com/office/drawing/2017/decorative" val="1"/>
              </a:ext>
            </a:extLst>
          </p:cNvPr>
          <p:cNvSpPr/>
          <p:nvPr/>
        </p:nvSpPr>
        <p:spPr>
          <a:xfrm>
            <a:off x="1836017" y="1618972"/>
            <a:ext cx="1066800" cy="1066800"/>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5" name="Graphic 14" descr="Blueprint with solid fill">
            <a:extLst>
              <a:ext uri="{FF2B5EF4-FFF2-40B4-BE49-F238E27FC236}">
                <a16:creationId xmlns:a16="http://schemas.microsoft.com/office/drawing/2014/main" id="{89E87806-5D27-B989-5BCD-D37DC683101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88125" y="1783400"/>
            <a:ext cx="776433" cy="776433"/>
          </a:xfrm>
          <a:prstGeom prst="rect">
            <a:avLst/>
          </a:prstGeom>
        </p:spPr>
      </p:pic>
      <p:sp>
        <p:nvSpPr>
          <p:cNvPr id="9" name="Rectangle: Rounded Corners 8">
            <a:extLst>
              <a:ext uri="{FF2B5EF4-FFF2-40B4-BE49-F238E27FC236}">
                <a16:creationId xmlns:a16="http://schemas.microsoft.com/office/drawing/2014/main" id="{49C9A32D-A39F-DF7F-AECC-E17B449E88D1}"/>
              </a:ext>
            </a:extLst>
          </p:cNvPr>
          <p:cNvSpPr/>
          <p:nvPr/>
        </p:nvSpPr>
        <p:spPr>
          <a:xfrm>
            <a:off x="4267346" y="1945507"/>
            <a:ext cx="3476333" cy="3966632"/>
          </a:xfrm>
          <a:prstGeom prst="roundRect">
            <a:avLst>
              <a:gd name="adj" fmla="val 893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Stakeholder Engagement &amp; Transparency</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Analyzes the stakeholder landscape to identify key groups and influencers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Clarifies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worker permissions </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and role‑specific impacts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Provides clear, timely, and consistent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communication</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Reduces uncertainty by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keeping stakeholders informed </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throughout the transition</a:t>
            </a:r>
          </a:p>
        </p:txBody>
      </p:sp>
      <p:sp>
        <p:nvSpPr>
          <p:cNvPr id="12" name="Oval 11">
            <a:extLst>
              <a:ext uri="{FF2B5EF4-FFF2-40B4-BE49-F238E27FC236}">
                <a16:creationId xmlns:a16="http://schemas.microsoft.com/office/drawing/2014/main" id="{BE1AFF4C-0D6F-C8E4-52CD-8DC56032E3B5}"/>
              </a:ext>
              <a:ext uri="{C183D7F6-B498-43B3-948B-1728B52AA6E4}">
                <adec:decorative xmlns:adec="http://schemas.microsoft.com/office/drawing/2017/decorative" val="1"/>
              </a:ext>
            </a:extLst>
          </p:cNvPr>
          <p:cNvSpPr/>
          <p:nvPr/>
        </p:nvSpPr>
        <p:spPr>
          <a:xfrm>
            <a:off x="5486400" y="1618972"/>
            <a:ext cx="1066800" cy="1066800"/>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7" name="Graphic 16" descr="Handshake with solid fill">
            <a:extLst>
              <a:ext uri="{FF2B5EF4-FFF2-40B4-BE49-F238E27FC236}">
                <a16:creationId xmlns:a16="http://schemas.microsoft.com/office/drawing/2014/main" id="{56F5723B-79A5-697B-8844-FC4BDEA268F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62600" y="1737329"/>
            <a:ext cx="914400" cy="914400"/>
          </a:xfrm>
          <a:prstGeom prst="rect">
            <a:avLst/>
          </a:prstGeom>
        </p:spPr>
      </p:pic>
      <p:sp>
        <p:nvSpPr>
          <p:cNvPr id="7" name="Rectangle: Rounded Corners 6">
            <a:extLst>
              <a:ext uri="{FF2B5EF4-FFF2-40B4-BE49-F238E27FC236}">
                <a16:creationId xmlns:a16="http://schemas.microsoft.com/office/drawing/2014/main" id="{92CFC2D4-249D-6BCD-0764-022223BDC6AC}"/>
              </a:ext>
            </a:extLst>
          </p:cNvPr>
          <p:cNvSpPr/>
          <p:nvPr/>
        </p:nvSpPr>
        <p:spPr>
          <a:xfrm>
            <a:off x="7925092" y="1945505"/>
            <a:ext cx="3476333" cy="3966632"/>
          </a:xfrm>
          <a:prstGeom prst="roundRect">
            <a:avLst>
              <a:gd name="adj" fmla="val 893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Adoption, Support &amp; Trust Building</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Drives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acceptance and adoption </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of the new CWS‑CARES system</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Supports end users through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training, readiness activities</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 and ongoing engagement</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Builds trust by addressing concerns early and reinforcing benefits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Ensures a smooth transition at Go‑Live and beyond</a:t>
            </a:r>
          </a:p>
        </p:txBody>
      </p:sp>
      <p:sp>
        <p:nvSpPr>
          <p:cNvPr id="13" name="Oval 12">
            <a:extLst>
              <a:ext uri="{FF2B5EF4-FFF2-40B4-BE49-F238E27FC236}">
                <a16:creationId xmlns:a16="http://schemas.microsoft.com/office/drawing/2014/main" id="{660EF93A-54B5-EE6B-65AC-DA29E83E7EF0}"/>
              </a:ext>
              <a:ext uri="{C183D7F6-B498-43B3-948B-1728B52AA6E4}">
                <adec:decorative xmlns:adec="http://schemas.microsoft.com/office/drawing/2017/decorative" val="1"/>
              </a:ext>
            </a:extLst>
          </p:cNvPr>
          <p:cNvSpPr/>
          <p:nvPr/>
        </p:nvSpPr>
        <p:spPr>
          <a:xfrm>
            <a:off x="9129858" y="1618972"/>
            <a:ext cx="1066800" cy="1066800"/>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6" name="Graphic 15" descr="Shield Tick with solid fill">
            <a:extLst>
              <a:ext uri="{FF2B5EF4-FFF2-40B4-BE49-F238E27FC236}">
                <a16:creationId xmlns:a16="http://schemas.microsoft.com/office/drawing/2014/main" id="{5B769F7F-D501-1875-E3AD-752E2EC5DF8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206058" y="1737329"/>
            <a:ext cx="914400" cy="914400"/>
          </a:xfrm>
          <a:prstGeom prst="rect">
            <a:avLst/>
          </a:prstGeom>
        </p:spPr>
      </p:pic>
      <p:sp>
        <p:nvSpPr>
          <p:cNvPr id="8" name="Arrow: Left-Right 7">
            <a:extLst>
              <a:ext uri="{FF2B5EF4-FFF2-40B4-BE49-F238E27FC236}">
                <a16:creationId xmlns:a16="http://schemas.microsoft.com/office/drawing/2014/main" id="{5A870D3B-4680-1746-1BFB-EE8EB242295B}"/>
              </a:ext>
              <a:ext uri="{C183D7F6-B498-43B3-948B-1728B52AA6E4}">
                <adec:decorative xmlns:adec="http://schemas.microsoft.com/office/drawing/2017/decorative" val="1"/>
              </a:ext>
            </a:extLst>
          </p:cNvPr>
          <p:cNvSpPr/>
          <p:nvPr/>
        </p:nvSpPr>
        <p:spPr>
          <a:xfrm>
            <a:off x="945639" y="5291943"/>
            <a:ext cx="10043879" cy="594995"/>
          </a:xfrm>
          <a:prstGeom prst="leftRightArrow">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txBody>
          <a:bodyPr anchor="t"/>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50505">
                  <a:hueOff val="0"/>
                  <a:satOff val="0"/>
                  <a:lumOff val="0"/>
                  <a:alphaOff val="0"/>
                </a:srgbClr>
              </a:solidFill>
              <a:effectLst/>
              <a:uLnTx/>
              <a:uFillTx/>
              <a:latin typeface="Arial" panose="020B0604020202020204"/>
              <a:ea typeface="+mn-ea"/>
              <a:cs typeface="+mn-cs"/>
            </a:endParaRPr>
          </a:p>
        </p:txBody>
      </p:sp>
      <p:sp>
        <p:nvSpPr>
          <p:cNvPr id="21" name="Slide Number Placeholder 3">
            <a:extLst>
              <a:ext uri="{FF2B5EF4-FFF2-40B4-BE49-F238E27FC236}">
                <a16:creationId xmlns:a16="http://schemas.microsoft.com/office/drawing/2014/main" id="{2E24ED0C-721E-D887-D91B-CEBA26097CB2}"/>
              </a:ext>
            </a:extLst>
          </p:cNvPr>
          <p:cNvSpPr>
            <a:spLocks noGrp="1"/>
          </p:cNvSpPr>
          <p:nvPr>
            <p:ph type="sldNum" sz="quarter" idx="12"/>
          </p:nvPr>
        </p:nvSpPr>
        <p:spPr>
          <a:xfrm>
            <a:off x="8610600" y="6356350"/>
            <a:ext cx="2743200" cy="365125"/>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5</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802630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9DAA574-4C4F-033D-AE68-19867FBEA1DF}"/>
              </a:ext>
            </a:extLst>
          </p:cNvPr>
          <p:cNvSpPr>
            <a:spLocks noGrp="1"/>
          </p:cNvSpPr>
          <p:nvPr>
            <p:ph type="title"/>
          </p:nvPr>
        </p:nvSpPr>
        <p:spPr/>
        <p:txBody>
          <a:bodyPr/>
          <a:lstStyle/>
          <a:p>
            <a:r>
              <a:rPr lang="en-US"/>
              <a:t>Change Impacts</a:t>
            </a:r>
          </a:p>
        </p:txBody>
      </p:sp>
      <p:pic>
        <p:nvPicPr>
          <p:cNvPr id="10" name="Graphic 9" descr="Transfer with solid fill">
            <a:extLst>
              <a:ext uri="{FF2B5EF4-FFF2-40B4-BE49-F238E27FC236}">
                <a16:creationId xmlns:a16="http://schemas.microsoft.com/office/drawing/2014/main" id="{E90E5867-FF66-55C0-3651-65A08F8AFBE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628185" y="768350"/>
            <a:ext cx="2485292" cy="2485292"/>
          </a:xfrm>
          <a:prstGeom prst="rect">
            <a:avLst/>
          </a:prstGeom>
        </p:spPr>
      </p:pic>
      <p:sp>
        <p:nvSpPr>
          <p:cNvPr id="4" name="Slide Number Placeholder 3">
            <a:extLst>
              <a:ext uri="{FF2B5EF4-FFF2-40B4-BE49-F238E27FC236}">
                <a16:creationId xmlns:a16="http://schemas.microsoft.com/office/drawing/2014/main" id="{EF574203-C2B3-5D06-018A-77EB5F64367F}"/>
              </a:ext>
            </a:extLst>
          </p:cNvPr>
          <p:cNvSpPr>
            <a:spLocks noGrp="1"/>
          </p:cNvSpPr>
          <p:nvPr>
            <p:ph type="sldNum" sz="quarter" idx="4294967295"/>
          </p:nvPr>
        </p:nvSpPr>
        <p:spPr>
          <a:xfrm>
            <a:off x="11849100" y="6324600"/>
            <a:ext cx="342900" cy="242888"/>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50505">
                    <a:tint val="75000"/>
                  </a:srgbClr>
                </a:solidFill>
                <a:effectLst/>
                <a:uLnTx/>
                <a:uFillTx/>
                <a:latin typeface="Arial" panose="020B0604020202020204" pitchFamily="34" charset="0"/>
                <a:ea typeface="+mn-ea"/>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050505">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03996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9036A-49D9-486D-8D91-CD3F13616A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027E56-BFC0-4967-F937-8C7EB33CA2DA}"/>
              </a:ext>
            </a:extLst>
          </p:cNvPr>
          <p:cNvSpPr>
            <a:spLocks noGrp="1"/>
          </p:cNvSpPr>
          <p:nvPr>
            <p:ph type="title"/>
          </p:nvPr>
        </p:nvSpPr>
        <p:spPr>
          <a:xfrm>
            <a:off x="838200" y="365126"/>
            <a:ext cx="7988300" cy="523518"/>
          </a:xfrm>
        </p:spPr>
        <p:txBody>
          <a:bodyPr>
            <a:normAutofit/>
          </a:bodyPr>
          <a:lstStyle/>
          <a:p>
            <a:r>
              <a:rPr lang="en-US" sz="2400"/>
              <a:t>Change Impacts Overview</a:t>
            </a:r>
          </a:p>
        </p:txBody>
      </p:sp>
      <p:sp>
        <p:nvSpPr>
          <p:cNvPr id="13" name="TextBox 12">
            <a:extLst>
              <a:ext uri="{FF2B5EF4-FFF2-40B4-BE49-F238E27FC236}">
                <a16:creationId xmlns:a16="http://schemas.microsoft.com/office/drawing/2014/main" id="{E732856B-1453-366C-EDEE-9695983F3507}"/>
              </a:ext>
            </a:extLst>
          </p:cNvPr>
          <p:cNvSpPr txBox="1"/>
          <p:nvPr/>
        </p:nvSpPr>
        <p:spPr>
          <a:xfrm>
            <a:off x="685799" y="1149089"/>
            <a:ext cx="10972800" cy="523220"/>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Change Impact Assessment helps to provide a view of the breadth of expected changes and enables the ability for Organizations to identify risks early.</a:t>
            </a:r>
          </a:p>
        </p:txBody>
      </p:sp>
      <p:grpSp>
        <p:nvGrpSpPr>
          <p:cNvPr id="11" name="Group 10" descr="The image presents two side‑by‑side sections labeled “Definition” and “Outcome,” each with an icon and accompanying explanatory text.&#10;Definition Section&#10;A blue vertical panel on the left contains the heading “Definition.” Below the heading is a simple pencil icon.&#10;To the right of the panel, the text reads:&#10;“Change Impact Assessment is a systemic way to identify impacted stakeholder groups and determine the level of change impacts at an organizational and stakeholder level. It provides a broad view of the affected stakeholder groups for each component of the CWS‑CARES V1 implementation. The purpose of this assessment is to identify the degree and perception of the changes that will take place and provide an overview of the potential impacts.”&#10;Outcome Section&#10;A second blue vertical panel, located to the right of the Definition text, contains the heading “Outcome” with a target‑style icon beneath it.&#10;To the right of this panel, the text reads:&#10;• Provides a view of the breadth and depth of the changes resulting from CARES Go‑Live.&#10;• Identifies high‑risk areas early based on the degree of impact and perception of the changes.&#10;• Provides a clear statement of the approach to be used for the development and execution of all communication activity and defines the parameters for delivering key messages to stakeholders.">
            <a:extLst>
              <a:ext uri="{FF2B5EF4-FFF2-40B4-BE49-F238E27FC236}">
                <a16:creationId xmlns:a16="http://schemas.microsoft.com/office/drawing/2014/main" id="{B36F48D0-79D7-48F1-F814-94388ABCB7B5}"/>
              </a:ext>
            </a:extLst>
          </p:cNvPr>
          <p:cNvGrpSpPr/>
          <p:nvPr/>
        </p:nvGrpSpPr>
        <p:grpSpPr>
          <a:xfrm>
            <a:off x="688541" y="1686613"/>
            <a:ext cx="10958624" cy="2003465"/>
            <a:chOff x="63063" y="2035810"/>
            <a:chExt cx="12065873" cy="1418897"/>
          </a:xfrm>
        </p:grpSpPr>
        <p:grpSp>
          <p:nvGrpSpPr>
            <p:cNvPr id="8" name="Group 7">
              <a:extLst>
                <a:ext uri="{FF2B5EF4-FFF2-40B4-BE49-F238E27FC236}">
                  <a16:creationId xmlns:a16="http://schemas.microsoft.com/office/drawing/2014/main" id="{B5AF17C0-87CD-DD42-906F-30AF4D4F70A2}"/>
                </a:ext>
              </a:extLst>
            </p:cNvPr>
            <p:cNvGrpSpPr/>
            <p:nvPr/>
          </p:nvGrpSpPr>
          <p:grpSpPr>
            <a:xfrm>
              <a:off x="63063" y="2035810"/>
              <a:ext cx="5996150" cy="1418897"/>
              <a:chOff x="756745" y="1797269"/>
              <a:chExt cx="5996150" cy="1418897"/>
            </a:xfrm>
          </p:grpSpPr>
          <p:sp>
            <p:nvSpPr>
              <p:cNvPr id="4" name="Rectangle 3">
                <a:extLst>
                  <a:ext uri="{FF2B5EF4-FFF2-40B4-BE49-F238E27FC236}">
                    <a16:creationId xmlns:a16="http://schemas.microsoft.com/office/drawing/2014/main" id="{70ECDC98-2479-A717-2719-166CA9610E8E}"/>
                  </a:ext>
                </a:extLst>
              </p:cNvPr>
              <p:cNvSpPr/>
              <p:nvPr/>
            </p:nvSpPr>
            <p:spPr>
              <a:xfrm>
                <a:off x="756745" y="1797269"/>
                <a:ext cx="1460938" cy="1418897"/>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Definition</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ctangle 5">
                <a:extLst>
                  <a:ext uri="{FF2B5EF4-FFF2-40B4-BE49-F238E27FC236}">
                    <a16:creationId xmlns:a16="http://schemas.microsoft.com/office/drawing/2014/main" id="{CB20BE17-7B2B-16B2-38B6-7587635A1E61}"/>
                  </a:ext>
                </a:extLst>
              </p:cNvPr>
              <p:cNvSpPr/>
              <p:nvPr/>
            </p:nvSpPr>
            <p:spPr>
              <a:xfrm>
                <a:off x="2217682" y="1797269"/>
                <a:ext cx="4535213" cy="1418897"/>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Change Impact Assessment is a systemic way to identify impacted stakeholder groups and determine the level change impacts at an organizational and stakeholder level. It provides a broad view of the affected stakeholder groups for each component of the CWS-CARES V1 implementation. The purpose of this assessment is to identify the degree and perception of the changes that will take place and provide an overview of the potential impacts.</a:t>
                </a:r>
              </a:p>
            </p:txBody>
          </p:sp>
        </p:grpSp>
        <p:grpSp>
          <p:nvGrpSpPr>
            <p:cNvPr id="9" name="Group 8">
              <a:extLst>
                <a:ext uri="{FF2B5EF4-FFF2-40B4-BE49-F238E27FC236}">
                  <a16:creationId xmlns:a16="http://schemas.microsoft.com/office/drawing/2014/main" id="{BAE60257-1845-7EED-0BAC-DBA7C2CA55FA}"/>
                </a:ext>
              </a:extLst>
            </p:cNvPr>
            <p:cNvGrpSpPr/>
            <p:nvPr/>
          </p:nvGrpSpPr>
          <p:grpSpPr>
            <a:xfrm>
              <a:off x="6122276" y="2035810"/>
              <a:ext cx="6006660" cy="1418897"/>
              <a:chOff x="6406056" y="1797267"/>
              <a:chExt cx="6006660" cy="1418897"/>
            </a:xfrm>
          </p:grpSpPr>
          <p:sp>
            <p:nvSpPr>
              <p:cNvPr id="5" name="Rectangle 4">
                <a:extLst>
                  <a:ext uri="{FF2B5EF4-FFF2-40B4-BE49-F238E27FC236}">
                    <a16:creationId xmlns:a16="http://schemas.microsoft.com/office/drawing/2014/main" id="{EA5CEE76-E184-DEE7-A4D0-D12E35A5EE47}"/>
                  </a:ext>
                </a:extLst>
              </p:cNvPr>
              <p:cNvSpPr/>
              <p:nvPr/>
            </p:nvSpPr>
            <p:spPr>
              <a:xfrm>
                <a:off x="6406056" y="1797267"/>
                <a:ext cx="1460938" cy="1418897"/>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Outcome</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Rectangle 6">
                <a:extLst>
                  <a:ext uri="{FF2B5EF4-FFF2-40B4-BE49-F238E27FC236}">
                    <a16:creationId xmlns:a16="http://schemas.microsoft.com/office/drawing/2014/main" id="{CD3FE3EF-8CF7-F772-C9DF-E1FB7EB50712}"/>
                  </a:ext>
                </a:extLst>
              </p:cNvPr>
              <p:cNvSpPr/>
              <p:nvPr/>
            </p:nvSpPr>
            <p:spPr>
              <a:xfrm>
                <a:off x="7877503" y="1797267"/>
                <a:ext cx="4535213" cy="1418897"/>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71450" marR="0" lvl="0"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50505"/>
                    </a:solidFill>
                    <a:effectLst/>
                    <a:uLnTx/>
                    <a:uFillTx/>
                    <a:latin typeface="Arial" panose="020B0604020202020204"/>
                    <a:ea typeface="+mn-ea"/>
                    <a:cs typeface="+mn-cs"/>
                  </a:rPr>
                  <a:t>Provides a view of the breadth and depth of the changes resulting from CARES Go-Live</a:t>
                </a:r>
              </a:p>
              <a:p>
                <a:pPr marL="171450" marR="0" lvl="0"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50505"/>
                    </a:solidFill>
                    <a:effectLst/>
                    <a:uLnTx/>
                    <a:uFillTx/>
                    <a:latin typeface="Arial" panose="020B0604020202020204"/>
                    <a:ea typeface="+mn-ea"/>
                    <a:cs typeface="+mn-cs"/>
                  </a:rPr>
                  <a:t>Identifies high risk areas early based on the degree of impact and perception of the changes</a:t>
                </a:r>
              </a:p>
              <a:p>
                <a:pPr marL="171450" marR="0" lvl="0"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50505"/>
                    </a:solidFill>
                    <a:effectLst/>
                    <a:uLnTx/>
                    <a:uFillTx/>
                    <a:latin typeface="Arial" panose="020B0604020202020204"/>
                    <a:ea typeface="+mn-ea"/>
                    <a:cs typeface="+mn-cs"/>
                  </a:rPr>
                  <a:t>Provides a clear statement of the approach to be used for the development and execution of all communication activity and defines the parameters for delivering key messages to stakeholders</a:t>
                </a:r>
              </a:p>
            </p:txBody>
          </p:sp>
        </p:grpSp>
        <p:pic>
          <p:nvPicPr>
            <p:cNvPr id="14" name="Graphic 13" descr="Pencil with solid fill">
              <a:extLst>
                <a:ext uri="{FF2B5EF4-FFF2-40B4-BE49-F238E27FC236}">
                  <a16:creationId xmlns:a16="http://schemas.microsoft.com/office/drawing/2014/main" id="{54965319-B4BE-6E99-1779-B696DC6680F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7797" y="2834614"/>
              <a:ext cx="651469" cy="420939"/>
            </a:xfrm>
            <a:prstGeom prst="rect">
              <a:avLst/>
            </a:prstGeom>
          </p:spPr>
        </p:pic>
        <p:pic>
          <p:nvPicPr>
            <p:cNvPr id="17" name="Graphic 16" descr="Target with solid fill">
              <a:extLst>
                <a:ext uri="{FF2B5EF4-FFF2-40B4-BE49-F238E27FC236}">
                  <a16:creationId xmlns:a16="http://schemas.microsoft.com/office/drawing/2014/main" id="{0834857D-D1D1-50DB-25E8-38DA8F6E23C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07533" y="2840481"/>
              <a:ext cx="690423" cy="420939"/>
            </a:xfrm>
            <a:prstGeom prst="rect">
              <a:avLst/>
            </a:prstGeom>
          </p:spPr>
        </p:pic>
      </p:grpSp>
      <p:graphicFrame>
        <p:nvGraphicFramePr>
          <p:cNvPr id="12" name="Table 11">
            <a:extLst>
              <a:ext uri="{FF2B5EF4-FFF2-40B4-BE49-F238E27FC236}">
                <a16:creationId xmlns:a16="http://schemas.microsoft.com/office/drawing/2014/main" id="{28175166-CAA3-BE14-A035-0F21600A8DF6}"/>
              </a:ext>
            </a:extLst>
          </p:cNvPr>
          <p:cNvGraphicFramePr>
            <a:graphicFrameLocks noGrp="1"/>
          </p:cNvGraphicFramePr>
          <p:nvPr/>
        </p:nvGraphicFramePr>
        <p:xfrm>
          <a:off x="688541" y="3787643"/>
          <a:ext cx="10958624" cy="2622022"/>
        </p:xfrm>
        <a:graphic>
          <a:graphicData uri="http://schemas.openxmlformats.org/drawingml/2006/table">
            <a:tbl>
              <a:tblPr firstRow="1" firstCol="1" bandRow="1">
                <a:effectLst/>
                <a:tableStyleId>{5C22544A-7EE6-4342-B048-85BDC9FD1C3A}</a:tableStyleId>
              </a:tblPr>
              <a:tblGrid>
                <a:gridCol w="766002">
                  <a:extLst>
                    <a:ext uri="{9D8B030D-6E8A-4147-A177-3AD203B41FA5}">
                      <a16:colId xmlns:a16="http://schemas.microsoft.com/office/drawing/2014/main" val="3156100852"/>
                    </a:ext>
                  </a:extLst>
                </a:gridCol>
                <a:gridCol w="10192622">
                  <a:extLst>
                    <a:ext uri="{9D8B030D-6E8A-4147-A177-3AD203B41FA5}">
                      <a16:colId xmlns:a16="http://schemas.microsoft.com/office/drawing/2014/main" val="53909628"/>
                    </a:ext>
                  </a:extLst>
                </a:gridCol>
              </a:tblGrid>
              <a:tr h="427942">
                <a:tc gridSpan="2">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mn-lt"/>
                          <a:ea typeface="+mn-ea"/>
                          <a:cs typeface="+mn-cs"/>
                        </a:rPr>
                        <a:t>Key Activities</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endParaRPr lang="en-US" sz="1200">
                        <a:solidFill>
                          <a:schemeClr val="tx1"/>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19344487"/>
                  </a:ext>
                </a:extLst>
              </a:tr>
              <a:tr h="427942">
                <a:tc>
                  <a:txBody>
                    <a:bodyPr/>
                    <a:lstStyle/>
                    <a:p>
                      <a:pPr algn="ctr"/>
                      <a:r>
                        <a:rPr lang="en-US" sz="1200">
                          <a:solidFill>
                            <a:schemeClr val="tx1"/>
                          </a:solidFill>
                        </a:rPr>
                        <a:t>1</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r>
                        <a:rPr lang="en-US" sz="1200" b="1" dirty="0">
                          <a:solidFill>
                            <a:schemeClr val="tx1"/>
                          </a:solidFill>
                        </a:rPr>
                        <a:t>Document: </a:t>
                      </a:r>
                      <a:r>
                        <a:rPr lang="en-US" sz="1200" dirty="0">
                          <a:solidFill>
                            <a:schemeClr val="tx1"/>
                          </a:solidFill>
                        </a:rPr>
                        <a:t>Review to-be processes as documented in the PIS documentation and executed within the Production Simulation (Prod Sim) environment to identify and document the change impacts.</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0840255"/>
                  </a:ext>
                </a:extLst>
              </a:tr>
              <a:tr h="426560">
                <a:tc>
                  <a:txBody>
                    <a:bodyPr/>
                    <a:lstStyle/>
                    <a:p>
                      <a:pPr algn="ctr"/>
                      <a:r>
                        <a:rPr lang="en-US" sz="1200">
                          <a:solidFill>
                            <a:schemeClr val="tx1"/>
                          </a:solidFill>
                        </a:rPr>
                        <a:t>2</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r>
                        <a:rPr lang="en-US" sz="1200" b="1">
                          <a:solidFill>
                            <a:schemeClr val="tx1"/>
                          </a:solidFill>
                        </a:rPr>
                        <a:t>Analyze: </a:t>
                      </a:r>
                      <a:r>
                        <a:rPr lang="en-US" sz="1200">
                          <a:solidFill>
                            <a:schemeClr val="tx1"/>
                          </a:solidFill>
                        </a:rPr>
                        <a:t>Use the rating scales for change impacts to determine the degree of impact and the expected perception of the change.</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7764567"/>
                  </a:ext>
                </a:extLst>
              </a:tr>
              <a:tr h="426560">
                <a:tc>
                  <a:txBody>
                    <a:bodyPr/>
                    <a:lstStyle/>
                    <a:p>
                      <a:pPr algn="ctr"/>
                      <a:r>
                        <a:rPr lang="en-US" sz="1200">
                          <a:solidFill>
                            <a:schemeClr val="tx1"/>
                          </a:solidFill>
                        </a:rPr>
                        <a:t>3</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r>
                        <a:rPr lang="en-US" sz="1200" b="1">
                          <a:solidFill>
                            <a:schemeClr val="tx1"/>
                          </a:solidFill>
                        </a:rPr>
                        <a:t>Validate: </a:t>
                      </a:r>
                      <a:r>
                        <a:rPr lang="en-US" sz="1200">
                          <a:solidFill>
                            <a:schemeClr val="tx1"/>
                          </a:solidFill>
                        </a:rPr>
                        <a:t>Review change impacts with the appropriate subject matter experts (SMEs) to validate the expected impacts and ratings.</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7218574"/>
                  </a:ext>
                </a:extLst>
              </a:tr>
              <a:tr h="427942">
                <a:tc>
                  <a:txBody>
                    <a:bodyPr/>
                    <a:lstStyle/>
                    <a:p>
                      <a:pPr algn="ctr"/>
                      <a:r>
                        <a:rPr lang="en-US" sz="1200">
                          <a:solidFill>
                            <a:schemeClr val="tx1"/>
                          </a:solidFill>
                        </a:rPr>
                        <a:t>4</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r>
                        <a:rPr lang="en-US" sz="1200" b="1">
                          <a:solidFill>
                            <a:schemeClr val="tx1"/>
                          </a:solidFill>
                        </a:rPr>
                        <a:t>Report: </a:t>
                      </a:r>
                      <a:r>
                        <a:rPr lang="en-US" sz="1200">
                          <a:solidFill>
                            <a:schemeClr val="tx1"/>
                          </a:solidFill>
                        </a:rPr>
                        <a:t>Provide the populated CWS-CARES V1 Change Impact Validation template to the Implementation OCM Team for further analysis and CWS-CARES planning.</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0288970"/>
                  </a:ext>
                </a:extLst>
              </a:tr>
              <a:tr h="426560">
                <a:tc>
                  <a:txBody>
                    <a:bodyPr/>
                    <a:lstStyle/>
                    <a:p>
                      <a:pPr algn="ctr"/>
                      <a:r>
                        <a:rPr lang="en-US" sz="1200">
                          <a:solidFill>
                            <a:schemeClr val="tx1"/>
                          </a:solidFill>
                        </a:rPr>
                        <a:t>5</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r>
                        <a:rPr lang="en-US" sz="1200" b="1" dirty="0">
                          <a:solidFill>
                            <a:schemeClr val="tx1"/>
                          </a:solidFill>
                        </a:rPr>
                        <a:t>Plan: </a:t>
                      </a:r>
                      <a:r>
                        <a:rPr lang="en-US" sz="1200" dirty="0">
                          <a:solidFill>
                            <a:schemeClr val="tx1"/>
                          </a:solidFill>
                        </a:rPr>
                        <a:t>Develop communication and engagement activities to help reduce risks associated with the planned changes. </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6025958"/>
                  </a:ext>
                </a:extLst>
              </a:tr>
            </a:tbl>
          </a:graphicData>
        </a:graphic>
      </p:graphicFrame>
      <p:sp>
        <p:nvSpPr>
          <p:cNvPr id="18" name="Slide Number Placeholder 3">
            <a:extLst>
              <a:ext uri="{FF2B5EF4-FFF2-40B4-BE49-F238E27FC236}">
                <a16:creationId xmlns:a16="http://schemas.microsoft.com/office/drawing/2014/main" id="{6E3C5882-8AC2-A290-8F3D-2178195FC010}"/>
              </a:ext>
            </a:extLst>
          </p:cNvPr>
          <p:cNvSpPr>
            <a:spLocks noGrp="1"/>
          </p:cNvSpPr>
          <p:nvPr>
            <p:ph type="sldNum" sz="quarter" idx="12"/>
          </p:nvPr>
        </p:nvSpPr>
        <p:spPr>
          <a:xfrm>
            <a:off x="8610600" y="6356350"/>
            <a:ext cx="2743200" cy="365125"/>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7</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980801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09A76B-A276-4C26-83EF-C661C7209A9B}"/>
              </a:ext>
            </a:extLst>
          </p:cNvPr>
          <p:cNvSpPr>
            <a:spLocks noGrp="1"/>
          </p:cNvSpPr>
          <p:nvPr>
            <p:ph type="title"/>
          </p:nvPr>
        </p:nvSpPr>
        <p:spPr/>
        <p:txBody>
          <a:bodyPr/>
          <a:lstStyle/>
          <a:p>
            <a:r>
              <a:rPr lang="en-US">
                <a:latin typeface="Open Sans" panose="020B0606030504020204" pitchFamily="34" charset="0"/>
                <a:ea typeface="Open Sans" panose="020B0606030504020204" pitchFamily="34" charset="0"/>
                <a:cs typeface="Open Sans" panose="020B0606030504020204" pitchFamily="34" charset="0"/>
              </a:rPr>
              <a:t>Document Change Impacts</a:t>
            </a:r>
          </a:p>
        </p:txBody>
      </p:sp>
      <p:sp>
        <p:nvSpPr>
          <p:cNvPr id="16" name="TextBox 15">
            <a:extLst>
              <a:ext uri="{FF2B5EF4-FFF2-40B4-BE49-F238E27FC236}">
                <a16:creationId xmlns:a16="http://schemas.microsoft.com/office/drawing/2014/main" id="{D1B0D258-DAFF-DF40-BF11-FAA9A437F0CB}"/>
              </a:ext>
            </a:extLst>
          </p:cNvPr>
          <p:cNvSpPr txBox="1"/>
          <p:nvPr/>
        </p:nvSpPr>
        <p:spPr>
          <a:xfrm>
            <a:off x="614532" y="1017817"/>
            <a:ext cx="11044067" cy="1569660"/>
          </a:xfrm>
          <a:prstGeom prst="rect">
            <a:avLst/>
          </a:prstGeom>
          <a:noFill/>
        </p:spPr>
        <p:txBody>
          <a:bodyPr wrap="square" lIns="91440" tIns="45720" rIns="91440" bIns="45720" rtlCol="0" anchor="t">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50505"/>
                </a:solidFill>
                <a:effectLst/>
                <a:uLnTx/>
                <a:uFillTx/>
                <a:latin typeface="Arial"/>
                <a:ea typeface="Open Sans"/>
                <a:cs typeface="Arial"/>
              </a:rPr>
              <a:t>Purpose: </a:t>
            </a:r>
            <a:r>
              <a:rPr kumimoji="0" lang="en-US" sz="1200" b="0" i="0" u="none" strike="noStrike" kern="1200" cap="none" spc="0" normalizeH="0" baseline="0" noProof="0" dirty="0">
                <a:ln>
                  <a:noFill/>
                </a:ln>
                <a:solidFill>
                  <a:srgbClr val="050505"/>
                </a:solidFill>
                <a:effectLst/>
                <a:uLnTx/>
                <a:uFillTx/>
                <a:latin typeface="Arial"/>
                <a:ea typeface="Open Sans"/>
                <a:cs typeface="Arial"/>
              </a:rPr>
              <a:t>The Implementation OCM Team works to identify and validate change impacts resulting from the implementation of CWS-CARES V1. Change Impacts were identified from reviewing Jira stories, confluence and interviews with Service Managers and PDLs. Once developed, the process is validated by walking through each map with the Service Managers based on the updates to the application through End User Scenario Testing (EUST) 3. Change impacts will continue to be identified through the BPR Delta sessions held with Organizations.</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50505"/>
              </a:solidFill>
              <a:effectLst/>
              <a:uLnTx/>
              <a:uFillTx/>
              <a:latin typeface="Arial" panose="020B0604020202020204" pitchFamily="34" charset="0"/>
              <a:ea typeface="Open Sans" panose="020B0606030504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50505"/>
                </a:solidFill>
                <a:effectLst/>
                <a:uLnTx/>
                <a:uFillTx/>
                <a:latin typeface="Arial" panose="020B0604020202020204" pitchFamily="34" charset="0"/>
                <a:ea typeface="Open Sans" panose="020B0606030504020204" pitchFamily="34" charset="0"/>
                <a:cs typeface="Arial" panose="020B0604020202020204" pitchFamily="34" charset="0"/>
              </a:rPr>
              <a:t>Involved Stakeholders: </a:t>
            </a:r>
            <a:r>
              <a:rPr kumimoji="0" lang="en-US" sz="1200" b="0" i="0" u="none" strike="noStrike" kern="1200" cap="none" spc="0" normalizeH="0" baseline="0" noProof="0" dirty="0">
                <a:ln>
                  <a:noFill/>
                </a:ln>
                <a:solidFill>
                  <a:srgbClr val="050505"/>
                </a:solidFill>
                <a:effectLst/>
                <a:uLnTx/>
                <a:uFillTx/>
                <a:latin typeface="Arial" panose="020B0604020202020204" pitchFamily="34" charset="0"/>
                <a:ea typeface="Open Sans" panose="020B0606030504020204" pitchFamily="34" charset="0"/>
                <a:cs typeface="Arial" panose="020B0604020202020204" pitchFamily="34" charset="0"/>
              </a:rPr>
              <a:t>The OCM Team will document these change impact details through discussions with Service Managers for each service area.</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50505"/>
              </a:solidFill>
              <a:effectLst/>
              <a:uLnTx/>
              <a:uFillTx/>
              <a:latin typeface="Arial" panose="020B0604020202020204" pitchFamily="34" charset="0"/>
              <a:ea typeface="Open Sans" panose="020B0606030504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50505"/>
                </a:solidFill>
                <a:effectLst/>
                <a:uLnTx/>
                <a:uFillTx/>
                <a:latin typeface="Arial" panose="020B0604020202020204" pitchFamily="34" charset="0"/>
                <a:ea typeface="Open Sans" panose="020B0606030504020204" pitchFamily="34" charset="0"/>
                <a:cs typeface="Arial" panose="020B0604020202020204" pitchFamily="34" charset="0"/>
              </a:rPr>
              <a:t>Key Details: </a:t>
            </a:r>
            <a:r>
              <a:rPr kumimoji="0" lang="en-US" sz="1200" b="0" i="0" u="none" strike="noStrike" kern="1200" cap="none" spc="0" normalizeH="0" baseline="0" noProof="0" dirty="0">
                <a:ln>
                  <a:noFill/>
                </a:ln>
                <a:solidFill>
                  <a:srgbClr val="050505"/>
                </a:solidFill>
                <a:effectLst/>
                <a:uLnTx/>
                <a:uFillTx/>
                <a:latin typeface="Arial" panose="020B0604020202020204" pitchFamily="34" charset="0"/>
                <a:ea typeface="Open Sans" panose="020B0606030504020204" pitchFamily="34" charset="0"/>
                <a:cs typeface="Arial" panose="020B0604020202020204" pitchFamily="34" charset="0"/>
              </a:rPr>
              <a:t>Change impacts are documented and maintained in the Implementation Change Impact Tracker as reflected below:</a:t>
            </a:r>
          </a:p>
        </p:txBody>
      </p:sp>
      <p:graphicFrame>
        <p:nvGraphicFramePr>
          <p:cNvPr id="17" name="Table 16">
            <a:extLst>
              <a:ext uri="{FF2B5EF4-FFF2-40B4-BE49-F238E27FC236}">
                <a16:creationId xmlns:a16="http://schemas.microsoft.com/office/drawing/2014/main" id="{78D4759F-094C-BD94-846B-B3931B6936DA}"/>
              </a:ext>
            </a:extLst>
          </p:cNvPr>
          <p:cNvGraphicFramePr>
            <a:graphicFrameLocks noGrp="1"/>
          </p:cNvGraphicFramePr>
          <p:nvPr/>
        </p:nvGraphicFramePr>
        <p:xfrm>
          <a:off x="494414" y="2728246"/>
          <a:ext cx="11355572" cy="2085096"/>
        </p:xfrm>
        <a:graphic>
          <a:graphicData uri="http://schemas.openxmlformats.org/drawingml/2006/table">
            <a:tbl>
              <a:tblPr firstRow="1"/>
              <a:tblGrid>
                <a:gridCol w="986442">
                  <a:extLst>
                    <a:ext uri="{9D8B030D-6E8A-4147-A177-3AD203B41FA5}">
                      <a16:colId xmlns:a16="http://schemas.microsoft.com/office/drawing/2014/main" val="3094484693"/>
                    </a:ext>
                  </a:extLst>
                </a:gridCol>
                <a:gridCol w="1279161">
                  <a:extLst>
                    <a:ext uri="{9D8B030D-6E8A-4147-A177-3AD203B41FA5}">
                      <a16:colId xmlns:a16="http://schemas.microsoft.com/office/drawing/2014/main" val="1296120920"/>
                    </a:ext>
                  </a:extLst>
                </a:gridCol>
                <a:gridCol w="2671522">
                  <a:extLst>
                    <a:ext uri="{9D8B030D-6E8A-4147-A177-3AD203B41FA5}">
                      <a16:colId xmlns:a16="http://schemas.microsoft.com/office/drawing/2014/main" val="646413675"/>
                    </a:ext>
                  </a:extLst>
                </a:gridCol>
                <a:gridCol w="1265845">
                  <a:extLst>
                    <a:ext uri="{9D8B030D-6E8A-4147-A177-3AD203B41FA5}">
                      <a16:colId xmlns:a16="http://schemas.microsoft.com/office/drawing/2014/main" val="2928357812"/>
                    </a:ext>
                  </a:extLst>
                </a:gridCol>
                <a:gridCol w="1451495">
                  <a:extLst>
                    <a:ext uri="{9D8B030D-6E8A-4147-A177-3AD203B41FA5}">
                      <a16:colId xmlns:a16="http://schemas.microsoft.com/office/drawing/2014/main" val="2133369063"/>
                    </a:ext>
                  </a:extLst>
                </a:gridCol>
                <a:gridCol w="1538339">
                  <a:extLst>
                    <a:ext uri="{9D8B030D-6E8A-4147-A177-3AD203B41FA5}">
                      <a16:colId xmlns:a16="http://schemas.microsoft.com/office/drawing/2014/main" val="4097288327"/>
                    </a:ext>
                  </a:extLst>
                </a:gridCol>
                <a:gridCol w="2162768">
                  <a:extLst>
                    <a:ext uri="{9D8B030D-6E8A-4147-A177-3AD203B41FA5}">
                      <a16:colId xmlns:a16="http://schemas.microsoft.com/office/drawing/2014/main" val="3807083088"/>
                    </a:ext>
                  </a:extLst>
                </a:gridCol>
              </a:tblGrid>
              <a:tr h="518146">
                <a:tc>
                  <a:txBody>
                    <a:bodyPr/>
                    <a:lstStyle/>
                    <a:p>
                      <a:pPr algn="ctr" fontAlgn="t">
                        <a:spcBef>
                          <a:spcPts val="100"/>
                        </a:spcBef>
                        <a:buNone/>
                      </a:pPr>
                      <a:r>
                        <a:rPr lang="en-US" sz="1000" b="1" i="0" u="none" strike="noStrike">
                          <a:solidFill>
                            <a:schemeClr val="bg1"/>
                          </a:solidFill>
                          <a:effectLst/>
                          <a:latin typeface="+mj-lt"/>
                        </a:rPr>
                        <a:t>Process Area</a:t>
                      </a:r>
                    </a:p>
                  </a:txBody>
                  <a:tcPr marL="4855" marR="4855" marT="4855" marB="3495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solidFill>
                      <a:schemeClr val="tx2"/>
                    </a:solidFill>
                  </a:tcPr>
                </a:tc>
                <a:tc>
                  <a:txBody>
                    <a:bodyPr/>
                    <a:lstStyle/>
                    <a:p>
                      <a:pPr algn="ctr" fontAlgn="t">
                        <a:spcBef>
                          <a:spcPts val="100"/>
                        </a:spcBef>
                        <a:buNone/>
                      </a:pPr>
                      <a:r>
                        <a:rPr lang="en-US" sz="1000" b="1" i="0" u="none" strike="noStrike">
                          <a:solidFill>
                            <a:schemeClr val="bg1"/>
                          </a:solidFill>
                          <a:effectLst/>
                          <a:latin typeface="+mj-lt"/>
                        </a:rPr>
                        <a:t>Activity / Process Map</a:t>
                      </a:r>
                    </a:p>
                  </a:txBody>
                  <a:tcPr marL="4855" marR="4855" marT="4855" marB="3495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tx2"/>
                    </a:solidFill>
                  </a:tcPr>
                </a:tc>
                <a:tc>
                  <a:txBody>
                    <a:bodyPr/>
                    <a:lstStyle/>
                    <a:p>
                      <a:pPr algn="ctr" fontAlgn="t">
                        <a:spcBef>
                          <a:spcPts val="100"/>
                        </a:spcBef>
                        <a:buNone/>
                      </a:pPr>
                      <a:r>
                        <a:rPr lang="en-US" sz="1000" b="1" i="0" u="none" strike="noStrike">
                          <a:solidFill>
                            <a:schemeClr val="bg1"/>
                          </a:solidFill>
                          <a:effectLst/>
                          <a:latin typeface="+mj-lt"/>
                        </a:rPr>
                        <a:t>Change Impact</a:t>
                      </a:r>
                    </a:p>
                  </a:txBody>
                  <a:tcPr marL="4855" marR="4855" marT="4855" marB="3495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tx2"/>
                    </a:solidFill>
                  </a:tcPr>
                </a:tc>
                <a:tc>
                  <a:txBody>
                    <a:bodyPr/>
                    <a:lstStyle/>
                    <a:p>
                      <a:pPr algn="ctr" fontAlgn="t">
                        <a:spcBef>
                          <a:spcPts val="100"/>
                        </a:spcBef>
                        <a:buNone/>
                      </a:pPr>
                      <a:r>
                        <a:rPr lang="en-US" sz="1000" b="1" i="0" u="none" strike="noStrike">
                          <a:solidFill>
                            <a:schemeClr val="bg1"/>
                          </a:solidFill>
                          <a:effectLst/>
                          <a:latin typeface="+mj-lt"/>
                        </a:rPr>
                        <a:t>Worker Permission(s) Impacted</a:t>
                      </a:r>
                    </a:p>
                  </a:txBody>
                  <a:tcPr marL="4855" marR="4855" marT="4855" marB="3495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tx2"/>
                    </a:solidFill>
                  </a:tcPr>
                </a:tc>
                <a:tc>
                  <a:txBody>
                    <a:bodyPr/>
                    <a:lstStyle/>
                    <a:p>
                      <a:pPr algn="ctr" fontAlgn="t">
                        <a:spcBef>
                          <a:spcPts val="100"/>
                        </a:spcBef>
                        <a:buNone/>
                      </a:pPr>
                      <a:r>
                        <a:rPr lang="en-US" sz="1000" b="1" i="0" u="none" strike="noStrike">
                          <a:solidFill>
                            <a:schemeClr val="bg1"/>
                          </a:solidFill>
                          <a:effectLst/>
                          <a:latin typeface="+mj-lt"/>
                        </a:rPr>
                        <a:t>Degree of Impact Rating</a:t>
                      </a:r>
                      <a:br>
                        <a:rPr lang="en-US" sz="1000" b="1" i="0" u="none" strike="noStrike">
                          <a:solidFill>
                            <a:schemeClr val="bg1"/>
                          </a:solidFill>
                          <a:effectLst/>
                          <a:latin typeface="+mj-lt"/>
                        </a:rPr>
                      </a:br>
                      <a:r>
                        <a:rPr lang="en-US" sz="1000" b="1" i="0" u="none" strike="noStrike">
                          <a:solidFill>
                            <a:schemeClr val="bg1"/>
                          </a:solidFill>
                          <a:effectLst/>
                          <a:latin typeface="+mj-lt"/>
                        </a:rPr>
                        <a:t>(H/M/L)</a:t>
                      </a:r>
                    </a:p>
                  </a:txBody>
                  <a:tcPr marL="4855" marR="4855" marT="4855" marB="34958" anchor="ctr">
                    <a:lnL w="6350" cap="flat" cmpd="sng" algn="ctr">
                      <a:solidFill>
                        <a:srgbClr val="BFBFBF"/>
                      </a:solidFill>
                      <a:prstDash val="solid"/>
                      <a:round/>
                      <a:headEnd type="none" w="med" len="med"/>
                      <a:tailEnd type="none" w="med" len="med"/>
                    </a:lnL>
                    <a:lnR>
                      <a:noFill/>
                    </a:lnR>
                    <a:lnT>
                      <a:noFill/>
                    </a:lnT>
                    <a:lnB w="6350" cap="flat" cmpd="sng" algn="ctr">
                      <a:solidFill>
                        <a:srgbClr val="BFBFBF"/>
                      </a:solidFill>
                      <a:prstDash val="solid"/>
                      <a:round/>
                      <a:headEnd type="none" w="med" len="med"/>
                      <a:tailEnd type="none" w="med" len="med"/>
                    </a:lnB>
                    <a:solidFill>
                      <a:schemeClr val="accent4"/>
                    </a:solidFill>
                  </a:tcPr>
                </a:tc>
                <a:tc>
                  <a:txBody>
                    <a:bodyPr/>
                    <a:lstStyle/>
                    <a:p>
                      <a:pPr algn="ctr" fontAlgn="t">
                        <a:spcBef>
                          <a:spcPts val="100"/>
                        </a:spcBef>
                        <a:buNone/>
                      </a:pPr>
                      <a:r>
                        <a:rPr lang="en-US" sz="1000" b="1" i="0" u="none" strike="noStrike">
                          <a:solidFill>
                            <a:schemeClr val="bg1"/>
                          </a:solidFill>
                          <a:effectLst/>
                          <a:latin typeface="+mj-lt"/>
                        </a:rPr>
                        <a:t>Perception of the Change </a:t>
                      </a:r>
                      <a:br>
                        <a:rPr lang="en-US" sz="1000" b="1" i="0" u="none" strike="noStrike">
                          <a:solidFill>
                            <a:schemeClr val="bg1"/>
                          </a:solidFill>
                          <a:effectLst/>
                          <a:latin typeface="+mj-lt"/>
                        </a:rPr>
                      </a:br>
                      <a:r>
                        <a:rPr lang="en-US" sz="1000" b="1" i="0" u="none" strike="noStrike">
                          <a:solidFill>
                            <a:schemeClr val="bg1"/>
                          </a:solidFill>
                          <a:effectLst/>
                          <a:latin typeface="+mj-lt"/>
                        </a:rPr>
                        <a:t>(Positive, Neutral, Negative)</a:t>
                      </a:r>
                    </a:p>
                  </a:txBody>
                  <a:tcPr marL="4855" marR="4855" marT="4855" marB="34958" anchor="ctr">
                    <a:lnL>
                      <a:noFill/>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solidFill>
                      <a:schemeClr val="accent4"/>
                    </a:solidFill>
                  </a:tcPr>
                </a:tc>
                <a:tc>
                  <a:txBody>
                    <a:bodyPr/>
                    <a:lstStyle/>
                    <a:p>
                      <a:pPr algn="ctr" fontAlgn="t">
                        <a:spcBef>
                          <a:spcPts val="100"/>
                        </a:spcBef>
                        <a:buNone/>
                      </a:pPr>
                      <a:r>
                        <a:rPr lang="en-US" sz="1000" b="1" i="0" u="none" strike="noStrike">
                          <a:solidFill>
                            <a:schemeClr val="bg1"/>
                          </a:solidFill>
                          <a:effectLst/>
                          <a:latin typeface="+mj-lt"/>
                        </a:rPr>
                        <a:t>Proposed OCM Mitigation Strategy</a:t>
                      </a:r>
                    </a:p>
                  </a:txBody>
                  <a:tcPr marL="4855" marR="4855" marT="4855" marB="3495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accent4"/>
                    </a:solidFill>
                  </a:tcPr>
                </a:tc>
                <a:extLst>
                  <a:ext uri="{0D108BD9-81ED-4DB2-BD59-A6C34878D82A}">
                    <a16:rowId xmlns:a16="http://schemas.microsoft.com/office/drawing/2014/main" val="2477433632"/>
                  </a:ext>
                </a:extLst>
              </a:tr>
              <a:tr h="1435683">
                <a:tc>
                  <a:txBody>
                    <a:bodyPr/>
                    <a:lstStyle/>
                    <a:p>
                      <a:pPr marL="45720" marR="0" lvl="0" indent="0" algn="l" defTabSz="914400" rtl="0" eaLnBrk="1" fontAlgn="t" latinLnBrk="0" hangingPunct="1">
                        <a:lnSpc>
                          <a:spcPct val="100000"/>
                        </a:lnSpc>
                        <a:spcBef>
                          <a:spcPts val="0"/>
                        </a:spcBef>
                        <a:spcAft>
                          <a:spcPts val="0"/>
                        </a:spcAft>
                        <a:buClrTx/>
                        <a:buSzTx/>
                        <a:buFontTx/>
                        <a:buNone/>
                        <a:tabLst/>
                        <a:defRPr/>
                      </a:pPr>
                      <a:r>
                        <a:rPr lang="en-US" sz="1000">
                          <a:solidFill>
                            <a:srgbClr val="333D47"/>
                          </a:solidFill>
                          <a:latin typeface="+mj-lt"/>
                          <a:ea typeface="Open Sans" panose="020B0606030504020204" pitchFamily="34" charset="0"/>
                          <a:cs typeface="Open Sans" panose="020B0606030504020204" pitchFamily="34" charset="0"/>
                        </a:rPr>
                        <a:t>CWS-CARES V1</a:t>
                      </a:r>
                      <a:r>
                        <a:rPr kumimoji="0" lang="en-US" sz="1000" b="0" i="0" u="none" strike="noStrike" kern="1200" cap="none" spc="0" normalizeH="0" baseline="0" noProof="0">
                          <a:ln>
                            <a:noFill/>
                          </a:ln>
                          <a:solidFill>
                            <a:srgbClr val="333D47"/>
                          </a:solidFill>
                          <a:effectLst/>
                          <a:uLnTx/>
                          <a:uFillTx/>
                          <a:latin typeface="+mj-lt"/>
                          <a:ea typeface="Open Sans" panose="020B0606030504020204" pitchFamily="34" charset="0"/>
                          <a:cs typeface="Open Sans" panose="020B0606030504020204" pitchFamily="34" charset="0"/>
                        </a:rPr>
                        <a:t> process areas</a:t>
                      </a:r>
                    </a:p>
                    <a:p>
                      <a:pPr marL="45720" algn="l" fontAlgn="t">
                        <a:buNone/>
                      </a:pPr>
                      <a:endParaRPr lang="en-US" sz="1000" b="0" i="0" u="none" strike="noStrike">
                        <a:solidFill>
                          <a:srgbClr val="000000"/>
                        </a:solidFill>
                        <a:effectLst/>
                        <a:latin typeface="+mj-lt"/>
                      </a:endParaRPr>
                    </a:p>
                  </a:txBody>
                  <a:tcPr marL="4855" marR="4855" marT="4855" marB="34958">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marL="45720" algn="l" fontAlgn="t">
                        <a:buNone/>
                      </a:pPr>
                      <a:r>
                        <a:rPr lang="en-US" sz="1000" b="0" i="0" u="none" strike="noStrike">
                          <a:solidFill>
                            <a:srgbClr val="000000"/>
                          </a:solidFill>
                          <a:effectLst/>
                          <a:latin typeface="+mj-lt"/>
                        </a:rPr>
                        <a:t>Note the documented process map applicable to the identified change impact</a:t>
                      </a:r>
                    </a:p>
                  </a:txBody>
                  <a:tcPr marL="4855" marR="4855" marT="4855" marB="34958">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marL="45720" algn="l" fontAlgn="t">
                        <a:buNone/>
                      </a:pPr>
                      <a:r>
                        <a:rPr lang="en-US" sz="1000" b="0" i="0" u="none" strike="noStrike">
                          <a:solidFill>
                            <a:srgbClr val="000000"/>
                          </a:solidFill>
                          <a:effectLst/>
                          <a:latin typeface="+mj-lt"/>
                        </a:rPr>
                        <a:t>Describe the new way of working and the impact to people, process, or technology</a:t>
                      </a:r>
                    </a:p>
                  </a:txBody>
                  <a:tcPr marL="4855" marR="4855" marT="4855" marB="34958">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marL="45720" marR="0" lvl="0" indent="0" algn="l" defTabSz="914400" rtl="0" eaLnBrk="1" fontAlgn="t" latinLnBrk="0" hangingPunct="1">
                        <a:lnSpc>
                          <a:spcPct val="100000"/>
                        </a:lnSpc>
                        <a:spcBef>
                          <a:spcPts val="0"/>
                        </a:spcBef>
                        <a:spcAft>
                          <a:spcPts val="0"/>
                        </a:spcAft>
                        <a:buClrTx/>
                        <a:buSzTx/>
                        <a:buFontTx/>
                        <a:buNone/>
                        <a:tabLst/>
                        <a:defRPr/>
                      </a:pPr>
                      <a:r>
                        <a:rPr lang="en-US" sz="1000">
                          <a:solidFill>
                            <a:srgbClr val="333D47"/>
                          </a:solidFill>
                          <a:latin typeface="+mj-lt"/>
                          <a:ea typeface="Open Sans" panose="020B0606030504020204" pitchFamily="34" charset="0"/>
                          <a:cs typeface="Open Sans" panose="020B0606030504020204" pitchFamily="34" charset="0"/>
                        </a:rPr>
                        <a:t>CWS-CARES V1</a:t>
                      </a:r>
                      <a:r>
                        <a:rPr kumimoji="0" lang="en-US" sz="1000" b="0" i="0" u="none" strike="noStrike" kern="1200" cap="none" spc="0" normalizeH="0" baseline="0" noProof="0">
                          <a:ln>
                            <a:noFill/>
                          </a:ln>
                          <a:solidFill>
                            <a:srgbClr val="333D47"/>
                          </a:solidFill>
                          <a:effectLst/>
                          <a:uLnTx/>
                          <a:uFillTx/>
                          <a:latin typeface="+mj-lt"/>
                          <a:ea typeface="Open Sans" panose="020B0606030504020204" pitchFamily="34" charset="0"/>
                          <a:cs typeface="Open Sans" panose="020B0606030504020204" pitchFamily="34" charset="0"/>
                        </a:rPr>
                        <a:t> stakeholder group(s) impacted by the change</a:t>
                      </a:r>
                    </a:p>
                    <a:p>
                      <a:pPr marL="45720" algn="l" fontAlgn="t">
                        <a:buNone/>
                      </a:pPr>
                      <a:endParaRPr lang="en-US" sz="1000" b="0" i="0" u="none" strike="noStrike">
                        <a:solidFill>
                          <a:srgbClr val="000000"/>
                        </a:solidFill>
                        <a:effectLst/>
                        <a:latin typeface="+mj-lt"/>
                      </a:endParaRPr>
                    </a:p>
                  </a:txBody>
                  <a:tcPr marL="4855" marR="4855" marT="4855" marB="34958">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marL="45720" algn="ctr" fontAlgn="t">
                        <a:buNone/>
                      </a:pPr>
                      <a:r>
                        <a:rPr lang="en-US" sz="1000" b="0" i="0" u="none" strike="noStrike">
                          <a:solidFill>
                            <a:srgbClr val="000000"/>
                          </a:solidFill>
                          <a:effectLst/>
                          <a:latin typeface="+mj-lt"/>
                        </a:rPr>
                        <a:t>Rate the degree of impact as High (H), Medium (M), or Low (L)</a:t>
                      </a:r>
                    </a:p>
                  </a:txBody>
                  <a:tcPr marL="4855" marR="4855" marT="4855" marB="34958">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333D47"/>
                          </a:solidFill>
                          <a:effectLst/>
                          <a:uLnTx/>
                          <a:uFillTx/>
                          <a:latin typeface="+mj-lt"/>
                          <a:ea typeface="Open Sans" panose="020B0606030504020204" pitchFamily="34" charset="0"/>
                          <a:cs typeface="Open Sans" panose="020B0606030504020204" pitchFamily="34" charset="0"/>
                        </a:rPr>
                        <a:t>Rate how impacted stakeholders may perceive the impact as Positive (+), Neutral (/), or Negative (-)</a:t>
                      </a:r>
                    </a:p>
                    <a:p>
                      <a:pPr marL="45720" algn="ctr" fontAlgn="t">
                        <a:buNone/>
                      </a:pPr>
                      <a:endParaRPr lang="en-US" sz="1000" b="0" i="0" u="none" strike="noStrike">
                        <a:solidFill>
                          <a:srgbClr val="000000"/>
                        </a:solidFill>
                        <a:effectLst/>
                        <a:latin typeface="+mj-lt"/>
                      </a:endParaRPr>
                    </a:p>
                  </a:txBody>
                  <a:tcPr marL="4855" marR="4855" marT="4855" marB="34958">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marL="45720" marR="0" lvl="0" indent="0" algn="l" defTabSz="914400" rtl="0" eaLnBrk="1" fontAlgn="t"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33D47"/>
                          </a:solidFill>
                          <a:effectLst/>
                          <a:uLnTx/>
                          <a:uFillTx/>
                          <a:latin typeface="+mj-lt"/>
                          <a:ea typeface="Open Sans" panose="020B0606030504020204" pitchFamily="34" charset="0"/>
                          <a:cs typeface="Open Sans" panose="020B0606030504020204" pitchFamily="34" charset="0"/>
                        </a:rPr>
                        <a:t>Risk mitigations for key change impacts</a:t>
                      </a:r>
                    </a:p>
                    <a:p>
                      <a:pPr marL="45720" algn="l" fontAlgn="t">
                        <a:buNone/>
                      </a:pPr>
                      <a:endParaRPr lang="en-US" sz="1000" b="0" i="0" u="none" strike="noStrike" dirty="0">
                        <a:solidFill>
                          <a:srgbClr val="000000"/>
                        </a:solidFill>
                        <a:effectLst/>
                        <a:latin typeface="+mj-lt"/>
                      </a:endParaRPr>
                    </a:p>
                  </a:txBody>
                  <a:tcPr marL="4855" marR="4855" marT="4855" marB="34958">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extLst>
                  <a:ext uri="{0D108BD9-81ED-4DB2-BD59-A6C34878D82A}">
                    <a16:rowId xmlns:a16="http://schemas.microsoft.com/office/drawing/2014/main" val="887787612"/>
                  </a:ext>
                </a:extLst>
              </a:tr>
            </a:tbl>
          </a:graphicData>
        </a:graphic>
      </p:graphicFrame>
      <p:sp>
        <p:nvSpPr>
          <p:cNvPr id="9" name="Slide Number Placeholder 3">
            <a:extLst>
              <a:ext uri="{FF2B5EF4-FFF2-40B4-BE49-F238E27FC236}">
                <a16:creationId xmlns:a16="http://schemas.microsoft.com/office/drawing/2014/main" id="{08617A84-5497-4866-A8C6-4EDB0B7DB9BF}"/>
              </a:ext>
            </a:extLst>
          </p:cNvPr>
          <p:cNvSpPr>
            <a:spLocks noGrp="1"/>
          </p:cNvSpPr>
          <p:nvPr>
            <p:ph type="sldNum" sz="quarter" idx="12"/>
          </p:nvPr>
        </p:nvSpPr>
        <p:spPr>
          <a:xfrm>
            <a:off x="9448800"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51B2D6-D74F-42C3-8560-44F4995C9A8C}" type="slidenum">
              <a:rPr kumimoji="0" lang="en-US" sz="1000" b="0" i="0" u="none" strike="noStrike" kern="1200" cap="none" spc="0" normalizeH="0" baseline="0" noProof="0" smtClean="0">
                <a:ln>
                  <a:noFill/>
                </a:ln>
                <a:solidFill>
                  <a:srgbClr val="333D47">
                    <a:tint val="75000"/>
                  </a:srgbClr>
                </a:solidFill>
                <a:effectLst/>
                <a:uLnTx/>
                <a:uFillTx/>
                <a:latin typeface="Roboto" panose="02000000000000000000" pitchFamily="2" charset="0"/>
                <a:ea typeface="Roboto" panose="02000000000000000000" pitchFamily="2"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333D47">
                  <a:tint val="75000"/>
                </a:srgbClr>
              </a:solidFill>
              <a:effectLst/>
              <a:uLnTx/>
              <a:uFillTx/>
              <a:latin typeface="Roboto" panose="02000000000000000000" pitchFamily="2" charset="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1037580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98656-167A-8914-5C8E-A62F19DAE05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B64CC0C-A5BD-BF03-4C56-602BCC495676}"/>
              </a:ext>
            </a:extLst>
          </p:cNvPr>
          <p:cNvSpPr>
            <a:spLocks noGrp="1"/>
          </p:cNvSpPr>
          <p:nvPr>
            <p:ph type="title"/>
          </p:nvPr>
        </p:nvSpPr>
        <p:spPr/>
        <p:txBody>
          <a:bodyPr/>
          <a:lstStyle/>
          <a:p>
            <a:r>
              <a:rPr lang="en-US">
                <a:latin typeface="Open Sans" panose="020B0606030504020204" pitchFamily="34" charset="0"/>
                <a:ea typeface="Open Sans" panose="020B0606030504020204" pitchFamily="34" charset="0"/>
                <a:cs typeface="Open Sans" panose="020B0606030504020204" pitchFamily="34" charset="0"/>
              </a:rPr>
              <a:t>Analyze Change Impacts</a:t>
            </a:r>
          </a:p>
        </p:txBody>
      </p:sp>
      <p:sp>
        <p:nvSpPr>
          <p:cNvPr id="9" name="Slide Number Placeholder 3">
            <a:extLst>
              <a:ext uri="{FF2B5EF4-FFF2-40B4-BE49-F238E27FC236}">
                <a16:creationId xmlns:a16="http://schemas.microsoft.com/office/drawing/2014/main" id="{D60CFAF5-F58F-953C-3C9A-E701C1672D50}"/>
              </a:ext>
            </a:extLst>
          </p:cNvPr>
          <p:cNvSpPr>
            <a:spLocks noGrp="1"/>
          </p:cNvSpPr>
          <p:nvPr>
            <p:ph type="sldNum" sz="quarter" idx="12"/>
          </p:nvPr>
        </p:nvSpPr>
        <p:spPr>
          <a:xfrm>
            <a:off x="9448800"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51B2D6-D74F-42C3-8560-44F4995C9A8C}" type="slidenum">
              <a:rPr kumimoji="0" lang="en-US" sz="1000" b="0" i="0" u="none" strike="noStrike" kern="1200" cap="none" spc="0" normalizeH="0" baseline="0" noProof="0" smtClean="0">
                <a:ln>
                  <a:noFill/>
                </a:ln>
                <a:solidFill>
                  <a:srgbClr val="333D47">
                    <a:tint val="75000"/>
                  </a:srgbClr>
                </a:solidFill>
                <a:effectLst/>
                <a:uLnTx/>
                <a:uFillTx/>
                <a:latin typeface="Roboto" panose="02000000000000000000" pitchFamily="2" charset="0"/>
                <a:ea typeface="Roboto" panose="02000000000000000000" pitchFamily="2"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333D47">
                  <a:tint val="75000"/>
                </a:srgbClr>
              </a:solidFill>
              <a:effectLst/>
              <a:uLnTx/>
              <a:uFillTx/>
              <a:latin typeface="Roboto" panose="02000000000000000000" pitchFamily="2" charset="0"/>
              <a:ea typeface="Roboto" panose="02000000000000000000" pitchFamily="2" charset="0"/>
              <a:cs typeface="Arial" panose="020B0604020202020204" pitchFamily="34" charset="0"/>
            </a:endParaRPr>
          </a:p>
        </p:txBody>
      </p:sp>
      <p:grpSp>
        <p:nvGrpSpPr>
          <p:cNvPr id="10" name="Group 9" descr="The image is a table that explains impact levels for stakeholder job activities and workload changes related to CWS‑CARES V1. The table includes three impact categories—High, Medium, and Low—and lists criteria and examples for each level. Introductory text appears at the top of the image.&#10;Introductory Text&#10;“To assess change impacts, each stakeholder segment has been evaluated based on the degree of impact—High, Medium, or Low—on job activities or workload that will change as part of CWS‑CARES V1. The degree‑of‑impact criteria is listed below, with additional scoring details provided on the next slide.&#10;Note: High impacts do not imply negative change. Many represent significant benefits or efficiency gains. The color coding represents magnitude only.”&#10;Table Structure&#10;Two main columns:&#10;• Left column titled “Impacts”&#10;• Right column titled “Criteria/Examples – People, Process, and Technology Changes”&#10;High Impact Row&#10;Background color: Red&#10;Criteria and examples:&#10;• Significant changes to how work is performed, how decisions are made, and how relationships are approached.&#10;• Work may shift to a new department or division, or be centralized to one team. Job series or titles may change.&#10;• Extensive training or new skills required for future job duties.&#10;Medium Impact Row&#10;Background color: Yellow&#10;Criteria and examples:&#10;• Some changes to how work is performed, decisions are made, and relationships are approached.&#10;• Some changes to skills required.&#10;• Process or system training needed.&#10;Low Impact Row&#10;Background color: Green&#10;Criteria and examples:&#10;• Few changes to how work is performed, decisions are made, or relationships are approached.&#10;• No major structural or reporting relationship changes anticipated.&#10;• Limited process or system training required; few or no new skills needed.">
            <a:extLst>
              <a:ext uri="{FF2B5EF4-FFF2-40B4-BE49-F238E27FC236}">
                <a16:creationId xmlns:a16="http://schemas.microsoft.com/office/drawing/2014/main" id="{03E1BE2B-55C4-A13D-4BFA-FFDA0DD0E6C4}"/>
              </a:ext>
            </a:extLst>
          </p:cNvPr>
          <p:cNvGrpSpPr/>
          <p:nvPr/>
        </p:nvGrpSpPr>
        <p:grpSpPr>
          <a:xfrm>
            <a:off x="381000" y="3346128"/>
            <a:ext cx="11234057" cy="3288286"/>
            <a:chOff x="533400" y="2795523"/>
            <a:chExt cx="10641495" cy="3833011"/>
          </a:xfrm>
        </p:grpSpPr>
        <p:sp>
          <p:nvSpPr>
            <p:cNvPr id="5" name="Rectangle 4">
              <a:extLst>
                <a:ext uri="{FF2B5EF4-FFF2-40B4-BE49-F238E27FC236}">
                  <a16:creationId xmlns:a16="http://schemas.microsoft.com/office/drawing/2014/main" id="{B80EBC1F-C076-9F71-09B1-7965A112B07E}"/>
                </a:ext>
              </a:extLst>
            </p:cNvPr>
            <p:cNvSpPr/>
            <p:nvPr/>
          </p:nvSpPr>
          <p:spPr>
            <a:xfrm>
              <a:off x="533400" y="2795523"/>
              <a:ext cx="10641495" cy="1153266"/>
            </a:xfrm>
            <a:prstGeom prst="rect">
              <a:avLst/>
            </a:prstGeom>
            <a:solidFill>
              <a:schemeClr val="tx2">
                <a:lumMod val="50000"/>
              </a:schemeClr>
            </a:solidFill>
            <a:ln w="12700" cap="flat" cmpd="sng" algn="ctr">
              <a:solidFill>
                <a:schemeClr val="accent5">
                  <a:lumMod val="75000"/>
                </a:schemeClr>
              </a:solidFill>
              <a:prstDash val="solid"/>
              <a:miter lim="800000"/>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Arial" panose="020B0604020202020204"/>
                  <a:ea typeface="Open Sans" panose="020B0606030504020204" pitchFamily="34" charset="0"/>
                  <a:cs typeface="Open Sans" panose="020B0606030504020204" pitchFamily="34" charset="0"/>
                </a:rPr>
                <a:t>To assess change impacts, each stakeholder segment has been evaluated based on the degree of impact (High, Medium, or Low) for job activities and/or workload that will change as part of CWS-CARES V1. The degree of impact criteria is listed below, with additional scoring details on the next slide.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0" cap="none" spc="0" normalizeH="0" baseline="0" noProof="0" dirty="0">
                  <a:ln>
                    <a:noFill/>
                  </a:ln>
                  <a:solidFill>
                    <a:srgbClr val="FFFFFF"/>
                  </a:solidFill>
                  <a:effectLst/>
                  <a:uLnTx/>
                  <a:uFillTx/>
                  <a:latin typeface="Arial" panose="020B0604020202020204"/>
                  <a:ea typeface="Open Sans" panose="020B0606030504020204" pitchFamily="34" charset="0"/>
                  <a:cs typeface="Open Sans" panose="020B0606030504020204" pitchFamily="34" charset="0"/>
                </a:rPr>
                <a:t>NOTE</a:t>
              </a:r>
              <a:r>
                <a:rPr kumimoji="0" lang="en-US" sz="1200" b="1" i="0" u="none" strike="noStrike" kern="0" cap="none" spc="0" normalizeH="0" baseline="0" noProof="0" dirty="0">
                  <a:ln>
                    <a:noFill/>
                  </a:ln>
                  <a:solidFill>
                    <a:srgbClr val="FFFFFF"/>
                  </a:solidFill>
                  <a:effectLst/>
                  <a:uLnTx/>
                  <a:uFillTx/>
                  <a:latin typeface="Arial" panose="020B0604020202020204"/>
                  <a:ea typeface="Open Sans" panose="020B0606030504020204" pitchFamily="34" charset="0"/>
                  <a:cs typeface="Open Sans" panose="020B0606030504020204" pitchFamily="34" charset="0"/>
                </a:rPr>
                <a:t>: High impacts don’t imply a negative change (most represent significant benefits or efficiency gains); the color coding is for magnitude only. </a:t>
              </a:r>
            </a:p>
          </p:txBody>
        </p:sp>
        <p:graphicFrame>
          <p:nvGraphicFramePr>
            <p:cNvPr id="8" name="Content Placeholder 6">
              <a:extLst>
                <a:ext uri="{FF2B5EF4-FFF2-40B4-BE49-F238E27FC236}">
                  <a16:creationId xmlns:a16="http://schemas.microsoft.com/office/drawing/2014/main" id="{D3DA32C9-B291-865C-095C-5B7488EEBCE1}"/>
                </a:ext>
              </a:extLst>
            </p:cNvPr>
            <p:cNvGraphicFramePr>
              <a:graphicFrameLocks/>
            </p:cNvGraphicFramePr>
            <p:nvPr/>
          </p:nvGraphicFramePr>
          <p:xfrm>
            <a:off x="533400" y="3918681"/>
            <a:ext cx="10641495" cy="2709853"/>
          </p:xfrm>
          <a:graphic>
            <a:graphicData uri="http://schemas.openxmlformats.org/drawingml/2006/table">
              <a:tbl>
                <a:tblPr firstRow="1" bandRow="1"/>
                <a:tblGrid>
                  <a:gridCol w="2105044">
                    <a:extLst>
                      <a:ext uri="{9D8B030D-6E8A-4147-A177-3AD203B41FA5}">
                        <a16:colId xmlns:a16="http://schemas.microsoft.com/office/drawing/2014/main" val="20000"/>
                      </a:ext>
                    </a:extLst>
                  </a:gridCol>
                  <a:gridCol w="9129013">
                    <a:extLst>
                      <a:ext uri="{9D8B030D-6E8A-4147-A177-3AD203B41FA5}">
                        <a16:colId xmlns:a16="http://schemas.microsoft.com/office/drawing/2014/main" val="20001"/>
                      </a:ext>
                    </a:extLst>
                  </a:gridCol>
                </a:tblGrid>
                <a:tr h="21224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1300">
                            <a:latin typeface="Open Sans" panose="020B0606030504020204" pitchFamily="34" charset="0"/>
                            <a:ea typeface="Open Sans" panose="020B0606030504020204" pitchFamily="34" charset="0"/>
                            <a:cs typeface="Open Sans" panose="020B0606030504020204" pitchFamily="34" charset="0"/>
                          </a:rPr>
                          <a:t>Impacts</a:t>
                        </a:r>
                        <a:r>
                          <a:rPr lang="en-US" sz="1300" baseline="0">
                            <a:latin typeface="Open Sans" panose="020B0606030504020204" pitchFamily="34" charset="0"/>
                            <a:ea typeface="Open Sans" panose="020B0606030504020204" pitchFamily="34" charset="0"/>
                            <a:cs typeface="Open Sans" panose="020B0606030504020204" pitchFamily="34" charset="0"/>
                          </a:rPr>
                          <a:t> </a:t>
                        </a:r>
                        <a:endParaRPr lang="en-US" sz="1300">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lnL w="12700" cap="flat" cmpd="sng" algn="ctr">
                        <a:solidFill>
                          <a:srgbClr val="333D47"/>
                        </a:solidFill>
                        <a:prstDash val="solid"/>
                        <a:round/>
                        <a:headEnd type="none" w="med" len="med"/>
                        <a:tailEnd type="none" w="med" len="med"/>
                      </a:lnL>
                      <a:lnR w="12700" cmpd="sng">
                        <a:solidFill>
                          <a:srgbClr val="FFFFFF"/>
                        </a:solidFill>
                      </a:lnR>
                      <a:lnT w="12700" cap="flat" cmpd="sng" algn="ctr">
                        <a:solidFill>
                          <a:srgbClr val="333D47"/>
                        </a:solidFill>
                        <a:prstDash val="solid"/>
                        <a:round/>
                        <a:headEnd type="none" w="med" len="med"/>
                        <a:tailEnd type="none" w="med" len="med"/>
                      </a:lnT>
                      <a:lnB w="38100" cmpd="sng">
                        <a:solidFill>
                          <a:srgbClr val="FFFFFF"/>
                        </a:solidFill>
                      </a:lnB>
                      <a:lnTlToBr w="12700" cmpd="sng">
                        <a:noFill/>
                        <a:prstDash val="solid"/>
                      </a:lnTlToBr>
                      <a:lnBlToTr w="12700" cmpd="sng">
                        <a:noFill/>
                        <a:prstDash val="solid"/>
                      </a:lnBlToTr>
                      <a:solidFill>
                        <a:srgbClr val="00206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1300">
                            <a:latin typeface="Open Sans" panose="020B0606030504020204" pitchFamily="34" charset="0"/>
                            <a:ea typeface="Open Sans" panose="020B0606030504020204" pitchFamily="34" charset="0"/>
                            <a:cs typeface="Open Sans" panose="020B0606030504020204" pitchFamily="34" charset="0"/>
                          </a:rPr>
                          <a:t>Criteria/Examples – People,</a:t>
                        </a:r>
                        <a:r>
                          <a:rPr lang="en-US" sz="1300" baseline="0">
                            <a:latin typeface="Open Sans" panose="020B0606030504020204" pitchFamily="34" charset="0"/>
                            <a:ea typeface="Open Sans" panose="020B0606030504020204" pitchFamily="34" charset="0"/>
                            <a:cs typeface="Open Sans" panose="020B0606030504020204" pitchFamily="34" charset="0"/>
                          </a:rPr>
                          <a:t> Process, and Technology Changes</a:t>
                        </a:r>
                        <a:endParaRPr lang="en-US" sz="1300">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lnL w="12700" cmpd="sng">
                        <a:solidFill>
                          <a:srgbClr val="FFFFFF"/>
                        </a:solidFill>
                      </a:lnL>
                      <a:lnR w="12700" cap="flat" cmpd="sng" algn="ctr">
                        <a:solidFill>
                          <a:srgbClr val="333D47"/>
                        </a:solidFill>
                        <a:prstDash val="solid"/>
                        <a:round/>
                        <a:headEnd type="none" w="med" len="med"/>
                        <a:tailEnd type="none" w="med" len="med"/>
                      </a:lnR>
                      <a:lnT w="12700" cap="flat" cmpd="sng" algn="ctr">
                        <a:solidFill>
                          <a:srgbClr val="333D47"/>
                        </a:solidFill>
                        <a:prstDash val="solid"/>
                        <a:round/>
                        <a:headEnd type="none" w="med" len="med"/>
                        <a:tailEnd type="none" w="med" len="med"/>
                      </a:lnT>
                      <a:lnB w="38100" cmpd="sng">
                        <a:solidFill>
                          <a:srgbClr val="FFFFFF"/>
                        </a:solidFill>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10000"/>
                    </a:ext>
                  </a:extLst>
                </a:tr>
                <a:tr h="72528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defTabSz="457200" rtl="0" eaLnBrk="1" latinLnBrk="0" hangingPunct="1"/>
                        <a:r>
                          <a:rPr lang="en-US" sz="1200" b="1" kern="1200" dirty="0">
                            <a:solidFill>
                              <a:schemeClr val="bg1"/>
                            </a:solidFill>
                            <a:latin typeface="Open Sans" panose="020B0606030504020204" pitchFamily="34" charset="0"/>
                            <a:ea typeface="Open Sans" panose="020B0606030504020204" pitchFamily="34" charset="0"/>
                            <a:cs typeface="Open Sans" panose="020B0606030504020204" pitchFamily="34" charset="0"/>
                          </a:rPr>
                          <a:t>High Impact</a:t>
                        </a:r>
                      </a:p>
                      <a:p>
                        <a:endParaRPr lang="en-US"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lnL w="12700" cap="flat" cmpd="sng" algn="ctr">
                        <a:solidFill>
                          <a:srgbClr val="333D47"/>
                        </a:solidFill>
                        <a:prstDash val="solid"/>
                        <a:round/>
                        <a:headEnd type="none" w="med" len="med"/>
                        <a:tailEnd type="none" w="med" len="med"/>
                      </a:lnL>
                      <a:lnR w="12700" cmpd="sng">
                        <a:solidFill>
                          <a:srgbClr val="FFFFFF"/>
                        </a:solidFill>
                      </a:lnR>
                      <a:lnT w="38100" cmpd="sng">
                        <a:solidFill>
                          <a:srgbClr val="FFFFFF"/>
                        </a:solidFill>
                      </a:lnT>
                      <a:lnB w="12700" cap="flat" cmpd="sng" algn="ctr">
                        <a:solidFill>
                          <a:srgbClr val="333D47"/>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1450" indent="-1714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Significant changes to the way work is performed, decisions are made, and relationships are approached.</a:t>
                        </a:r>
                      </a:p>
                      <a:p>
                        <a:pPr marL="171450" indent="-1714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Work may shift to a new department/division or be centralized to one team; job series and/or titles</a:t>
                        </a:r>
                        <a:r>
                          <a:rPr lang="en-US" sz="1200" baseline="0" dirty="0">
                            <a:latin typeface="Open Sans" panose="020B0606030504020204" pitchFamily="34" charset="0"/>
                            <a:ea typeface="Open Sans" panose="020B0606030504020204" pitchFamily="34" charset="0"/>
                            <a:cs typeface="Open Sans" panose="020B0606030504020204" pitchFamily="34" charset="0"/>
                          </a:rPr>
                          <a:t> </a:t>
                        </a:r>
                        <a:r>
                          <a:rPr lang="en-US" sz="1200" dirty="0">
                            <a:latin typeface="Open Sans" panose="020B0606030504020204" pitchFamily="34" charset="0"/>
                            <a:ea typeface="Open Sans" panose="020B0606030504020204" pitchFamily="34" charset="0"/>
                            <a:cs typeface="Open Sans" panose="020B0606030504020204" pitchFamily="34" charset="0"/>
                          </a:rPr>
                          <a:t>may change.</a:t>
                        </a:r>
                      </a:p>
                      <a:p>
                        <a:pPr marL="174625" indent="-174625">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Extensive training and/or new skills required for the performance of future job duties.</a:t>
                        </a:r>
                      </a:p>
                    </a:txBody>
                    <a:tcPr marL="68580" marR="68580" marT="34290" marB="34290" anchor="ctr">
                      <a:lnL w="12700" cmpd="sng">
                        <a:solidFill>
                          <a:srgbClr val="FFFFFF"/>
                        </a:solidFill>
                      </a:lnL>
                      <a:lnR w="12700" cap="flat" cmpd="sng" algn="ctr">
                        <a:solidFill>
                          <a:srgbClr val="333D47"/>
                        </a:solidFill>
                        <a:prstDash val="solid"/>
                        <a:round/>
                        <a:headEnd type="none" w="med" len="med"/>
                        <a:tailEnd type="none" w="med" len="med"/>
                      </a:lnR>
                      <a:lnT w="38100" cmpd="sng">
                        <a:solidFill>
                          <a:srgbClr val="FFFFFF"/>
                        </a:solidFill>
                      </a:lnT>
                      <a:lnB w="12700" cap="flat" cmpd="sng" algn="ctr">
                        <a:solidFill>
                          <a:srgbClr val="333D47"/>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70859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defTabSz="457200" rtl="0" eaLnBrk="1" latinLnBrk="0" hangingPunct="1"/>
                        <a:r>
                          <a:rPr lang="en-US" sz="1200" b="1" kern="12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Medium </a:t>
                        </a:r>
                        <a:r>
                          <a:rPr lang="en-US" sz="1200" b="1" kern="1200" baseline="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Impact</a:t>
                        </a:r>
                        <a:endParaRPr lang="en-US" sz="1200" b="1" baseline="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a:p>
                        <a:endParaRPr lang="en-US" sz="1200" baseline="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lnL w="12700" cap="flat" cmpd="sng" algn="ctr">
                        <a:solidFill>
                          <a:srgbClr val="333D47"/>
                        </a:solidFill>
                        <a:prstDash val="solid"/>
                        <a:round/>
                        <a:headEnd type="none" w="med" len="med"/>
                        <a:tailEnd type="none" w="med" len="med"/>
                      </a:lnL>
                      <a:lnR w="12700" cmpd="sng">
                        <a:solidFill>
                          <a:srgbClr val="FFFFFF"/>
                        </a:solidFill>
                      </a:lnR>
                      <a:lnT w="12700" cap="flat" cmpd="sng" algn="ctr">
                        <a:solidFill>
                          <a:srgbClr val="333D47"/>
                        </a:solidFill>
                        <a:prstDash val="solid"/>
                        <a:round/>
                        <a:headEnd type="none" w="med" len="med"/>
                        <a:tailEnd type="none" w="med" len="med"/>
                      </a:lnT>
                      <a:lnB w="12700" cap="flat" cmpd="sng" algn="ctr">
                        <a:solidFill>
                          <a:srgbClr val="333D47"/>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4625" indent="-174625">
                          <a:buFont typeface="Arial" panose="020B0604020202020204" pitchFamily="34" charset="0"/>
                          <a:buChar char="•"/>
                        </a:pPr>
                        <a:r>
                          <a:rPr lang="en-US" sz="1200" kern="1200">
                            <a:solidFill>
                              <a:schemeClr val="dk1"/>
                            </a:solidFill>
                            <a:latin typeface="Open Sans" panose="020B0606030504020204" pitchFamily="34" charset="0"/>
                            <a:ea typeface="Open Sans" panose="020B0606030504020204" pitchFamily="34" charset="0"/>
                            <a:cs typeface="Open Sans" panose="020B0606030504020204" pitchFamily="34" charset="0"/>
                          </a:rPr>
                          <a:t>Some </a:t>
                        </a:r>
                        <a:r>
                          <a:rPr lang="en-US" sz="1200">
                            <a:latin typeface="Open Sans" panose="020B0606030504020204" pitchFamily="34" charset="0"/>
                            <a:ea typeface="Open Sans" panose="020B0606030504020204" pitchFamily="34" charset="0"/>
                            <a:cs typeface="Open Sans" panose="020B0606030504020204" pitchFamily="34" charset="0"/>
                          </a:rPr>
                          <a:t>changes to the way work is performed,</a:t>
                        </a:r>
                        <a:r>
                          <a:rPr lang="en-US" sz="1200" baseline="0">
                            <a:latin typeface="Open Sans" panose="020B0606030504020204" pitchFamily="34" charset="0"/>
                            <a:ea typeface="Open Sans" panose="020B0606030504020204" pitchFamily="34" charset="0"/>
                            <a:cs typeface="Open Sans" panose="020B0606030504020204" pitchFamily="34" charset="0"/>
                          </a:rPr>
                          <a:t> </a:t>
                        </a:r>
                        <a:r>
                          <a:rPr lang="en-US" sz="1200">
                            <a:latin typeface="Open Sans" panose="020B0606030504020204" pitchFamily="34" charset="0"/>
                            <a:ea typeface="Open Sans" panose="020B0606030504020204" pitchFamily="34" charset="0"/>
                            <a:cs typeface="Open Sans" panose="020B0606030504020204" pitchFamily="34" charset="0"/>
                          </a:rPr>
                          <a:t>decisions are made, and relationships</a:t>
                        </a:r>
                        <a:r>
                          <a:rPr lang="en-US" sz="1200" baseline="0">
                            <a:latin typeface="Open Sans" panose="020B0606030504020204" pitchFamily="34" charset="0"/>
                            <a:ea typeface="Open Sans" panose="020B0606030504020204" pitchFamily="34" charset="0"/>
                            <a:cs typeface="Open Sans" panose="020B0606030504020204" pitchFamily="34" charset="0"/>
                          </a:rPr>
                          <a:t> are approached.</a:t>
                        </a:r>
                        <a:endParaRPr lang="en-US" sz="1200">
                          <a:latin typeface="Open Sans" panose="020B0606030504020204" pitchFamily="34" charset="0"/>
                          <a:ea typeface="Open Sans" panose="020B0606030504020204" pitchFamily="34" charset="0"/>
                          <a:cs typeface="Open Sans" panose="020B0606030504020204" pitchFamily="34" charset="0"/>
                        </a:endParaRPr>
                      </a:p>
                      <a:p>
                        <a:pPr marL="174625" lvl="0" indent="-174625" algn="l" defTabSz="457200" rtl="0" eaLnBrk="1" latinLnBrk="0" hangingPunct="1">
                          <a:buFont typeface="Arial" panose="020B0604020202020204" pitchFamily="34" charset="0"/>
                          <a:buChar char="•"/>
                        </a:pPr>
                        <a:r>
                          <a:rPr lang="en-US" sz="1200" kern="1200">
                            <a:solidFill>
                              <a:schemeClr val="dk1"/>
                            </a:solidFill>
                            <a:latin typeface="Open Sans" panose="020B0606030504020204" pitchFamily="34" charset="0"/>
                            <a:ea typeface="Open Sans" panose="020B0606030504020204" pitchFamily="34" charset="0"/>
                            <a:cs typeface="Open Sans" panose="020B0606030504020204" pitchFamily="34" charset="0"/>
                          </a:rPr>
                          <a:t>Some changes to skills required.</a:t>
                        </a:r>
                      </a:p>
                      <a:p>
                        <a:pPr marL="174625" indent="-174625" algn="l" defTabSz="457200" rtl="0" eaLnBrk="1" latinLnBrk="0" hangingPunct="1">
                          <a:buFont typeface="Arial" panose="020B0604020202020204" pitchFamily="34" charset="0"/>
                          <a:buChar char="•"/>
                        </a:pPr>
                        <a:r>
                          <a:rPr lang="en-US" sz="1200" kern="1200">
                            <a:solidFill>
                              <a:schemeClr val="dk1"/>
                            </a:solidFill>
                            <a:latin typeface="Open Sans" panose="020B0606030504020204" pitchFamily="34" charset="0"/>
                            <a:ea typeface="Open Sans" panose="020B0606030504020204" pitchFamily="34" charset="0"/>
                            <a:cs typeface="Open Sans" panose="020B0606030504020204" pitchFamily="34" charset="0"/>
                          </a:rPr>
                          <a:t>Process and/or system training required.</a:t>
                        </a:r>
                      </a:p>
                    </a:txBody>
                    <a:tcPr marL="68580" marR="68580" marT="34290" marB="34290" anchor="ctr">
                      <a:lnL w="12700" cmpd="sng">
                        <a:solidFill>
                          <a:srgbClr val="FFFFFF"/>
                        </a:solidFill>
                      </a:lnL>
                      <a:lnR w="12700" cap="flat" cmpd="sng" algn="ctr">
                        <a:solidFill>
                          <a:srgbClr val="333D47"/>
                        </a:solidFill>
                        <a:prstDash val="solid"/>
                        <a:round/>
                        <a:headEnd type="none" w="med" len="med"/>
                        <a:tailEnd type="none" w="med" len="med"/>
                      </a:lnR>
                      <a:lnT w="12700" cap="flat" cmpd="sng" algn="ctr">
                        <a:solidFill>
                          <a:srgbClr val="333D47"/>
                        </a:solidFill>
                        <a:prstDash val="solid"/>
                        <a:round/>
                        <a:headEnd type="none" w="med" len="med"/>
                        <a:tailEnd type="none" w="med" len="med"/>
                      </a:lnT>
                      <a:lnB w="12700" cap="flat" cmpd="sng" algn="ctr">
                        <a:solidFill>
                          <a:srgbClr val="333D4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2416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a:r>
                          <a:rPr lang="en-US" sz="1200" b="1" dirty="0">
                            <a:solidFill>
                              <a:schemeClr val="tx2">
                                <a:lumMod val="50000"/>
                              </a:schemeClr>
                            </a:solidFill>
                            <a:latin typeface="Open Sans" panose="020B0606030504020204" pitchFamily="34" charset="0"/>
                            <a:ea typeface="Open Sans" panose="020B0606030504020204" pitchFamily="34" charset="0"/>
                            <a:cs typeface="Open Sans" panose="020B0606030504020204" pitchFamily="34" charset="0"/>
                          </a:rPr>
                          <a:t>Low Impact </a:t>
                        </a:r>
                      </a:p>
                      <a:p>
                        <a:endParaRPr lang="en-US" sz="1200" dirty="0">
                          <a:solidFill>
                            <a:schemeClr val="tx2">
                              <a:lumMod val="50000"/>
                            </a:schemeClr>
                          </a:solidFill>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lnL w="12700" cap="flat" cmpd="sng" algn="ctr">
                        <a:solidFill>
                          <a:srgbClr val="333D47"/>
                        </a:solidFill>
                        <a:prstDash val="solid"/>
                        <a:round/>
                        <a:headEnd type="none" w="med" len="med"/>
                        <a:tailEnd type="none" w="med" len="med"/>
                      </a:lnL>
                      <a:lnR w="12700" cmpd="sng">
                        <a:solidFill>
                          <a:srgbClr val="FFFFFF"/>
                        </a:solidFill>
                      </a:lnR>
                      <a:lnT w="12700" cap="flat" cmpd="sng" algn="ctr">
                        <a:solidFill>
                          <a:srgbClr val="333D47"/>
                        </a:solidFill>
                        <a:prstDash val="solid"/>
                        <a:round/>
                        <a:headEnd type="none" w="med" len="med"/>
                        <a:tailEnd type="none" w="med" len="med"/>
                      </a:lnT>
                      <a:lnB w="12700" cap="flat" cmpd="sng" algn="ctr">
                        <a:solidFill>
                          <a:srgbClr val="333D47"/>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4625" indent="-174625">
                          <a:buFont typeface="Arial" panose="020B0604020202020204" pitchFamily="34" charset="0"/>
                          <a:buChar char="•"/>
                        </a:pPr>
                        <a:r>
                          <a:rPr lang="en-US" sz="120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Few </a:t>
                        </a:r>
                        <a:r>
                          <a:rPr lang="en-US" sz="1200" dirty="0">
                            <a:latin typeface="Open Sans" panose="020B0606030504020204" pitchFamily="34" charset="0"/>
                            <a:ea typeface="Open Sans" panose="020B0606030504020204" pitchFamily="34" charset="0"/>
                            <a:cs typeface="Open Sans" panose="020B0606030504020204" pitchFamily="34" charset="0"/>
                          </a:rPr>
                          <a:t>changes to the way work is performed,</a:t>
                        </a:r>
                        <a:r>
                          <a:rPr lang="en-US" sz="1200" baseline="0" dirty="0">
                            <a:latin typeface="Open Sans" panose="020B0606030504020204" pitchFamily="34" charset="0"/>
                            <a:ea typeface="Open Sans" panose="020B0606030504020204" pitchFamily="34" charset="0"/>
                            <a:cs typeface="Open Sans" panose="020B0606030504020204" pitchFamily="34" charset="0"/>
                          </a:rPr>
                          <a:t> </a:t>
                        </a:r>
                        <a:r>
                          <a:rPr lang="en-US" sz="1200" dirty="0">
                            <a:latin typeface="Open Sans" panose="020B0606030504020204" pitchFamily="34" charset="0"/>
                            <a:ea typeface="Open Sans" panose="020B0606030504020204" pitchFamily="34" charset="0"/>
                            <a:cs typeface="Open Sans" panose="020B0606030504020204" pitchFamily="34" charset="0"/>
                          </a:rPr>
                          <a:t>decisions are made, and/or relationships</a:t>
                        </a:r>
                        <a:r>
                          <a:rPr lang="en-US" sz="1200" baseline="0" dirty="0">
                            <a:latin typeface="Open Sans" panose="020B0606030504020204" pitchFamily="34" charset="0"/>
                            <a:ea typeface="Open Sans" panose="020B0606030504020204" pitchFamily="34" charset="0"/>
                            <a:cs typeface="Open Sans" panose="020B0606030504020204" pitchFamily="34" charset="0"/>
                          </a:rPr>
                          <a:t> are approached.</a:t>
                        </a:r>
                        <a:endParaRPr lang="en-US" sz="1200" dirty="0">
                          <a:latin typeface="Open Sans" panose="020B0606030504020204" pitchFamily="34" charset="0"/>
                          <a:ea typeface="Open Sans" panose="020B0606030504020204" pitchFamily="34" charset="0"/>
                          <a:cs typeface="Open Sans" panose="020B0606030504020204" pitchFamily="34" charset="0"/>
                        </a:endParaRPr>
                      </a:p>
                      <a:p>
                        <a:pPr marL="174625" indent="-174625" algn="l" defTabSz="457200" rtl="0" eaLnBrk="1" latinLnBrk="0" hangingPunct="1">
                          <a:buFont typeface="Arial" panose="020B0604020202020204" pitchFamily="34" charset="0"/>
                          <a:buChar char="•"/>
                        </a:pPr>
                        <a:r>
                          <a:rPr lang="en-US" sz="120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No structural or reporting relationship changes anticipated.</a:t>
                        </a:r>
                      </a:p>
                      <a:p>
                        <a:pPr marL="174625" indent="-174625" algn="l" defTabSz="457200" rtl="0" eaLnBrk="1" latinLnBrk="0" hangingPunct="1">
                          <a:buFont typeface="Arial" panose="020B0604020202020204" pitchFamily="34" charset="0"/>
                          <a:buChar char="•"/>
                        </a:pPr>
                        <a:r>
                          <a:rPr lang="en-US" sz="120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Limited process or system training required; few to no new skills needed.</a:t>
                        </a:r>
                        <a:endParaRPr lang="en-US" sz="1200" dirty="0">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lnL w="12700" cmpd="sng">
                        <a:solidFill>
                          <a:srgbClr val="FFFFFF"/>
                        </a:solidFill>
                      </a:lnL>
                      <a:lnR w="12700" cap="flat" cmpd="sng" algn="ctr">
                        <a:solidFill>
                          <a:srgbClr val="333D47"/>
                        </a:solidFill>
                        <a:prstDash val="solid"/>
                        <a:round/>
                        <a:headEnd type="none" w="med" len="med"/>
                        <a:tailEnd type="none" w="med" len="med"/>
                      </a:lnR>
                      <a:lnT w="12700" cap="flat" cmpd="sng" algn="ctr">
                        <a:solidFill>
                          <a:srgbClr val="333D47"/>
                        </a:solidFill>
                        <a:prstDash val="solid"/>
                        <a:round/>
                        <a:headEnd type="none" w="med" len="med"/>
                        <a:tailEnd type="none" w="med" len="med"/>
                      </a:lnT>
                      <a:lnB w="12700" cap="flat" cmpd="sng" algn="ctr">
                        <a:solidFill>
                          <a:srgbClr val="333D4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pSp>
      <p:sp>
        <p:nvSpPr>
          <p:cNvPr id="3" name="TextBox 2">
            <a:extLst>
              <a:ext uri="{FF2B5EF4-FFF2-40B4-BE49-F238E27FC236}">
                <a16:creationId xmlns:a16="http://schemas.microsoft.com/office/drawing/2014/main" id="{04843ED0-E801-178A-34C4-01F7689E9E03}"/>
              </a:ext>
            </a:extLst>
          </p:cNvPr>
          <p:cNvSpPr txBox="1"/>
          <p:nvPr/>
        </p:nvSpPr>
        <p:spPr>
          <a:xfrm>
            <a:off x="685800" y="969205"/>
            <a:ext cx="10972800" cy="2351093"/>
          </a:xfrm>
          <a:prstGeom prst="rect">
            <a:avLst/>
          </a:prstGeom>
          <a:noFill/>
        </p:spPr>
        <p:txBody>
          <a:bodyPr wrap="square">
            <a:spAutoFit/>
          </a:bodyPr>
          <a:lstStyle/>
          <a:p>
            <a:pPr marL="0" marR="0" lvl="0" indent="0" algn="l" defTabSz="1219170" rtl="0" eaLnBrk="1" fontAlgn="auto" latinLnBrk="0" hangingPunct="1">
              <a:lnSpc>
                <a:spcPct val="112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50505"/>
                </a:solidFill>
                <a:effectLst/>
                <a:uLnTx/>
                <a:uFillTx/>
                <a:latin typeface="Arial" panose="020B0604020202020204"/>
                <a:ea typeface="Open Sans" panose="020B0606030504020204" pitchFamily="34" charset="0"/>
                <a:cs typeface="Open Sans" panose="020B0606030504020204" pitchFamily="34" charset="0"/>
              </a:rPr>
              <a:t>Purpose: </a:t>
            </a:r>
            <a:r>
              <a:rPr kumimoji="0" lang="en-US" sz="1200" b="0" i="0" u="none" strike="noStrike" kern="1200" cap="none" spc="0" normalizeH="0" baseline="0" noProof="0" dirty="0">
                <a:ln>
                  <a:noFill/>
                </a:ln>
                <a:solidFill>
                  <a:srgbClr val="050505"/>
                </a:solidFill>
                <a:effectLst/>
                <a:uLnTx/>
                <a:uFillTx/>
                <a:latin typeface="Arial" panose="020B0604020202020204"/>
                <a:ea typeface="Open Sans" panose="020B0606030504020204" pitchFamily="34" charset="0"/>
                <a:cs typeface="Open Sans" panose="020B0606030504020204" pitchFamily="34" charset="0"/>
              </a:rPr>
              <a:t>Populate the change impact template, completing each of the key detail fields in the Implementation Change Impact Tracker, as well as any other applicable fields to track each change impact.</a:t>
            </a:r>
          </a:p>
          <a:p>
            <a:pPr marL="0" marR="0" lvl="0" indent="0" algn="l" defTabSz="1219170" rtl="0" eaLnBrk="1" fontAlgn="auto" latinLnBrk="0" hangingPunct="1">
              <a:lnSpc>
                <a:spcPct val="112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50505"/>
              </a:solidFill>
              <a:effectLst/>
              <a:uLnTx/>
              <a:uFillTx/>
              <a:latin typeface="Arial" panose="020B0604020202020204"/>
              <a:ea typeface="Open Sans" panose="020B0606030504020204" pitchFamily="34" charset="0"/>
              <a:cs typeface="Open Sans" panose="020B0606030504020204" pitchFamily="34" charset="0"/>
            </a:endParaRPr>
          </a:p>
          <a:p>
            <a:pPr marL="0" marR="0" lvl="0" indent="0" algn="l" defTabSz="1219170" rtl="0" eaLnBrk="1" fontAlgn="auto" latinLnBrk="0" hangingPunct="1">
              <a:lnSpc>
                <a:spcPct val="112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50505"/>
                </a:solidFill>
                <a:effectLst/>
                <a:uLnTx/>
                <a:uFillTx/>
                <a:latin typeface="Arial" panose="020B0604020202020204"/>
                <a:ea typeface="Open Sans" panose="020B0606030504020204" pitchFamily="34" charset="0"/>
                <a:cs typeface="Open Sans" panose="020B0606030504020204" pitchFamily="34" charset="0"/>
              </a:rPr>
              <a:t>Involved Stakeholders: </a:t>
            </a:r>
            <a:r>
              <a:rPr kumimoji="0" lang="en-US" sz="1200" b="0" i="0" u="none" strike="noStrike" kern="1200" cap="none" spc="0" normalizeH="0" baseline="0" noProof="0" dirty="0">
                <a:ln>
                  <a:noFill/>
                </a:ln>
                <a:solidFill>
                  <a:srgbClr val="050505"/>
                </a:solidFill>
                <a:effectLst/>
                <a:uLnTx/>
                <a:uFillTx/>
                <a:latin typeface="Arial" panose="020B0604020202020204"/>
                <a:ea typeface="Open Sans" panose="020B0606030504020204" pitchFamily="34" charset="0"/>
                <a:cs typeface="Open Sans" panose="020B0606030504020204" pitchFamily="34" charset="0"/>
              </a:rPr>
              <a:t>The OCM Team will utilize notes from conversations with Service Managers for Intake Screening to define, analyze and score change impacts prior to validation with all Service Managers, County Consultants, and PDLs.</a:t>
            </a:r>
          </a:p>
          <a:p>
            <a:pPr marL="0" marR="0" lvl="0" indent="0" algn="l" defTabSz="1219170" rtl="0" eaLnBrk="1" fontAlgn="auto" latinLnBrk="0" hangingPunct="1">
              <a:lnSpc>
                <a:spcPct val="112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50505"/>
              </a:solidFill>
              <a:effectLst/>
              <a:uLnTx/>
              <a:uFillTx/>
              <a:latin typeface="Arial" panose="020B0604020202020204"/>
              <a:ea typeface="Open Sans" panose="020B0606030504020204" pitchFamily="34" charset="0"/>
              <a:cs typeface="Open Sans" panose="020B0606030504020204" pitchFamily="34" charset="0"/>
            </a:endParaRPr>
          </a:p>
          <a:p>
            <a:pPr marL="0" marR="0" lvl="0" indent="0" algn="l" defTabSz="1219170" rtl="0" eaLnBrk="1" fontAlgn="auto" latinLnBrk="0" hangingPunct="1">
              <a:lnSpc>
                <a:spcPct val="112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50505"/>
                </a:solidFill>
                <a:effectLst/>
                <a:uLnTx/>
                <a:uFillTx/>
                <a:latin typeface="Arial" panose="020B0604020202020204"/>
                <a:ea typeface="Open Sans" panose="020B0606030504020204" pitchFamily="34" charset="0"/>
                <a:cs typeface="Open Sans" panose="020B0606030504020204" pitchFamily="34" charset="0"/>
              </a:rPr>
              <a:t>Key Details: </a:t>
            </a:r>
            <a:r>
              <a:rPr kumimoji="0" lang="en-US" sz="1200" b="0" i="0" u="none" strike="noStrike" kern="1200" cap="none" spc="0" normalizeH="0" baseline="0" noProof="0" dirty="0">
                <a:ln>
                  <a:noFill/>
                </a:ln>
                <a:solidFill>
                  <a:srgbClr val="050505"/>
                </a:solidFill>
                <a:effectLst/>
                <a:uLnTx/>
                <a:uFillTx/>
                <a:latin typeface="Arial" panose="020B0604020202020204"/>
                <a:ea typeface="Open Sans" panose="020B0606030504020204" pitchFamily="34" charset="0"/>
                <a:cs typeface="Open Sans" panose="020B0606030504020204" pitchFamily="34" charset="0"/>
              </a:rPr>
              <a:t>Meet with all Service Managers and PDLs to analyze the change impacts and rank them according to the guide listed in the appendix. To calculate the Overall Rating, consider the following:</a:t>
            </a:r>
          </a:p>
          <a:p>
            <a:pPr marL="628650" marR="0" lvl="1"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50505"/>
                </a:solidFill>
                <a:effectLst/>
                <a:uLnTx/>
                <a:uFillTx/>
                <a:latin typeface="Arial" panose="020B0604020202020204"/>
                <a:ea typeface="Open Sans" panose="020B0606030504020204" pitchFamily="34" charset="0"/>
                <a:cs typeface="Open Sans" panose="020B0606030504020204" pitchFamily="34" charset="0"/>
              </a:rPr>
              <a:t>Score the change impacts for each worker permission  </a:t>
            </a:r>
          </a:p>
          <a:p>
            <a:pPr marL="628650" marR="0" lvl="1"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50505"/>
                </a:solidFill>
                <a:effectLst/>
                <a:uLnTx/>
                <a:uFillTx/>
                <a:latin typeface="Arial" panose="020B0604020202020204"/>
                <a:ea typeface="Open Sans" panose="020B0606030504020204" pitchFamily="34" charset="0"/>
                <a:cs typeface="Open Sans" panose="020B0606030504020204" pitchFamily="34" charset="0"/>
              </a:rPr>
              <a:t>Evaluate the degree of each impact as High, Medium, or Low</a:t>
            </a:r>
          </a:p>
          <a:p>
            <a:pPr marL="628650" marR="0" lvl="1"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50505"/>
                </a:solidFill>
                <a:effectLst/>
                <a:uLnTx/>
                <a:uFillTx/>
                <a:latin typeface="Arial" panose="020B0604020202020204"/>
                <a:ea typeface="Open Sans" panose="020B0606030504020204" pitchFamily="34" charset="0"/>
                <a:cs typeface="Open Sans" panose="020B0606030504020204" pitchFamily="34" charset="0"/>
              </a:rPr>
              <a:t>Identify the overall level of impact using the rating scale </a:t>
            </a:r>
          </a:p>
        </p:txBody>
      </p:sp>
    </p:spTree>
    <p:extLst>
      <p:ext uri="{BB962C8B-B14F-4D97-AF65-F5344CB8AC3E}">
        <p14:creationId xmlns:p14="http://schemas.microsoft.com/office/powerpoint/2010/main" val="3584403997"/>
      </p:ext>
    </p:extLst>
  </p:cSld>
  <p:clrMapOvr>
    <a:masterClrMapping/>
  </p:clrMapOvr>
</p:sld>
</file>

<file path=ppt/theme/theme1.xml><?xml version="1.0" encoding="utf-8"?>
<a:theme xmlns:a="http://schemas.openxmlformats.org/drawingml/2006/main" name="1_CWDS Theme">
  <a:themeElements>
    <a:clrScheme name="Custom 3">
      <a:dk1>
        <a:srgbClr val="050505"/>
      </a:dk1>
      <a:lt1>
        <a:srgbClr val="FFFFFF"/>
      </a:lt1>
      <a:dk2>
        <a:srgbClr val="215E82"/>
      </a:dk2>
      <a:lt2>
        <a:srgbClr val="E8E8E8"/>
      </a:lt2>
      <a:accent1>
        <a:srgbClr val="10BCCE"/>
      </a:accent1>
      <a:accent2>
        <a:srgbClr val="94C941"/>
      </a:accent2>
      <a:accent3>
        <a:srgbClr val="FA8D29"/>
      </a:accent3>
      <a:accent4>
        <a:srgbClr val="2C7DAE"/>
      </a:accent4>
      <a:accent5>
        <a:srgbClr val="206259"/>
      </a:accent5>
      <a:accent6>
        <a:srgbClr val="D95A2C"/>
      </a:accent6>
      <a:hlink>
        <a:srgbClr val="2C7DAE"/>
      </a:hlink>
      <a:folHlink>
        <a:srgbClr val="2C7D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WDS-interim-template-jt" id="{CC953E3B-AB92-E345-A482-02F7B420C3DD}" vid="{4890E650-B9D2-5E46-9DD0-B2765BB2D93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500343c0-af67-4d55-b6f3-a7838e163d14">RCJ5YXZNKWNZ-1002286200-12244</_dlc_DocId>
    <_dlc_DocIdUrl xmlns="500343c0-af67-4d55-b6f3-a7838e163d14">
      <Url>https://osicagov.sharepoint.com/sites/CWDS/PMO/_layouts/15/DocIdRedir.aspx?ID=RCJ5YXZNKWNZ-1002286200-12244</Url>
      <Description>RCJ5YXZNKWNZ-1002286200-12244</Description>
    </_dlc_DocIdUrl>
    <TaxCatchAll xmlns="4eb7c661-5355-418f-a04b-13b4df5d1a0a" xsi:nil="true"/>
    <lcf76f155ced4ddcb4097134ff3c332f xmlns="6193a60a-489b-4beb-89d5-ed070de4f5d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SharedContentType xmlns="Microsoft.SharePoint.Taxonomy.ContentTypeSync" SourceId="5bce90d6-5a2c-47e0-8337-aac7acda0e97" ContentTypeId="0x0101" PreviousValue="false" LastSyncTimeStamp="2017-02-08T00:21:31.923Z"/>
</file>

<file path=customXml/item5.xml><?xml version="1.0" encoding="utf-8"?>
<ct:contentTypeSchema xmlns:ct="http://schemas.microsoft.com/office/2006/metadata/contentType" xmlns:ma="http://schemas.microsoft.com/office/2006/metadata/properties/metaAttributes" ct:_="" ma:_="" ma:contentTypeName="Document" ma:contentTypeID="0x010100BA34670F50CF4D468227A63B65475311" ma:contentTypeVersion="11" ma:contentTypeDescription="Create a new document." ma:contentTypeScope="" ma:versionID="3e8e3c7f34bd5fce2d50c096a86ac28f">
  <xsd:schema xmlns:xsd="http://www.w3.org/2001/XMLSchema" xmlns:xs="http://www.w3.org/2001/XMLSchema" xmlns:p="http://schemas.microsoft.com/office/2006/metadata/properties" xmlns:ns2="500343c0-af67-4d55-b6f3-a7838e163d14" xmlns:ns3="6193a60a-489b-4beb-89d5-ed070de4f5d8" xmlns:ns4="4eb7c661-5355-418f-a04b-13b4df5d1a0a" targetNamespace="http://schemas.microsoft.com/office/2006/metadata/properties" ma:root="true" ma:fieldsID="70c3b4eec316bbfe1dca516fb6a8073a" ns2:_="" ns3:_="" ns4:_="">
    <xsd:import namespace="500343c0-af67-4d55-b6f3-a7838e163d14"/>
    <xsd:import namespace="6193a60a-489b-4beb-89d5-ed070de4f5d8"/>
    <xsd:import namespace="4eb7c661-5355-418f-a04b-13b4df5d1a0a"/>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0343c0-af67-4d55-b6f3-a7838e163d1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193a60a-489b-4beb-89d5-ed070de4f5d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bce90d6-5a2c-47e0-8337-aac7acda0e9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eb7c661-5355-418f-a04b-13b4df5d1a0a"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1bd0914-e572-4d1d-b5cf-766b5be58804}" ma:internalName="TaxCatchAll" ma:showField="CatchAllData" ma:web="4eb7c661-5355-418f-a04b-13b4df5d1a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63B16D-4725-487D-A687-8FDE30AAAC2B}">
  <ds:schemaRefs>
    <ds:schemaRef ds:uri="http://purl.org/dc/terms/"/>
    <ds:schemaRef ds:uri="http://schemas.openxmlformats.org/package/2006/metadata/core-properties"/>
    <ds:schemaRef ds:uri="6193a60a-489b-4beb-89d5-ed070de4f5d8"/>
    <ds:schemaRef ds:uri="http://schemas.microsoft.com/office/2006/documentManagement/types"/>
    <ds:schemaRef ds:uri="http://schemas.microsoft.com/office/infopath/2007/PartnerControls"/>
    <ds:schemaRef ds:uri="http://purl.org/dc/elements/1.1/"/>
    <ds:schemaRef ds:uri="http://purl.org/dc/dcmitype/"/>
    <ds:schemaRef ds:uri="http://www.w3.org/XML/1998/namespace"/>
    <ds:schemaRef ds:uri="4eb7c661-5355-418f-a04b-13b4df5d1a0a"/>
    <ds:schemaRef ds:uri="500343c0-af67-4d55-b6f3-a7838e163d14"/>
    <ds:schemaRef ds:uri="http://schemas.microsoft.com/office/2006/metadata/properties"/>
  </ds:schemaRefs>
</ds:datastoreItem>
</file>

<file path=customXml/itemProps2.xml><?xml version="1.0" encoding="utf-8"?>
<ds:datastoreItem xmlns:ds="http://schemas.openxmlformats.org/officeDocument/2006/customXml" ds:itemID="{030C7008-4A82-4768-8AA2-2972E46B1B25}">
  <ds:schemaRefs>
    <ds:schemaRef ds:uri="http://schemas.microsoft.com/sharepoint/v3/contenttype/forms"/>
  </ds:schemaRefs>
</ds:datastoreItem>
</file>

<file path=customXml/itemProps3.xml><?xml version="1.0" encoding="utf-8"?>
<ds:datastoreItem xmlns:ds="http://schemas.openxmlformats.org/officeDocument/2006/customXml" ds:itemID="{90495E7A-5749-4ABF-B4ED-B2C6D98F4CC6}">
  <ds:schemaRefs>
    <ds:schemaRef ds:uri="http://schemas.microsoft.com/sharepoint/events"/>
  </ds:schemaRefs>
</ds:datastoreItem>
</file>

<file path=customXml/itemProps4.xml><?xml version="1.0" encoding="utf-8"?>
<ds:datastoreItem xmlns:ds="http://schemas.openxmlformats.org/officeDocument/2006/customXml" ds:itemID="{6D1C3DDA-EEB3-4CF2-A5A6-919C7DFD7CA5}">
  <ds:schemaRefs>
    <ds:schemaRef ds:uri="Microsoft.SharePoint.Taxonomy.ContentTypeSync"/>
  </ds:schemaRefs>
</ds:datastoreItem>
</file>

<file path=customXml/itemProps5.xml><?xml version="1.0" encoding="utf-8"?>
<ds:datastoreItem xmlns:ds="http://schemas.openxmlformats.org/officeDocument/2006/customXml" ds:itemID="{9122D7A1-8316-47B9-8EF4-F46E93C820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0343c0-af67-4d55-b6f3-a7838e163d14"/>
    <ds:schemaRef ds:uri="6193a60a-489b-4beb-89d5-ed070de4f5d8"/>
    <ds:schemaRef ds:uri="4eb7c661-5355-418f-a04b-13b4df5d1a0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TotalTime>
  <Words>1868</Words>
  <Application>Microsoft Office PowerPoint</Application>
  <PresentationFormat>Widescreen</PresentationFormat>
  <Paragraphs>146</Paragraphs>
  <Slides>10</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Aptos</vt:lpstr>
      <vt:lpstr>Arial</vt:lpstr>
      <vt:lpstr>Calibri</vt:lpstr>
      <vt:lpstr>Open Sans</vt:lpstr>
      <vt:lpstr>Roboto</vt:lpstr>
      <vt:lpstr>Source Sans Pro</vt:lpstr>
      <vt:lpstr>1_CWDS Theme</vt:lpstr>
      <vt:lpstr>Organization OCM Guidance</vt:lpstr>
      <vt:lpstr>Purpose &amp; Audience</vt:lpstr>
      <vt:lpstr>Background</vt:lpstr>
      <vt:lpstr>Implementation Timeline</vt:lpstr>
      <vt:lpstr>Organizational Change Management (OCM) Overview</vt:lpstr>
      <vt:lpstr>Change Impacts</vt:lpstr>
      <vt:lpstr>Change Impacts Overview</vt:lpstr>
      <vt:lpstr>Document Change Impacts</vt:lpstr>
      <vt:lpstr>Analyze Change Impacts</vt:lpstr>
      <vt:lpstr>Validate Change Impacts &amp; Plan OCM Activities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Raterink, Hope@OTSI</cp:lastModifiedBy>
  <cp:revision>1</cp:revision>
  <dcterms:created xsi:type="dcterms:W3CDTF">2026-08-04T18:09:44Z</dcterms:created>
  <dcterms:modified xsi:type="dcterms:W3CDTF">2026-08-04T18:30:09Z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0x010100BA34670F50CF4D468227A63B65475311</vt:lpwstr>
  </property>
  <property fmtid="{D5CDD505-2E9C-101B-9397-08002B2CF9AE}" pid="3" name="_dlc_DocIdItemGuid">
    <vt:lpwstr>285bfccc-f1dd-4fe1-a95d-eeedc608bef3</vt:lpwstr>
  </property>
  <property fmtid="{D5CDD505-2E9C-101B-9397-08002B2CF9AE}" pid="4" name="MediaServiceImageTags">
    <vt:lpwstr/>
  </property>
</Properties>
</file>