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comments/modernComment_1E5_642D724.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7FB47742_45E6AD7F.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48" r:id="rId6"/>
  </p:sldMasterIdLst>
  <p:notesMasterIdLst>
    <p:notesMasterId r:id="rId53"/>
  </p:notesMasterIdLst>
  <p:handoutMasterIdLst>
    <p:handoutMasterId r:id="rId54"/>
  </p:handoutMasterIdLst>
  <p:sldIdLst>
    <p:sldId id="2142533431" r:id="rId7"/>
    <p:sldId id="341" r:id="rId8"/>
    <p:sldId id="485" r:id="rId9"/>
    <p:sldId id="2142533440" r:id="rId10"/>
    <p:sldId id="342" r:id="rId11"/>
    <p:sldId id="2142533441" r:id="rId12"/>
    <p:sldId id="2142533469" r:id="rId13"/>
    <p:sldId id="2142533442" r:id="rId14"/>
    <p:sldId id="2142533478" r:id="rId15"/>
    <p:sldId id="376" r:id="rId16"/>
    <p:sldId id="351" r:id="rId17"/>
    <p:sldId id="329" r:id="rId18"/>
    <p:sldId id="330" r:id="rId19"/>
    <p:sldId id="379" r:id="rId20"/>
    <p:sldId id="354" r:id="rId21"/>
    <p:sldId id="2142533493" r:id="rId22"/>
    <p:sldId id="2142533494" r:id="rId23"/>
    <p:sldId id="2142533486" r:id="rId24"/>
    <p:sldId id="2142533487" r:id="rId25"/>
    <p:sldId id="2142533495" r:id="rId26"/>
    <p:sldId id="2142533496" r:id="rId27"/>
    <p:sldId id="2142533497" r:id="rId28"/>
    <p:sldId id="2142533505" r:id="rId29"/>
    <p:sldId id="2142533498" r:id="rId30"/>
    <p:sldId id="2142533499" r:id="rId31"/>
    <p:sldId id="2142533500" r:id="rId32"/>
    <p:sldId id="2142533504" r:id="rId33"/>
    <p:sldId id="349" r:id="rId34"/>
    <p:sldId id="2142533482" r:id="rId35"/>
    <p:sldId id="2142533501" r:id="rId36"/>
    <p:sldId id="2142533502" r:id="rId37"/>
    <p:sldId id="2142533508" r:id="rId38"/>
    <p:sldId id="2142533450" r:id="rId39"/>
    <p:sldId id="2142533506" r:id="rId40"/>
    <p:sldId id="2142533507" r:id="rId41"/>
    <p:sldId id="2142533509" r:id="rId42"/>
    <p:sldId id="2142533510" r:id="rId43"/>
    <p:sldId id="2142533430" r:id="rId44"/>
    <p:sldId id="2142533513" r:id="rId45"/>
    <p:sldId id="2142533511" r:id="rId46"/>
    <p:sldId id="2142533489" r:id="rId47"/>
    <p:sldId id="2142533438" r:id="rId48"/>
    <p:sldId id="2142533477" r:id="rId49"/>
    <p:sldId id="2142533484" r:id="rId50"/>
    <p:sldId id="2142533467" r:id="rId51"/>
    <p:sldId id="404" r:id="rId52"/>
  </p:sldIdLst>
  <p:sldSz cx="18288000" cy="10287000"/>
  <p:notesSz cx="6858000" cy="9144000"/>
  <p:embeddedFontLst>
    <p:embeddedFont>
      <p:font typeface="Century Gothic" panose="020B0502020202020204" pitchFamily="34" charset="0"/>
      <p:regular r:id="rId55"/>
      <p:bold r:id="rId56"/>
      <p:italic r:id="rId57"/>
      <p:boldItalic r:id="rId58"/>
    </p:embeddedFont>
    <p:embeddedFont>
      <p:font typeface="Verdana" panose="020B0604030504040204" pitchFamily="34" charset="0"/>
      <p:regular r:id="rId59"/>
      <p:bold r:id="rId60"/>
      <p:italic r:id="rId61"/>
      <p:boldItalic r:id="rId6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urse" id="{F902309B-EEF7-4AAD-AA4B-5E6EDB261B4C}">
          <p14:sldIdLst/>
        </p14:section>
        <p14:section name="Course Introduction" id="{80C29236-CF97-4031-AAE6-F377852C9483}">
          <p14:sldIdLst>
            <p14:sldId id="2142533431"/>
            <p14:sldId id="341"/>
            <p14:sldId id="485"/>
            <p14:sldId id="2142533440"/>
            <p14:sldId id="342"/>
          </p14:sldIdLst>
        </p14:section>
        <p14:section name="Introductory Information" id="{932727AB-823E-4750-8547-1EBF69DDF0E7}">
          <p14:sldIdLst>
            <p14:sldId id="2142533441"/>
            <p14:sldId id="2142533469"/>
            <p14:sldId id="2142533442"/>
            <p14:sldId id="2142533478"/>
          </p14:sldIdLst>
        </p14:section>
        <p14:section name="Logging into CWS-CARES" id="{C019FFEC-03C4-4AF8-A1FC-31C4D57050F0}">
          <p14:sldIdLst>
            <p14:sldId id="376"/>
            <p14:sldId id="351"/>
            <p14:sldId id="329"/>
            <p14:sldId id="330"/>
            <p14:sldId id="379"/>
          </p14:sldIdLst>
        </p14:section>
        <p14:section name="ILT Course Content" id="{4D860CB9-11DE-4CC3-9344-BC394D89DC38}">
          <p14:sldIdLst>
            <p14:sldId id="354"/>
            <p14:sldId id="2142533493"/>
            <p14:sldId id="2142533494"/>
            <p14:sldId id="2142533486"/>
            <p14:sldId id="2142533487"/>
            <p14:sldId id="2142533495"/>
            <p14:sldId id="2142533496"/>
            <p14:sldId id="2142533497"/>
            <p14:sldId id="2142533505"/>
            <p14:sldId id="2142533498"/>
            <p14:sldId id="2142533499"/>
            <p14:sldId id="2142533500"/>
            <p14:sldId id="2142533504"/>
            <p14:sldId id="349"/>
            <p14:sldId id="2142533482"/>
            <p14:sldId id="2142533501"/>
            <p14:sldId id="2142533502"/>
            <p14:sldId id="2142533508"/>
            <p14:sldId id="2142533450"/>
            <p14:sldId id="2142533506"/>
            <p14:sldId id="2142533507"/>
            <p14:sldId id="2142533509"/>
            <p14:sldId id="2142533510"/>
            <p14:sldId id="2142533430"/>
            <p14:sldId id="2142533513"/>
            <p14:sldId id="2142533511"/>
            <p14:sldId id="2142533489"/>
            <p14:sldId id="2142533438"/>
            <p14:sldId id="2142533477"/>
          </p14:sldIdLst>
        </p14:section>
        <p14:section name="Closing the Course" id="{9CE34276-6F19-4268-8617-3870107D93CC}">
          <p14:sldIdLst>
            <p14:sldId id="2142533484"/>
            <p14:sldId id="2142533467"/>
            <p14:sldId id="404"/>
          </p14:sldIdLst>
        </p14:section>
      </p14:sectionLst>
    </p:ext>
    <p:ext uri="{EFAFB233-063F-42B5-8137-9DF3F51BA10A}">
      <p15:sldGuideLst xmlns:p15="http://schemas.microsoft.com/office/powerpoint/2012/main">
        <p15:guide id="1" orient="horz" pos="3240" userDrawn="1">
          <p15:clr>
            <a:srgbClr val="A4A3A4"/>
          </p15:clr>
        </p15:guide>
        <p15:guide id="2" pos="57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C0D710C-CC96-2332-AFA4-AACFEC6C148B}" name="Hagar, Becky@OTSI" initials="HB" userId="S::becky.hagar@otsi.ca.gov::802acc92-00cf-4174-a656-703b6485b3d8" providerId="AD"/>
  <p188:author id="{04152225-3047-384D-5BDF-C56E6EA6FEC9}" name="Moua, Sadie@OTSI" initials="MS" userId="S::sadie.moua@otsi.ca.gov::e5f70651-d18d-4ce1-9777-1a9480717db2" providerId="AD"/>
  <p188:author id="{6135FF26-999D-EA67-A436-BCB1D0135C0D}" name="Espinoza, Angela@OTSI" initials="EA" userId="S::angela.espinoza@otsi.ca.gov::24e7f1e2-f4a8-4ab2-8c4b-4e27fabdb6c9" providerId="AD"/>
  <p188:author id="{33088333-B176-D36A-2019-B1BEF739F164}" name="Ambilwade, Tejal@OTSI" initials="TA" userId="S::Tejal.Ambilwade@otsi.ca.gov::2ea727ba-3032-4e00-b3f3-01c236d47998" providerId="AD"/>
  <p188:author id="{E01CAD33-9EC4-6BEC-F121-6FB0038E3727}" name="Huang, Jeric@OTSI" initials="HJ" userId="S::jeric.huang@otsi.ca.gov::ba467da1-7b65-4157-9e11-962d44094609" providerId="AD"/>
  <p188:author id="{DC0BA943-1BE9-42EF-5A54-5AEEF59B50E5}" name="Gonzalez, Tricia@OTSI" initials="GT" userId="S::tricia.gonzalez@otsi.ca.gov::c59ddcb0-07a0-430e-bb5e-f506f3001e28" providerId="AD"/>
  <p188:author id="{FC670C4A-FDC2-588B-9740-B27220C85336}" name="Moua, Sadie@OTSI" initials="SM" userId="S::Sadie.Moua@otsi.ca.gov::e5f70651-d18d-4ce1-9777-1a9480717db2" providerId="AD"/>
  <p188:author id="{F1D79E59-EFE7-7732-356A-A62904308DD6}" name="Puls, Richard@OTSI" initials="PR" userId="S::richard.puls@otsi.ca.gov::f90405e1-8ae8-4071-abae-932aae312ce5" providerId="AD"/>
  <p188:author id="{7E80DE5E-E4F6-39E2-E27F-BDA5D6A12A74}" name="Tounisi, Faissal@OTSI" initials="FT" userId="S::Faissal.Tounisi@otsi.ca.gov::7e2d274d-d89c-4a20-a119-742020a9987d" providerId="AD"/>
  <p188:author id="{4EEEB97C-836C-0FB7-2723-5D969A33D534}" name="Huang, Jeric@OTSI" initials="JH" userId="S::Jeric.Huang@otsi.ca.gov::ba467da1-7b65-4157-9e11-962d44094609" providerId="AD"/>
  <p188:author id="{700EBC7C-4DFF-0169-C907-81535DDFD030}" name="Ghiya, Sneha@OTSI" initials="SG" userId="S::Sneha.Ghiya@otsi.ca.gov::cfbca0b5-38bc-40be-ac11-9132ed170dd1" providerId="AD"/>
  <p188:author id="{79F6B57F-5FC0-9139-5316-405734F839A6}" name="Katie Kim" initials="KK" userId="S::Katie.Kim@otsi.ca.gov::6a6cc8fd-2bad-4087-8575-553b6844ebe3" providerId="AD"/>
  <p188:author id="{7E8EF48B-ABDC-6773-5BA6-9A652592EFD8}" name="Kee, Patrick@OTSI" initials="PK" userId="S::Patrick.Kee@otsi.ca.gov::64cc76fa-740d-4a73-85f8-71329805322f" providerId="AD"/>
  <p188:author id="{57EB1A8F-3465-E72F-DDE2-4501DF57B88B}" name="Soto, Jessica@OTSI" initials="SJ" userId="S::jessica.soto@otsi.ca.gov::a39f37cc-8bcd-44aa-8c8a-d13b69c7ac24" providerId="AD"/>
  <p188:author id="{100A3894-8A54-6661-9B2F-89462836D99C}" name="Espinoza, Angela@OTSI" initials="AE" userId="S::Angela.Espinoza@otsi.ca.gov::24e7f1e2-f4a8-4ab2-8c4b-4e27fabdb6c9" providerId="AD"/>
  <p188:author id="{22BB2796-46E6-DE34-289B-DB6386B6A0C6}" name="Gurrola, Toni@OTSI" initials="GT" userId="Gurrola, Toni@OTSI" providerId="None"/>
  <p188:author id="{D1379E9B-1DA4-561B-CDDB-06BCE14CB117}" name="Puls, Richard@OTSI" initials="RP" userId="S::Richard.Puls@otsi.ca.gov::f90405e1-8ae8-4071-abae-932aae312ce5" providerId="AD"/>
  <p188:author id="{2A9BA8A0-83E8-D183-1EE3-7F04D9B5304B}" name="Bach, Daniel@OTSI" initials="BD" userId="S::daniel.bach@otsi.ca.gov::a9b168d1-0dae-4505-876c-f3467310b5bc" providerId="AD"/>
  <p188:author id="{5608F2AC-A3A4-124A-FF56-2C1FDAFEFA57}" name="Parker, Jennifer@OTSI" initials="JP" userId="S::Jennifer.Parker@otsi.ca.gov::8f6885da-3371-407c-ac24-905d35699a04" providerId="AD"/>
  <p188:author id="{9D3AAAAD-3DF6-2832-FE3B-6F9385C44024}" name="New, Bradley@OTSI" initials="BN" userId="S::Bradley.New@otsi.ca.gov::1fb51b3b-17e0-4a57-b174-97a08d233fe3" providerId="AD"/>
  <p188:author id="{0537F3B1-4701-C224-1070-4CF23D971D6F}" name="Vo, Nhu@OTSI" initials="VN" userId="S::nhu.vo@otsi.ca.gov::d0d7280e-5848-44d0-a43b-5cc21194580e" providerId="AD"/>
  <p188:author id="{6E534DC9-5BA8-420B-B33B-BB784C31C053}" name="Gregory, Pat@OTSI" initials="" userId="S::Pat.Gregory@otsi.ca.gov::fc81d5b1-0a98-4217-8a3e-4579320e7eb0" providerId="AD"/>
  <p188:author id="{29C36AD1-A30E-1D19-5F0C-FE1FA478C41C}" name="Ferrara, Brianna@OTSI" initials="FB" userId="S::brianna.ferrara@otsi.ca.gov::4f5b95ce-89d2-4503-98c1-32ce949e9b5f" providerId="AD"/>
  <p188:author id="{4209F2D5-01A8-E0B0-75F6-CE8135D80669}" name="Ryssdal, Adin@OTSI" initials="AR" userId="S::Adin.Ryssdal@otsi.ca.gov::beb418ba-8f80-437b-b1c5-d2c13a42f7e1" providerId="AD"/>
  <p188:author id="{8301F4D5-F871-1A28-55E0-77EF058ACB2F}" name="Gregory, Pat@OTSI" initials="GP" userId="S::pat.gregory@otsi.ca.gov::fc81d5b1-0a98-4217-8a3e-4579320e7eb0" providerId="AD"/>
  <p188:author id="{1752CDE8-AAB8-5BCB-0367-2CC837A6D489}" name="Ferrara, Brianna@OTSI" initials="" userId="S::Brianna.Ferrara@otsi.ca.gov::4f5b95ce-89d2-4503-98c1-32ce949e9b5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8D29"/>
    <a:srgbClr val="1BA8FA"/>
    <a:srgbClr val="A4D545"/>
    <a:srgbClr val="053D53"/>
    <a:srgbClr val="E7F4FF"/>
    <a:srgbClr val="F3F9FF"/>
    <a:srgbClr val="1BA7FA"/>
    <a:srgbClr val="FBFBFB"/>
    <a:srgbClr val="008E8E"/>
    <a:srgbClr val="DCE6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BC91A9-19EB-0F7F-4B61-77DEF47AF5E0}" v="32" dt="2026-08-05T15:18:26.075"/>
    <p1510:client id="{6E5DC826-329D-B9C1-22A9-1699F07C3674}" v="11" dt="2026-08-05T19:37:04.852"/>
    <p1510:client id="{812AA92F-8CB6-74D6-A586-AA444C5D1D43}" v="1" dt="2026-08-07T05:16:57.222"/>
    <p1510:client id="{929B4175-69DC-D94F-0243-28DAD9A51323}" v="1354" dt="2026-08-07T05:08:09.1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3240"/>
        <p:guide pos="576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font" Target="fonts/font1.fntdata"/><Relationship Id="rId63" Type="http://schemas.openxmlformats.org/officeDocument/2006/relationships/presProps" Target="presProps.xml"/><Relationship Id="rId68" Type="http://schemas.microsoft.com/office/2018/10/relationships/authors" Target="author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notesMaster" Target="notesMasters/notesMaster1.xml"/><Relationship Id="rId58" Type="http://schemas.openxmlformats.org/officeDocument/2006/relationships/font" Target="fonts/font4.fntdata"/><Relationship Id="rId66" Type="http://schemas.openxmlformats.org/officeDocument/2006/relationships/tableStyles" Target="tableStyles.xml"/><Relationship Id="rId5" Type="http://schemas.openxmlformats.org/officeDocument/2006/relationships/customXml" Target="../customXml/item5.xml"/><Relationship Id="rId61" Type="http://schemas.openxmlformats.org/officeDocument/2006/relationships/font" Target="fonts/font7.fntdata"/><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font" Target="fonts/font2.fntdata"/><Relationship Id="rId64"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font" Target="fonts/font5.fntdata"/><Relationship Id="rId67" Type="http://schemas.microsoft.com/office/2015/10/relationships/revisionInfo" Target="revisionInfo.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handoutMaster" Target="handoutMasters/handoutMaster1.xml"/><Relationship Id="rId62"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font" Target="fonts/font3.fntdata"/><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font" Target="fonts/font6.fntdata"/><Relationship Id="rId65"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s>
</file>

<file path=ppt/comments/modernComment_1E5_642D724.xml><?xml version="1.0" encoding="utf-8"?>
<p188:cmLst xmlns:a="http://schemas.openxmlformats.org/drawingml/2006/main" xmlns:r="http://schemas.openxmlformats.org/officeDocument/2006/relationships" xmlns:p188="http://schemas.microsoft.com/office/powerpoint/2018/8/main">
  <p188:cm id="{FF0B2E25-3BF9-4A3F-BD75-29B5B4AAEADB}" authorId="{0537F3B1-4701-C224-1070-4CF23D971D6F}" status="resolved" created="2026-03-23T15:50:28.567" complete="100000">
    <ac:txMkLst xmlns:ac="http://schemas.microsoft.com/office/drawing/2013/main/command">
      <pc:docMk xmlns:pc="http://schemas.microsoft.com/office/powerpoint/2013/main/command"/>
      <pc:sldMk xmlns:pc="http://schemas.microsoft.com/office/powerpoint/2013/main/command" cId="105043748" sldId="485"/>
      <ac:spMk id="13" creationId="{763E564E-6B97-F744-F0F8-46CA3479EFE8}"/>
      <ac:txMk cp="15" len="19">
        <ac:context len="246" hash="4181309491"/>
      </ac:txMk>
    </ac:txMkLst>
    <p188:pos x="1680072" y="599042"/>
    <p188:txBody>
      <a:bodyPr/>
      <a:lstStyle/>
      <a:p>
        <a:r>
          <a:rPr lang="en-US"/>
          <a:t>[@Murray, Lisa@OTSI] QA not Teams Chat</a:t>
        </a:r>
      </a:p>
    </p188:txBody>
  </p188:cm>
</p188:cmLst>
</file>

<file path=ppt/comments/modernComment_7FB47742_45E6AD7F.xml><?xml version="1.0" encoding="utf-8"?>
<p188:cmLst xmlns:a="http://schemas.openxmlformats.org/drawingml/2006/main" xmlns:r="http://schemas.openxmlformats.org/officeDocument/2006/relationships" xmlns:p188="http://schemas.microsoft.com/office/powerpoint/2018/8/main">
  <p188:cm id="{3707A089-B973-479B-A52C-AE5E8E479A8C}" authorId="{9D3AAAAD-3DF6-2832-FE3B-6F9385C44024}" status="resolved" created="2026-07-30T04:50:02.228" complete="100000">
    <ac:txMkLst xmlns:ac="http://schemas.microsoft.com/office/drawing/2013/main/command">
      <pc:docMk xmlns:pc="http://schemas.microsoft.com/office/powerpoint/2013/main/command"/>
      <pc:sldMk xmlns:pc="http://schemas.microsoft.com/office/powerpoint/2013/main/command" cId="1172745599" sldId="2142533442"/>
      <ac:graphicFrameMk id="6" creationId="{80A7BF7A-2FE1-5851-3546-48417A17779A}"/>
      <ac:tblMk/>
      <ac:tcMk rowId="2203182123" colId="2496405819"/>
      <ac:txMk cp="1" len="6">
        <ac:context len="9" hash="3427649409"/>
      </ac:txMk>
    </ac:txMkLst>
    <p188:pos x="12207240" y="8000999"/>
    <p188:txBody>
      <a:bodyPr/>
      <a:lstStyle/>
      <a:p>
        <a:r>
          <a:rPr lang="en-US"/>
          <a:t>Need updated times</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7DA33C-A684-E27B-39FB-7E99544C570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3813D90-46F2-42D4-C391-731B89910DB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836C95C-6282-4C91-81BC-D916DF12E5EF}" type="datetimeFigureOut">
              <a:rPr lang="en-US" smtClean="0"/>
              <a:t>8/7/2026</a:t>
            </a:fld>
            <a:endParaRPr lang="en-US"/>
          </a:p>
        </p:txBody>
      </p:sp>
      <p:sp>
        <p:nvSpPr>
          <p:cNvPr id="4" name="Footer Placeholder 3">
            <a:extLst>
              <a:ext uri="{FF2B5EF4-FFF2-40B4-BE49-F238E27FC236}">
                <a16:creationId xmlns:a16="http://schemas.microsoft.com/office/drawing/2014/main" id="{2ADC22F1-1F2C-8217-DA88-7DD026F176B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28A8252-D942-37CB-1C3F-95A2F5B946B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32D1ACB-6FD0-4A17-A85A-C42ECA8DCC1D}" type="slidenum">
              <a:rPr lang="en-US" smtClean="0"/>
              <a:t>‹#›</a:t>
            </a:fld>
            <a:endParaRPr lang="en-US"/>
          </a:p>
        </p:txBody>
      </p:sp>
    </p:spTree>
    <p:extLst>
      <p:ext uri="{BB962C8B-B14F-4D97-AF65-F5344CB8AC3E}">
        <p14:creationId xmlns:p14="http://schemas.microsoft.com/office/powerpoint/2010/main" val="25992562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773C7D-B092-4542-9C1D-CB85394878F6}" type="datetimeFigureOut">
              <a:rPr lang="en-US" smtClean="0"/>
              <a:t>8/7/2026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83F0CC-6F98-4B0A-97C3-9B98A3C2EDF3}" type="slidenum">
              <a:rPr lang="en-US" smtClean="0"/>
              <a:t>‹#›</a:t>
            </a:fld>
            <a:endParaRPr lang="en-US"/>
          </a:p>
        </p:txBody>
      </p:sp>
    </p:spTree>
    <p:extLst>
      <p:ext uri="{BB962C8B-B14F-4D97-AF65-F5344CB8AC3E}">
        <p14:creationId xmlns:p14="http://schemas.microsoft.com/office/powerpoint/2010/main" val="2413641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1</a:t>
            </a:fld>
            <a:endParaRPr lang="en-US"/>
          </a:p>
        </p:txBody>
      </p:sp>
    </p:spTree>
    <p:extLst>
      <p:ext uri="{BB962C8B-B14F-4D97-AF65-F5344CB8AC3E}">
        <p14:creationId xmlns:p14="http://schemas.microsoft.com/office/powerpoint/2010/main" val="4025662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D514F-BA2A-D197-48E2-B65B6C4E34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3A4158-659A-785A-2973-54E617EB91A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F8D0EE4-6514-C75D-2C21-B958ABF9E0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88D2D6A-BC41-7A0E-8EEF-BE12DDBC5E56}"/>
              </a:ext>
            </a:extLst>
          </p:cNvPr>
          <p:cNvSpPr>
            <a:spLocks noGrp="1"/>
          </p:cNvSpPr>
          <p:nvPr>
            <p:ph type="sldNum" sz="quarter" idx="5"/>
          </p:nvPr>
        </p:nvSpPr>
        <p:spPr/>
        <p:txBody>
          <a:bodyPr/>
          <a:lstStyle/>
          <a:p>
            <a:fld id="{6783F0CC-6F98-4B0A-97C3-9B98A3C2EDF3}" type="slidenum">
              <a:rPr lang="en-US" smtClean="0"/>
              <a:t>10</a:t>
            </a:fld>
            <a:endParaRPr lang="en-US"/>
          </a:p>
        </p:txBody>
      </p:sp>
    </p:spTree>
    <p:extLst>
      <p:ext uri="{BB962C8B-B14F-4D97-AF65-F5344CB8AC3E}">
        <p14:creationId xmlns:p14="http://schemas.microsoft.com/office/powerpoint/2010/main" val="30867262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11</a:t>
            </a:fld>
            <a:endParaRPr lang="en-US"/>
          </a:p>
        </p:txBody>
      </p:sp>
    </p:spTree>
    <p:extLst>
      <p:ext uri="{BB962C8B-B14F-4D97-AF65-F5344CB8AC3E}">
        <p14:creationId xmlns:p14="http://schemas.microsoft.com/office/powerpoint/2010/main" val="1295808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12</a:t>
            </a:fld>
            <a:endParaRPr lang="en-US"/>
          </a:p>
        </p:txBody>
      </p:sp>
    </p:spTree>
    <p:extLst>
      <p:ext uri="{BB962C8B-B14F-4D97-AF65-F5344CB8AC3E}">
        <p14:creationId xmlns:p14="http://schemas.microsoft.com/office/powerpoint/2010/main" val="28161323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13</a:t>
            </a:fld>
            <a:endParaRPr lang="en-US"/>
          </a:p>
        </p:txBody>
      </p:sp>
    </p:spTree>
    <p:extLst>
      <p:ext uri="{BB962C8B-B14F-4D97-AF65-F5344CB8AC3E}">
        <p14:creationId xmlns:p14="http://schemas.microsoft.com/office/powerpoint/2010/main" val="42162641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A6419-6674-D97F-954F-C8BBCB1BE8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59CF33-0E81-A8F7-4CE2-98B54904A92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A6134CB-A6C4-F503-0B79-524EA84BAC40}"/>
              </a:ext>
            </a:extLst>
          </p:cNvPr>
          <p:cNvSpPr>
            <a:spLocks noGrp="1"/>
          </p:cNvSpPr>
          <p:nvPr>
            <p:ph type="body" idx="1"/>
          </p:nvPr>
        </p:nvSpPr>
        <p:spPr/>
        <p:txBody>
          <a:bodyPr/>
          <a:lstStyle/>
          <a:p>
            <a:pPr defTabSz="998946">
              <a:defRPr/>
            </a:pPr>
            <a:endParaRPr lang="en-US">
              <a:highlight>
                <a:srgbClr val="FFFFFF"/>
              </a:highlight>
            </a:endParaRPr>
          </a:p>
        </p:txBody>
      </p:sp>
      <p:sp>
        <p:nvSpPr>
          <p:cNvPr id="4" name="Slide Number Placeholder 3">
            <a:extLst>
              <a:ext uri="{FF2B5EF4-FFF2-40B4-BE49-F238E27FC236}">
                <a16:creationId xmlns:a16="http://schemas.microsoft.com/office/drawing/2014/main" id="{F865D7B1-8E44-2D36-3E11-467635A2E60A}"/>
              </a:ext>
            </a:extLst>
          </p:cNvPr>
          <p:cNvSpPr>
            <a:spLocks noGrp="1"/>
          </p:cNvSpPr>
          <p:nvPr>
            <p:ph type="sldNum" sz="quarter" idx="5"/>
          </p:nvPr>
        </p:nvSpPr>
        <p:spPr/>
        <p:txBody>
          <a:bodyPr/>
          <a:lstStyle/>
          <a:p>
            <a:fld id="{6783F0CC-6F98-4B0A-97C3-9B98A3C2EDF3}" type="slidenum">
              <a:rPr lang="en-US" smtClean="0"/>
              <a:t>14</a:t>
            </a:fld>
            <a:endParaRPr lang="en-US"/>
          </a:p>
        </p:txBody>
      </p:sp>
    </p:spTree>
    <p:extLst>
      <p:ext uri="{BB962C8B-B14F-4D97-AF65-F5344CB8AC3E}">
        <p14:creationId xmlns:p14="http://schemas.microsoft.com/office/powerpoint/2010/main" val="16890458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A0D1E-7344-53D6-7CE1-B75142D3E1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B30E0F-5156-9519-7ADD-B550357BC33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05994EA-FFBB-E481-B4C1-0DF121520917}"/>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CA3742CA-5144-937D-D6F7-74CE9B912957}"/>
              </a:ext>
            </a:extLst>
          </p:cNvPr>
          <p:cNvSpPr>
            <a:spLocks noGrp="1"/>
          </p:cNvSpPr>
          <p:nvPr>
            <p:ph type="sldNum" sz="quarter" idx="5"/>
          </p:nvPr>
        </p:nvSpPr>
        <p:spPr/>
        <p:txBody>
          <a:bodyPr/>
          <a:lstStyle/>
          <a:p>
            <a:fld id="{6783F0CC-6F98-4B0A-97C3-9B98A3C2EDF3}" type="slidenum">
              <a:rPr lang="en-US" smtClean="0"/>
              <a:t>15</a:t>
            </a:fld>
            <a:endParaRPr lang="en-US"/>
          </a:p>
        </p:txBody>
      </p:sp>
    </p:spTree>
    <p:extLst>
      <p:ext uri="{BB962C8B-B14F-4D97-AF65-F5344CB8AC3E}">
        <p14:creationId xmlns:p14="http://schemas.microsoft.com/office/powerpoint/2010/main" val="22851913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100A5-9898-7F71-0365-84640BCBF7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A84827-6F1D-F4DD-9205-3BE9463B9EA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852804E-E560-B38E-0957-37655B191FB7}"/>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1AF2DF68-C49E-CA66-9A72-7F6ADB3AE1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83F0CC-6F98-4B0A-97C3-9B98A3C2ED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557014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A3A4F-7A7F-B125-AEEE-EE5D6969CD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6AA9F5-DC4B-28FE-2F3A-4C40F7BF89F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FC3C69D-A2F3-572F-4795-784AB4C47E9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6A12433-C476-830D-104F-14A3D79FA99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83F0CC-6F98-4B0A-97C3-9B98A3C2ED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913609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E73AE-92B3-8E46-F53B-568E9C2324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4ADF90-A3B9-9567-D9F9-912831BBB5A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FF1FCB2-ED22-8CE8-A6E4-A5CD2AA69600}"/>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A5E0B3E5-B5AF-CC6C-F5E2-0BCEFED578C6}"/>
              </a:ext>
            </a:extLst>
          </p:cNvPr>
          <p:cNvSpPr>
            <a:spLocks noGrp="1"/>
          </p:cNvSpPr>
          <p:nvPr>
            <p:ph type="sldNum" sz="quarter" idx="5"/>
          </p:nvPr>
        </p:nvSpPr>
        <p:spPr/>
        <p:txBody>
          <a:bodyPr/>
          <a:lstStyle/>
          <a:p>
            <a:fld id="{6783F0CC-6F98-4B0A-97C3-9B98A3C2EDF3}" type="slidenum">
              <a:rPr lang="en-US" smtClean="0"/>
              <a:t>20</a:t>
            </a:fld>
            <a:endParaRPr lang="en-US"/>
          </a:p>
        </p:txBody>
      </p:sp>
    </p:spTree>
    <p:extLst>
      <p:ext uri="{BB962C8B-B14F-4D97-AF65-F5344CB8AC3E}">
        <p14:creationId xmlns:p14="http://schemas.microsoft.com/office/powerpoint/2010/main" val="30352796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ED414-DD0C-4236-849E-2250E3519D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5E7E8B-DE68-C2F7-D1AE-4AD208615AB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115DD49-A182-B663-7F9F-7951FCB3401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FF5C3CC-55BA-9C93-22B0-CBBDDCD52CD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83F0CC-6F98-4B0A-97C3-9B98A3C2ED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0342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2</a:t>
            </a:fld>
            <a:endParaRPr lang="en-US"/>
          </a:p>
        </p:txBody>
      </p:sp>
    </p:spTree>
    <p:extLst>
      <p:ext uri="{BB962C8B-B14F-4D97-AF65-F5344CB8AC3E}">
        <p14:creationId xmlns:p14="http://schemas.microsoft.com/office/powerpoint/2010/main" val="11536285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3CD65-12F5-121A-AD46-A097C6F4CA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51127D-3389-49B3-C4E8-52F4DA971B6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3EFDEEF-F42D-B837-B4BD-B61A09EDFEC5}"/>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5959743F-CC6E-27DD-231D-E575E05E1891}"/>
              </a:ext>
            </a:extLst>
          </p:cNvPr>
          <p:cNvSpPr>
            <a:spLocks noGrp="1"/>
          </p:cNvSpPr>
          <p:nvPr>
            <p:ph type="sldNum" sz="quarter" idx="5"/>
          </p:nvPr>
        </p:nvSpPr>
        <p:spPr/>
        <p:txBody>
          <a:bodyPr/>
          <a:lstStyle/>
          <a:p>
            <a:fld id="{6783F0CC-6F98-4B0A-97C3-9B98A3C2EDF3}" type="slidenum">
              <a:rPr lang="en-US" smtClean="0"/>
              <a:t>24</a:t>
            </a:fld>
            <a:endParaRPr lang="en-US"/>
          </a:p>
        </p:txBody>
      </p:sp>
    </p:spTree>
    <p:extLst>
      <p:ext uri="{BB962C8B-B14F-4D97-AF65-F5344CB8AC3E}">
        <p14:creationId xmlns:p14="http://schemas.microsoft.com/office/powerpoint/2010/main" val="14560621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5B538-8962-9333-26DD-F61DEB880C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9A969A-EF4C-002E-5C1F-15E46C1AFCC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48FBBB0-8C4D-6E3B-86B0-D99B1BFF860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97ED3C6-A16D-3BDC-17C7-5EC2CB7C52E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83F0CC-6F98-4B0A-97C3-9B98A3C2ED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979140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highlight>
                <a:srgbClr val="FFFFFF"/>
              </a:highlight>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28</a:t>
            </a:fld>
            <a:endParaRPr lang="en-US"/>
          </a:p>
        </p:txBody>
      </p:sp>
    </p:spTree>
    <p:extLst>
      <p:ext uri="{BB962C8B-B14F-4D97-AF65-F5344CB8AC3E}">
        <p14:creationId xmlns:p14="http://schemas.microsoft.com/office/powerpoint/2010/main" val="20576135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F410E6-2895-44D8-54A9-E8EA10FFB5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5BB59B-D96F-4B2A-15C2-269BAEF7134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86A9528-0B8E-7A3A-BDBE-260848E5261C}"/>
              </a:ext>
            </a:extLst>
          </p:cNvPr>
          <p:cNvSpPr>
            <a:spLocks noGrp="1"/>
          </p:cNvSpPr>
          <p:nvPr>
            <p:ph type="body" idx="1"/>
          </p:nvPr>
        </p:nvSpPr>
        <p:spPr/>
        <p:txBody>
          <a:bodyPr/>
          <a:lstStyle/>
          <a:p>
            <a:r>
              <a:rPr lang="en-US"/>
              <a:t>Instructor Notes</a:t>
            </a:r>
          </a:p>
          <a:p>
            <a:r>
              <a:rPr lang="en-US"/>
              <a:t>Do: Display &amp; review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DF82192A-215C-11F2-B981-0F63AB32305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83F0CC-6F98-4B0A-97C3-9B98A3C2ED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449165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03128-6278-B7AB-D5D3-ECF0CE8E52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572D4F-DF19-0A24-C3E9-6857F69E620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2FB5E2F-D64D-3E6F-98BC-757DBC447B48}"/>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C5339072-EA0D-8A7C-FCF2-25A4FCB3E537}"/>
              </a:ext>
            </a:extLst>
          </p:cNvPr>
          <p:cNvSpPr>
            <a:spLocks noGrp="1"/>
          </p:cNvSpPr>
          <p:nvPr>
            <p:ph type="sldNum" sz="quarter" idx="5"/>
          </p:nvPr>
        </p:nvSpPr>
        <p:spPr/>
        <p:txBody>
          <a:bodyPr/>
          <a:lstStyle/>
          <a:p>
            <a:fld id="{6783F0CC-6F98-4B0A-97C3-9B98A3C2EDF3}" type="slidenum">
              <a:rPr lang="en-US" smtClean="0"/>
              <a:t>30</a:t>
            </a:fld>
            <a:endParaRPr lang="en-US"/>
          </a:p>
        </p:txBody>
      </p:sp>
    </p:spTree>
    <p:extLst>
      <p:ext uri="{BB962C8B-B14F-4D97-AF65-F5344CB8AC3E}">
        <p14:creationId xmlns:p14="http://schemas.microsoft.com/office/powerpoint/2010/main" val="13529539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CF27B-1D9C-F1F7-8D6D-F685540524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FCD53D-924D-EAC7-A8C7-407A7FB98C6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D4AA2CB-A688-08CD-F1C8-393DFCA113E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6B82DD3-F8B9-7242-1FCE-DE10BCDF8788}"/>
              </a:ext>
            </a:extLst>
          </p:cNvPr>
          <p:cNvSpPr>
            <a:spLocks noGrp="1"/>
          </p:cNvSpPr>
          <p:nvPr>
            <p:ph type="sldNum" sz="quarter" idx="5"/>
          </p:nvPr>
        </p:nvSpPr>
        <p:spPr/>
        <p:txBody>
          <a:bodyPr/>
          <a:lstStyle/>
          <a:p>
            <a:fld id="{6783F0CC-6F98-4B0A-97C3-9B98A3C2EDF3}" type="slidenum">
              <a:rPr lang="en-US" smtClean="0"/>
              <a:t>33</a:t>
            </a:fld>
            <a:endParaRPr lang="en-US"/>
          </a:p>
        </p:txBody>
      </p:sp>
    </p:spTree>
    <p:extLst>
      <p:ext uri="{BB962C8B-B14F-4D97-AF65-F5344CB8AC3E}">
        <p14:creationId xmlns:p14="http://schemas.microsoft.com/office/powerpoint/2010/main" val="36965667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697D8-A53B-4C49-BD90-222C93213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3A8873-15FA-B6AA-0EA5-4C412E402FC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583D811-3CC3-C4C8-6051-2EDD8E1E1FE9}"/>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B2F7E2EE-9290-0678-DD4D-E200E812C471}"/>
              </a:ext>
            </a:extLst>
          </p:cNvPr>
          <p:cNvSpPr>
            <a:spLocks noGrp="1"/>
          </p:cNvSpPr>
          <p:nvPr>
            <p:ph type="sldNum" sz="quarter" idx="5"/>
          </p:nvPr>
        </p:nvSpPr>
        <p:spPr/>
        <p:txBody>
          <a:bodyPr/>
          <a:lstStyle/>
          <a:p>
            <a:fld id="{6783F0CC-6F98-4B0A-97C3-9B98A3C2EDF3}" type="slidenum">
              <a:rPr lang="en-US" smtClean="0"/>
              <a:t>34</a:t>
            </a:fld>
            <a:endParaRPr lang="en-US"/>
          </a:p>
        </p:txBody>
      </p:sp>
    </p:spTree>
    <p:extLst>
      <p:ext uri="{BB962C8B-B14F-4D97-AF65-F5344CB8AC3E}">
        <p14:creationId xmlns:p14="http://schemas.microsoft.com/office/powerpoint/2010/main" val="40349430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F9D70-A0A5-DC60-4EE5-487FF93852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642925-0B90-4FAC-4662-0A1730D37AE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9685E41-83CB-AD7D-3A0D-0B41CEB5E70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BED4AF4-85D4-4D1E-6597-74EF3F929456}"/>
              </a:ext>
            </a:extLst>
          </p:cNvPr>
          <p:cNvSpPr>
            <a:spLocks noGrp="1"/>
          </p:cNvSpPr>
          <p:nvPr>
            <p:ph type="sldNum" sz="quarter" idx="5"/>
          </p:nvPr>
        </p:nvSpPr>
        <p:spPr/>
        <p:txBody>
          <a:bodyPr/>
          <a:lstStyle/>
          <a:p>
            <a:fld id="{6783F0CC-6F98-4B0A-97C3-9B98A3C2EDF3}" type="slidenum">
              <a:rPr lang="en-US" smtClean="0"/>
              <a:t>37</a:t>
            </a:fld>
            <a:endParaRPr lang="en-US"/>
          </a:p>
        </p:txBody>
      </p:sp>
    </p:spTree>
    <p:extLst>
      <p:ext uri="{BB962C8B-B14F-4D97-AF65-F5344CB8AC3E}">
        <p14:creationId xmlns:p14="http://schemas.microsoft.com/office/powerpoint/2010/main" val="18380415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0B73E-A961-A7BC-D1A6-EC850C9DAC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60F384-315F-F9B1-61E7-C6261089E83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970E5A2-64DC-709D-F787-FD9CE6F5D7F9}"/>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130EE914-B719-4465-7859-5911316EAB52}"/>
              </a:ext>
            </a:extLst>
          </p:cNvPr>
          <p:cNvSpPr>
            <a:spLocks noGrp="1"/>
          </p:cNvSpPr>
          <p:nvPr>
            <p:ph type="sldNum" sz="quarter" idx="5"/>
          </p:nvPr>
        </p:nvSpPr>
        <p:spPr/>
        <p:txBody>
          <a:bodyPr/>
          <a:lstStyle/>
          <a:p>
            <a:fld id="{6783F0CC-6F98-4B0A-97C3-9B98A3C2EDF3}" type="slidenum">
              <a:rPr lang="en-US" smtClean="0"/>
              <a:t>38</a:t>
            </a:fld>
            <a:endParaRPr lang="en-US"/>
          </a:p>
        </p:txBody>
      </p:sp>
    </p:spTree>
    <p:extLst>
      <p:ext uri="{BB962C8B-B14F-4D97-AF65-F5344CB8AC3E}">
        <p14:creationId xmlns:p14="http://schemas.microsoft.com/office/powerpoint/2010/main" val="15738702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DF1B5-FAB1-54AA-79F1-2452662544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528DD6-C9DF-0CDF-F2E7-1B9460A6C72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0E0D6D2-865E-CEC8-960C-0A41F0DE541E}"/>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0998DC99-A6B0-4CE3-F95B-13C892E07DD0}"/>
              </a:ext>
            </a:extLst>
          </p:cNvPr>
          <p:cNvSpPr>
            <a:spLocks noGrp="1"/>
          </p:cNvSpPr>
          <p:nvPr>
            <p:ph type="sldNum" sz="quarter" idx="5"/>
          </p:nvPr>
        </p:nvSpPr>
        <p:spPr/>
        <p:txBody>
          <a:bodyPr/>
          <a:lstStyle/>
          <a:p>
            <a:fld id="{6783F0CC-6F98-4B0A-97C3-9B98A3C2EDF3}" type="slidenum">
              <a:rPr lang="en-US" smtClean="0"/>
              <a:t>40</a:t>
            </a:fld>
            <a:endParaRPr lang="en-US"/>
          </a:p>
        </p:txBody>
      </p:sp>
    </p:spTree>
    <p:extLst>
      <p:ext uri="{BB962C8B-B14F-4D97-AF65-F5344CB8AC3E}">
        <p14:creationId xmlns:p14="http://schemas.microsoft.com/office/powerpoint/2010/main" val="866048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defTabSz="998946">
              <a:defRPr/>
            </a:pPr>
            <a:r>
              <a:rPr lang="en-US" b="1">
                <a:latin typeface="Verdana"/>
                <a:ea typeface="Verdana"/>
              </a:rPr>
              <a:t>Instructor Notes:</a:t>
            </a:r>
          </a:p>
          <a:p>
            <a:pPr defTabSz="998946">
              <a:defRPr/>
            </a:pPr>
            <a:endParaRPr lang="en-US" b="1">
              <a:latin typeface="Verdana" panose="020B0604030504040204" pitchFamily="34" charset="0"/>
              <a:ea typeface="Verdana" panose="020B0604030504040204" pitchFamily="34" charset="0"/>
            </a:endParaRPr>
          </a:p>
          <a:p>
            <a:pPr defTabSz="998946">
              <a:defRPr/>
            </a:pPr>
            <a:r>
              <a:rPr lang="en-US" b="1">
                <a:latin typeface="Verdana"/>
                <a:ea typeface="Verdana"/>
              </a:rPr>
              <a:t>Do:</a:t>
            </a:r>
          </a:p>
          <a:p>
            <a:pPr marL="186690" indent="-186690">
              <a:buFont typeface="Arial" panose="020B0604020202020204" pitchFamily="34" charset="0"/>
              <a:buChar char="•"/>
            </a:pPr>
            <a:r>
              <a:rPr lang="en-US">
                <a:latin typeface="Verdana"/>
                <a:ea typeface="Verdana"/>
              </a:rPr>
              <a:t>Display PPT slide.</a:t>
            </a:r>
          </a:p>
          <a:p>
            <a:pPr marL="186690" indent="-186690" defTabSz="982658">
              <a:buFont typeface="Arial" panose="020B0604020202020204" pitchFamily="34" charset="0"/>
              <a:buChar char="•"/>
              <a:defRPr/>
            </a:pPr>
            <a:r>
              <a:rPr lang="en-US">
                <a:latin typeface="Verdana"/>
                <a:ea typeface="Verdana"/>
              </a:rPr>
              <a:t>Review the slide.</a:t>
            </a:r>
          </a:p>
          <a:p>
            <a:pPr defTabSz="982658">
              <a:defRPr/>
            </a:pPr>
            <a:endParaRPr lang="en-US">
              <a:latin typeface="Verdana" panose="020B0604030504040204" pitchFamily="34" charset="0"/>
              <a:ea typeface="Verdana" panose="020B0604030504040204" pitchFamily="34" charset="0"/>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3</a:t>
            </a:fld>
            <a:endParaRPr lang="en-US"/>
          </a:p>
        </p:txBody>
      </p:sp>
    </p:spTree>
    <p:extLst>
      <p:ext uri="{BB962C8B-B14F-4D97-AF65-F5344CB8AC3E}">
        <p14:creationId xmlns:p14="http://schemas.microsoft.com/office/powerpoint/2010/main" val="19127861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63323-57B5-3980-701B-D7816EDB3D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5CCB2A-2061-3093-BC35-8BFFD123E3A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722F9CA-3691-F00F-94B0-FC0B0B9002C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76D0532-E7CB-911A-05A8-51DCB28D675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83F0CC-6F98-4B0A-97C3-9B98A3C2ED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676848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DBC72-2708-27EA-E4C6-4187966BB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581432-A672-BEAF-4984-523678215F1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4F455FC-AEF7-D547-6580-67AFDC2BA29B}"/>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CF01E16E-C7E9-AD97-4C92-91CD9A18C009}"/>
              </a:ext>
            </a:extLst>
          </p:cNvPr>
          <p:cNvSpPr>
            <a:spLocks noGrp="1"/>
          </p:cNvSpPr>
          <p:nvPr>
            <p:ph type="sldNum" sz="quarter" idx="5"/>
          </p:nvPr>
        </p:nvSpPr>
        <p:spPr/>
        <p:txBody>
          <a:bodyPr/>
          <a:lstStyle/>
          <a:p>
            <a:fld id="{6783F0CC-6F98-4B0A-97C3-9B98A3C2EDF3}" type="slidenum">
              <a:rPr lang="en-US" smtClean="0"/>
              <a:t>42</a:t>
            </a:fld>
            <a:endParaRPr lang="en-US"/>
          </a:p>
        </p:txBody>
      </p:sp>
    </p:spTree>
    <p:extLst>
      <p:ext uri="{BB962C8B-B14F-4D97-AF65-F5344CB8AC3E}">
        <p14:creationId xmlns:p14="http://schemas.microsoft.com/office/powerpoint/2010/main" val="37621428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24886-3F1B-FE8B-C8F4-8712EA9DC1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C52880-676C-8BB2-0191-062E7DBD91A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A21A78A-6FFC-4ADD-AE4D-96F567D7973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FA3CB50-B959-AAA9-FCE5-FC60AE87508C}"/>
              </a:ext>
            </a:extLst>
          </p:cNvPr>
          <p:cNvSpPr>
            <a:spLocks noGrp="1"/>
          </p:cNvSpPr>
          <p:nvPr>
            <p:ph type="sldNum" sz="quarter" idx="5"/>
          </p:nvPr>
        </p:nvSpPr>
        <p:spPr/>
        <p:txBody>
          <a:bodyPr/>
          <a:lstStyle/>
          <a:p>
            <a:fld id="{6783F0CC-6F98-4B0A-97C3-9B98A3C2EDF3}" type="slidenum">
              <a:rPr lang="en-US" smtClean="0"/>
              <a:t>43</a:t>
            </a:fld>
            <a:endParaRPr lang="en-US"/>
          </a:p>
        </p:txBody>
      </p:sp>
    </p:spTree>
    <p:extLst>
      <p:ext uri="{BB962C8B-B14F-4D97-AF65-F5344CB8AC3E}">
        <p14:creationId xmlns:p14="http://schemas.microsoft.com/office/powerpoint/2010/main" val="35399435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BE589-BF17-5C72-C3FA-BAB213384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9AEEA-E14C-E90C-18E5-C4ADF9FAB25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6AB9C7B-E3DE-F2B9-416D-D944182217BB}"/>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BB285B82-7250-F9F2-31FB-92C69EB4230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83F0CC-6F98-4B0A-97C3-9B98A3C2EDF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387727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BD019-A2D6-F1EC-EF33-2289F4E4FB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663039-1955-A71D-D680-2D7046BE0DB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E575B85-6704-5A1E-6D5E-72D9F22716D7}"/>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1413EC41-51A1-14B1-5395-43100CCD84E2}"/>
              </a:ext>
            </a:extLst>
          </p:cNvPr>
          <p:cNvSpPr>
            <a:spLocks noGrp="1"/>
          </p:cNvSpPr>
          <p:nvPr>
            <p:ph type="sldNum" sz="quarter" idx="5"/>
          </p:nvPr>
        </p:nvSpPr>
        <p:spPr/>
        <p:txBody>
          <a:bodyPr/>
          <a:lstStyle/>
          <a:p>
            <a:fld id="{6783F0CC-6F98-4B0A-97C3-9B98A3C2EDF3}" type="slidenum">
              <a:rPr lang="en-US" smtClean="0"/>
              <a:t>45</a:t>
            </a:fld>
            <a:endParaRPr lang="en-US"/>
          </a:p>
        </p:txBody>
      </p:sp>
    </p:spTree>
    <p:extLst>
      <p:ext uri="{BB962C8B-B14F-4D97-AF65-F5344CB8AC3E}">
        <p14:creationId xmlns:p14="http://schemas.microsoft.com/office/powerpoint/2010/main" val="23428331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787BE-D33A-1548-8872-D91AA0FAF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554EA1-5B73-92EE-8625-AE010C0FA1D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3224629-046C-342E-2F12-C9FF20C9B4E9}"/>
              </a:ext>
            </a:extLst>
          </p:cNvPr>
          <p:cNvSpPr>
            <a:spLocks noGrp="1"/>
          </p:cNvSpPr>
          <p:nvPr>
            <p:ph type="body" idx="1"/>
          </p:nvPr>
        </p:nvSpPr>
        <p:spPr/>
        <p:txBody>
          <a:bodyPr/>
          <a:lstStyle/>
          <a:p>
            <a:r>
              <a:rPr lang="en-US"/>
              <a:t>Instructor Notes</a:t>
            </a:r>
          </a:p>
          <a:p>
            <a:r>
              <a:rPr lang="en-US"/>
              <a:t>Do: Display &amp; review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93760F78-F09C-8412-C5F3-B033594EB7AE}"/>
              </a:ext>
            </a:extLst>
          </p:cNvPr>
          <p:cNvSpPr>
            <a:spLocks noGrp="1"/>
          </p:cNvSpPr>
          <p:nvPr>
            <p:ph type="sldNum" sz="quarter" idx="5"/>
          </p:nvPr>
        </p:nvSpPr>
        <p:spPr/>
        <p:txBody>
          <a:bodyPr/>
          <a:lstStyle/>
          <a:p>
            <a:fld id="{6783F0CC-6F98-4B0A-97C3-9B98A3C2EDF3}" type="slidenum">
              <a:rPr lang="en-US" smtClean="0"/>
              <a:t>46</a:t>
            </a:fld>
            <a:endParaRPr lang="en-US"/>
          </a:p>
        </p:txBody>
      </p:sp>
    </p:spTree>
    <p:extLst>
      <p:ext uri="{BB962C8B-B14F-4D97-AF65-F5344CB8AC3E}">
        <p14:creationId xmlns:p14="http://schemas.microsoft.com/office/powerpoint/2010/main" val="396037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4ECDD-FA1B-82F3-2775-D497F55CBC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ED467-5FA5-6E1E-F3A3-9B83DF06665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9399210-9F32-FB10-92C2-B64B0EFCE80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C4D1D73-B94C-2805-252A-AD970EE674B7}"/>
              </a:ext>
            </a:extLst>
          </p:cNvPr>
          <p:cNvSpPr>
            <a:spLocks noGrp="1"/>
          </p:cNvSpPr>
          <p:nvPr>
            <p:ph type="sldNum" sz="quarter" idx="5"/>
          </p:nvPr>
        </p:nvSpPr>
        <p:spPr/>
        <p:txBody>
          <a:bodyPr/>
          <a:lstStyle/>
          <a:p>
            <a:fld id="{6783F0CC-6F98-4B0A-97C3-9B98A3C2EDF3}" type="slidenum">
              <a:rPr lang="en-US" smtClean="0"/>
              <a:t>4</a:t>
            </a:fld>
            <a:endParaRPr lang="en-US"/>
          </a:p>
        </p:txBody>
      </p:sp>
    </p:spTree>
    <p:extLst>
      <p:ext uri="{BB962C8B-B14F-4D97-AF65-F5344CB8AC3E}">
        <p14:creationId xmlns:p14="http://schemas.microsoft.com/office/powerpoint/2010/main" val="38083476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5</a:t>
            </a:fld>
            <a:endParaRPr lang="en-US"/>
          </a:p>
        </p:txBody>
      </p:sp>
    </p:spTree>
    <p:extLst>
      <p:ext uri="{BB962C8B-B14F-4D97-AF65-F5344CB8AC3E}">
        <p14:creationId xmlns:p14="http://schemas.microsoft.com/office/powerpoint/2010/main" val="3808611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1A8D4-C7EF-3D19-BEA7-787CCB9707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CE1FD-A034-E871-0E6D-C0A072463F7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2C38582-B52F-5AA0-4340-BBD3C6C5B95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E706716-D172-FCE0-B879-8A61D932BEC1}"/>
              </a:ext>
            </a:extLst>
          </p:cNvPr>
          <p:cNvSpPr>
            <a:spLocks noGrp="1"/>
          </p:cNvSpPr>
          <p:nvPr>
            <p:ph type="sldNum" sz="quarter" idx="5"/>
          </p:nvPr>
        </p:nvSpPr>
        <p:spPr/>
        <p:txBody>
          <a:bodyPr/>
          <a:lstStyle/>
          <a:p>
            <a:fld id="{6783F0CC-6F98-4B0A-97C3-9B98A3C2EDF3}" type="slidenum">
              <a:rPr lang="en-US" smtClean="0"/>
              <a:t>6</a:t>
            </a:fld>
            <a:endParaRPr lang="en-US"/>
          </a:p>
        </p:txBody>
      </p:sp>
    </p:spTree>
    <p:extLst>
      <p:ext uri="{BB962C8B-B14F-4D97-AF65-F5344CB8AC3E}">
        <p14:creationId xmlns:p14="http://schemas.microsoft.com/office/powerpoint/2010/main" val="3475396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6F254-A3E0-8997-8A41-BB129CAA63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F566DB-B975-FAB5-6911-EC3D96C21E6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B7641D5-954C-AE3C-6EE4-42595550693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BF81E7A-6494-1223-A7B7-96C84FBBC083}"/>
              </a:ext>
            </a:extLst>
          </p:cNvPr>
          <p:cNvSpPr>
            <a:spLocks noGrp="1"/>
          </p:cNvSpPr>
          <p:nvPr>
            <p:ph type="sldNum" sz="quarter" idx="5"/>
          </p:nvPr>
        </p:nvSpPr>
        <p:spPr/>
        <p:txBody>
          <a:bodyPr/>
          <a:lstStyle/>
          <a:p>
            <a:fld id="{6783F0CC-6F98-4B0A-97C3-9B98A3C2EDF3}" type="slidenum">
              <a:rPr lang="en-US" smtClean="0"/>
              <a:t>7</a:t>
            </a:fld>
            <a:endParaRPr lang="en-US"/>
          </a:p>
        </p:txBody>
      </p:sp>
    </p:spTree>
    <p:extLst>
      <p:ext uri="{BB962C8B-B14F-4D97-AF65-F5344CB8AC3E}">
        <p14:creationId xmlns:p14="http://schemas.microsoft.com/office/powerpoint/2010/main" val="3195985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55700"/>
            <a:ext cx="5486400" cy="3086100"/>
          </a:xfrm>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8</a:t>
            </a:fld>
            <a:endParaRPr lang="en-US"/>
          </a:p>
        </p:txBody>
      </p:sp>
    </p:spTree>
    <p:extLst>
      <p:ext uri="{BB962C8B-B14F-4D97-AF65-F5344CB8AC3E}">
        <p14:creationId xmlns:p14="http://schemas.microsoft.com/office/powerpoint/2010/main" val="2641193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F7DE8-FF8C-5248-7E91-00477889AD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A64D54-F36F-815E-3E89-155935F07F84}"/>
              </a:ext>
            </a:extLst>
          </p:cNvPr>
          <p:cNvSpPr>
            <a:spLocks noGrp="1" noRot="1" noChangeAspect="1"/>
          </p:cNvSpPr>
          <p:nvPr>
            <p:ph type="sldImg"/>
          </p:nvPr>
        </p:nvSpPr>
        <p:spPr>
          <a:xfrm>
            <a:off x="685800" y="1155700"/>
            <a:ext cx="5486400" cy="3086100"/>
          </a:xfrm>
        </p:spPr>
        <p:txBody>
          <a:bodyPr/>
          <a:lstStyle/>
          <a:p>
            <a:endParaRPr lang="en-US"/>
          </a:p>
        </p:txBody>
      </p:sp>
      <p:sp>
        <p:nvSpPr>
          <p:cNvPr id="3" name="Notes Placeholder 2">
            <a:extLst>
              <a:ext uri="{FF2B5EF4-FFF2-40B4-BE49-F238E27FC236}">
                <a16:creationId xmlns:a16="http://schemas.microsoft.com/office/drawing/2014/main" id="{E29C92B5-4E10-4253-02A9-55F799AC96A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0981BC3-E27C-F15C-A71C-50347ACA9180}"/>
              </a:ext>
            </a:extLst>
          </p:cNvPr>
          <p:cNvSpPr>
            <a:spLocks noGrp="1"/>
          </p:cNvSpPr>
          <p:nvPr>
            <p:ph type="sldNum" sz="quarter" idx="5"/>
          </p:nvPr>
        </p:nvSpPr>
        <p:spPr/>
        <p:txBody>
          <a:bodyPr/>
          <a:lstStyle/>
          <a:p>
            <a:fld id="{6783F0CC-6F98-4B0A-97C3-9B98A3C2EDF3}" type="slidenum">
              <a:rPr lang="en-US" smtClean="0"/>
              <a:t>9</a:t>
            </a:fld>
            <a:endParaRPr lang="en-US"/>
          </a:p>
        </p:txBody>
      </p:sp>
    </p:spTree>
    <p:extLst>
      <p:ext uri="{BB962C8B-B14F-4D97-AF65-F5344CB8AC3E}">
        <p14:creationId xmlns:p14="http://schemas.microsoft.com/office/powerpoint/2010/main" val="585797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Light">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705102"/>
            <a:ext cx="16002000" cy="3427411"/>
          </a:xfrm>
        </p:spPr>
        <p:txBody>
          <a:bodyPr anchor="b">
            <a:noAutofit/>
          </a:bodyPr>
          <a:lstStyle>
            <a:lvl1pPr>
              <a:defRPr sz="9600"/>
            </a:lvl1pPr>
          </a:lstStyle>
          <a:p>
            <a:r>
              <a:rPr lang="en-US"/>
              <a:t>Click to edit Master title style</a:t>
            </a:r>
          </a:p>
        </p:txBody>
      </p:sp>
      <p:sp>
        <p:nvSpPr>
          <p:cNvPr id="3" name="Subtitle 2"/>
          <p:cNvSpPr>
            <a:spLocks noGrp="1"/>
          </p:cNvSpPr>
          <p:nvPr>
            <p:ph type="subTitle" idx="1"/>
          </p:nvPr>
        </p:nvSpPr>
        <p:spPr>
          <a:xfrm>
            <a:off x="1015552" y="6743700"/>
            <a:ext cx="16002000" cy="990600"/>
          </a:xfrm>
        </p:spPr>
        <p:txBody>
          <a:bodyPr>
            <a:normAutofit/>
          </a:bodyPr>
          <a:lstStyle>
            <a:lvl1pPr marL="0" indent="0" algn="l">
              <a:buNone/>
              <a:defRPr sz="2400">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015552" y="7932737"/>
            <a:ext cx="2133600" cy="365125"/>
          </a:xfrm>
        </p:spPr>
        <p:txBody>
          <a:bodyPr/>
          <a:lstStyle>
            <a:lvl1pPr>
              <a:defRPr sz="1800">
                <a:solidFill>
                  <a:schemeClr val="tx1"/>
                </a:solidFill>
              </a:defRPr>
            </a:lvl1pPr>
          </a:lstStyle>
          <a:p>
            <a:fld id="{7A83BF4E-8522-4035-81EE-013A62056697}" type="datetime1">
              <a:rPr lang="en-US" smtClean="0"/>
              <a:t>8/7/2026</a:t>
            </a:fld>
            <a:endParaRPr lang="en-US"/>
          </a:p>
        </p:txBody>
      </p:sp>
      <p:sp>
        <p:nvSpPr>
          <p:cNvPr id="7" name="AutoShape 2">
            <a:extLst>
              <a:ext uri="{FF2B5EF4-FFF2-40B4-BE49-F238E27FC236}">
                <a16:creationId xmlns:a16="http://schemas.microsoft.com/office/drawing/2014/main" id="{4CE85969-B5D8-F66F-ED7F-99785CDA49FB}"/>
              </a:ext>
            </a:extLst>
          </p:cNvPr>
          <p:cNvSpPr/>
          <p:nvPr userDrawn="1"/>
        </p:nvSpPr>
        <p:spPr>
          <a:xfrm flipV="1">
            <a:off x="990600" y="6438900"/>
            <a:ext cx="16230697" cy="0"/>
          </a:xfrm>
          <a:prstGeom prst="line">
            <a:avLst/>
          </a:prstGeom>
          <a:ln w="219075" cap="flat">
            <a:solidFill>
              <a:srgbClr val="A4D545"/>
            </a:solidFill>
            <a:prstDash val="solid"/>
            <a:headEnd type="none" w="sm" len="sm"/>
            <a:tailEnd type="none" w="sm" len="sm"/>
          </a:ln>
        </p:spPr>
        <p:txBody>
          <a:bodyPr/>
          <a:lstStyle/>
          <a:p>
            <a:endParaRPr lang="en-US"/>
          </a:p>
        </p:txBody>
      </p:sp>
      <p:pic>
        <p:nvPicPr>
          <p:cNvPr id="10" name="Picture 9" descr="Logo, company name&#10;&#10;AI-generated content may be incorrect.">
            <a:extLst>
              <a:ext uri="{FF2B5EF4-FFF2-40B4-BE49-F238E27FC236}">
                <a16:creationId xmlns:a16="http://schemas.microsoft.com/office/drawing/2014/main" id="{2BC52741-ED42-D12C-34C8-A182916A7B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9936" y="647700"/>
            <a:ext cx="3886200" cy="1828800"/>
          </a:xfrm>
          <a:prstGeom prst="rect">
            <a:avLst/>
          </a:prstGeom>
        </p:spPr>
      </p:pic>
    </p:spTree>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1_Right Picture Takeover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144000" y="0"/>
            <a:ext cx="9144000" cy="102870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97516390"/>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g content slide">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16459200" cy="914400"/>
          </a:xfrm>
        </p:spPr>
        <p:txBody>
          <a:bodyPr anchor="t">
            <a:normAutofit/>
          </a:bodyPr>
          <a:lstStyle>
            <a:lvl1pPr>
              <a:defRPr sz="3600"/>
            </a:lvl1pPr>
          </a:lstStyle>
          <a:p>
            <a:r>
              <a:rPr lang="en-US"/>
              <a:t>Click to edit Master title style</a:t>
            </a:r>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a:extLst>
              <a:ext uri="{FF2B5EF4-FFF2-40B4-BE49-F238E27FC236}">
                <a16:creationId xmlns:a16="http://schemas.microsoft.com/office/drawing/2014/main" id="{C15423A7-63F1-FF4D-BD27-A1771E57E133}"/>
              </a:ext>
            </a:extLst>
          </p:cNvPr>
          <p:cNvSpPr>
            <a:spLocks noGrp="1"/>
          </p:cNvSpPr>
          <p:nvPr>
            <p:ph sz="quarter" idx="13"/>
          </p:nvPr>
        </p:nvSpPr>
        <p:spPr>
          <a:xfrm>
            <a:off x="914400" y="1485900"/>
            <a:ext cx="16459200" cy="777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Logo, company name&#10;&#10;AI-generated content may be incorrect.">
            <a:extLst>
              <a:ext uri="{FF2B5EF4-FFF2-40B4-BE49-F238E27FC236}">
                <a16:creationId xmlns:a16="http://schemas.microsoft.com/office/drawing/2014/main" id="{E110E99E-E35C-5B29-04E6-DDC6530EA1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ig content slide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16459200" cy="914400"/>
          </a:xfrm>
        </p:spPr>
        <p:txBody>
          <a:bodyPr anchor="t">
            <a:normAutofit/>
          </a:bodyPr>
          <a:lstStyle>
            <a:lvl1pPr>
              <a:defRPr sz="3600"/>
            </a:lvl1pPr>
          </a:lstStyle>
          <a:p>
            <a:r>
              <a:rPr lang="en-US"/>
              <a:t>Click to edit Master title style</a:t>
            </a:r>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
        <p:nvSpPr>
          <p:cNvPr id="8" name="Content Placeholder 7">
            <a:extLst>
              <a:ext uri="{FF2B5EF4-FFF2-40B4-BE49-F238E27FC236}">
                <a16:creationId xmlns:a16="http://schemas.microsoft.com/office/drawing/2014/main" id="{C15423A7-63F1-FF4D-BD27-A1771E57E133}"/>
              </a:ext>
            </a:extLst>
          </p:cNvPr>
          <p:cNvSpPr>
            <a:spLocks noGrp="1"/>
          </p:cNvSpPr>
          <p:nvPr>
            <p:ph sz="quarter" idx="13"/>
          </p:nvPr>
        </p:nvSpPr>
        <p:spPr>
          <a:xfrm>
            <a:off x="914400" y="1485900"/>
            <a:ext cx="16459200" cy="77724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728113"/>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ue callout">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rgbClr val="E7F4FF">
              <a:alpha val="50196"/>
            </a:srgbClr>
          </a:solidFill>
        </p:spPr>
        <p:txBody>
          <a:bodyPr lIns="182880" tIns="91440" rIns="182880"/>
          <a:lstStyle>
            <a:lvl1pPr marL="0" indent="0">
              <a:buNone/>
              <a:defRPr b="1"/>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Logo, company name&#10;&#10;AI-generated content may be incorrect.">
            <a:extLst>
              <a:ext uri="{FF2B5EF4-FFF2-40B4-BE49-F238E27FC236}">
                <a16:creationId xmlns:a16="http://schemas.microsoft.com/office/drawing/2014/main" id="{F4FD5A23-6A52-462D-9486-6B92AA7270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4426807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Left callou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chemeClr val="tx1">
              <a:alpha val="90000"/>
            </a:schemeClr>
          </a:solidFill>
        </p:spPr>
        <p:txBody>
          <a:bodyPr lIns="182880" tIns="91440" rIns="182880">
            <a:normAutofit/>
          </a:bodyPr>
          <a:lstStyle>
            <a:lvl1pPr marL="0" indent="0">
              <a:buNone/>
              <a:defRPr sz="3200" b="1">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20696441"/>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iz Ques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stStyle>
          <a:p>
            <a:pPr lvl="0"/>
            <a:r>
              <a:rPr lang="en-US"/>
              <a:t>Click to edit Master text styles</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9FE6E07D-CAF0-2732-1FEC-822C720CDE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25152" y="442293"/>
            <a:ext cx="1318674" cy="1813176"/>
          </a:xfrm>
          <a:prstGeom prst="rect">
            <a:avLst/>
          </a:prstGeom>
        </p:spPr>
      </p:pic>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rgbClr val="E7F4FF">
              <a:alpha val="50196"/>
            </a:srgbClr>
          </a:solidFill>
        </p:spPr>
        <p:txBody>
          <a:bodyPr lIns="182880" tIns="91440" rIns="182880"/>
          <a:lstStyle>
            <a:lvl1pPr marL="0" indent="0">
              <a:buNone/>
              <a:defRPr b="1"/>
            </a:lvl1pPr>
          </a:lstStyle>
          <a:p>
            <a:pPr lvl="0"/>
            <a:r>
              <a:rPr lang="en-US"/>
              <a:t>Click to edit Master text styles</a:t>
            </a:r>
          </a:p>
        </p:txBody>
      </p:sp>
    </p:spTree>
    <p:extLst>
      <p:ext uri="{BB962C8B-B14F-4D97-AF65-F5344CB8AC3E}">
        <p14:creationId xmlns:p14="http://schemas.microsoft.com/office/powerpoint/2010/main" val="4349107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iz Question Al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marL="0" indent="0">
              <a:buNone/>
              <a:defRPr sz="3600">
                <a:solidFill>
                  <a:schemeClr val="tx1"/>
                </a:solidFill>
              </a:defRPr>
            </a:lvl1pPr>
            <a:lvl2pPr marL="457200" indent="0">
              <a:buNone/>
              <a:defRPr sz="3200">
                <a:solidFill>
                  <a:schemeClr val="tx1"/>
                </a:solidFill>
              </a:defRPr>
            </a:lvl2pPr>
            <a:lvl3pPr marL="914400" indent="0">
              <a:buNone/>
              <a:defRPr sz="2800">
                <a:solidFill>
                  <a:schemeClr val="tx1"/>
                </a:solidFill>
              </a:defRPr>
            </a:lvl3pPr>
            <a:lvl4pPr marL="1371600" indent="0">
              <a:buNone/>
              <a:defRPr sz="2400">
                <a:solidFill>
                  <a:schemeClr val="tx1"/>
                </a:solidFill>
              </a:defRPr>
            </a:lvl4pPr>
            <a:lvl5pPr marL="1828800" indent="0">
              <a:buNone/>
              <a:defRPr sz="2400">
                <a:solidFill>
                  <a:schemeClr val="tx1"/>
                </a:solidFill>
              </a:defRPr>
            </a:lvl5pPr>
          </a:lstStyle>
          <a:p>
            <a:pPr lvl="0"/>
            <a:r>
              <a:rPr lang="en-US"/>
              <a:t>Click to edit Master text styles</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chemeClr val="tx1">
              <a:alpha val="90000"/>
            </a:schemeClr>
          </a:solidFill>
        </p:spPr>
        <p:txBody>
          <a:bodyPr lIns="182880" tIns="91440" rIns="182880">
            <a:normAutofit/>
          </a:bodyPr>
          <a:lstStyle>
            <a:lvl1pPr marL="0" indent="0">
              <a:buNone/>
              <a:defRPr sz="3200" b="1">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474795432"/>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76500"/>
            <a:ext cx="8001000" cy="670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72600" y="2476500"/>
            <a:ext cx="8001000" cy="670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pic>
        <p:nvPicPr>
          <p:cNvPr id="8" name="Picture 7" descr="Logo, company name&#10;&#10;AI-generated content may be incorrect.">
            <a:extLst>
              <a:ext uri="{FF2B5EF4-FFF2-40B4-BE49-F238E27FC236}">
                <a16:creationId xmlns:a16="http://schemas.microsoft.com/office/drawing/2014/main" id="{EA362354-D238-BB5D-53D6-4D10D04E3C1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1_Two Conten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76500"/>
            <a:ext cx="8001000" cy="6705600"/>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72600" y="2476500"/>
            <a:ext cx="8001000" cy="6705600"/>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883894506"/>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284538"/>
            <a:ext cx="8077200" cy="5973762"/>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284538"/>
            <a:ext cx="8077198" cy="5973762"/>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1BAE409E-9305-EB42-D6C4-E5F1A9A49B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_Dark">
    <p:bg>
      <p:bgPr>
        <a:solidFill>
          <a:srgbClr val="053D5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705102"/>
            <a:ext cx="16002000" cy="3427411"/>
          </a:xfrm>
        </p:spPr>
        <p:txBody>
          <a:bodyPr anchor="b">
            <a:noAutofit/>
          </a:bodyPr>
          <a:lstStyle>
            <a:lvl1pPr>
              <a:defRPr sz="9600">
                <a:solidFill>
                  <a:schemeClr val="bg1"/>
                </a:solidFill>
              </a:defRPr>
            </a:lvl1pPr>
          </a:lstStyle>
          <a:p>
            <a:r>
              <a:rPr lang="en-US"/>
              <a:t>Click to edit Master title style</a:t>
            </a:r>
          </a:p>
        </p:txBody>
      </p:sp>
      <p:sp>
        <p:nvSpPr>
          <p:cNvPr id="3" name="Subtitle 2"/>
          <p:cNvSpPr>
            <a:spLocks noGrp="1"/>
          </p:cNvSpPr>
          <p:nvPr>
            <p:ph type="subTitle" idx="1"/>
          </p:nvPr>
        </p:nvSpPr>
        <p:spPr>
          <a:xfrm>
            <a:off x="1015552" y="6743700"/>
            <a:ext cx="16002000" cy="990600"/>
          </a:xfrm>
        </p:spPr>
        <p:txBody>
          <a:bodyPr>
            <a:normAutofit/>
          </a:bodyPr>
          <a:lstStyle>
            <a:lvl1pPr marL="0" indent="0" algn="l">
              <a:buNone/>
              <a:defRPr sz="240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015552" y="7932737"/>
            <a:ext cx="2133600" cy="365125"/>
          </a:xfrm>
        </p:spPr>
        <p:txBody>
          <a:bodyPr/>
          <a:lstStyle>
            <a:lvl1pPr>
              <a:defRPr sz="1800">
                <a:solidFill>
                  <a:schemeClr val="bg1"/>
                </a:solidFill>
              </a:defRPr>
            </a:lvl1pPr>
          </a:lstStyle>
          <a:p>
            <a:fld id="{50A341BE-C67B-44C9-9BE8-5100D4C473CB}" type="datetime1">
              <a:rPr lang="en-US" smtClean="0"/>
              <a:t>8/7/2026</a:t>
            </a:fld>
            <a:endParaRPr lang="en-US"/>
          </a:p>
        </p:txBody>
      </p:sp>
      <p:sp>
        <p:nvSpPr>
          <p:cNvPr id="7" name="AutoShape 2">
            <a:extLst>
              <a:ext uri="{FF2B5EF4-FFF2-40B4-BE49-F238E27FC236}">
                <a16:creationId xmlns:a16="http://schemas.microsoft.com/office/drawing/2014/main" id="{4CE85969-B5D8-F66F-ED7F-99785CDA49FB}"/>
              </a:ext>
            </a:extLst>
          </p:cNvPr>
          <p:cNvSpPr/>
          <p:nvPr userDrawn="1"/>
        </p:nvSpPr>
        <p:spPr>
          <a:xfrm flipV="1">
            <a:off x="990600" y="6438900"/>
            <a:ext cx="16230697" cy="0"/>
          </a:xfrm>
          <a:prstGeom prst="line">
            <a:avLst/>
          </a:prstGeom>
          <a:ln w="219075" cap="flat">
            <a:solidFill>
              <a:srgbClr val="A4D545"/>
            </a:solidFill>
            <a:prstDash val="solid"/>
            <a:headEnd type="none" w="sm" len="sm"/>
            <a:tailEnd type="none" w="sm" len="sm"/>
          </a:ln>
        </p:spPr>
        <p:txBody>
          <a:bodyPr/>
          <a:lstStyle/>
          <a:p>
            <a:endParaRPr lang="en-US"/>
          </a:p>
        </p:txBody>
      </p:sp>
      <p:pic>
        <p:nvPicPr>
          <p:cNvPr id="6" name="Picture 5" descr="Logo&#10;&#10;AI-generated content may be incorrect.">
            <a:extLst>
              <a:ext uri="{FF2B5EF4-FFF2-40B4-BE49-F238E27FC236}">
                <a16:creationId xmlns:a16="http://schemas.microsoft.com/office/drawing/2014/main" id="{20D0B13D-800F-7FE5-0FA8-686C04DF24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723900"/>
            <a:ext cx="3886208" cy="1752600"/>
          </a:xfrm>
          <a:prstGeom prst="rect">
            <a:avLst/>
          </a:prstGeom>
        </p:spPr>
      </p:pic>
    </p:spTree>
    <p:extLst>
      <p:ext uri="{BB962C8B-B14F-4D97-AF65-F5344CB8AC3E}">
        <p14:creationId xmlns:p14="http://schemas.microsoft.com/office/powerpoint/2010/main" val="538640171"/>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1_Comparis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284538"/>
            <a:ext cx="8077200" cy="5973762"/>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284538"/>
            <a:ext cx="8077198" cy="5973762"/>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396472946"/>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with dark headers">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706600" cy="1812924"/>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a:solidFill>
            <a:schemeClr val="tx1"/>
          </a:solidFill>
        </p:spPr>
        <p:txBody>
          <a:bodyPr anchor="b">
            <a:normAutofit/>
          </a:bodyPr>
          <a:lstStyle>
            <a:lvl1pPr marL="0" indent="0">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162300"/>
            <a:ext cx="8077200" cy="5943600"/>
          </a:xfrm>
          <a:solidFill>
            <a:srgbClr val="FBFBFB"/>
          </a:solidFill>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a:solidFill>
            <a:schemeClr val="tx1"/>
          </a:solidFill>
        </p:spPr>
        <p:txBody>
          <a:bodyPr anchor="b">
            <a:normAutofit/>
          </a:bodyPr>
          <a:lstStyle>
            <a:lvl1pPr marL="0" indent="0">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162300"/>
            <a:ext cx="8077198" cy="5943600"/>
          </a:xfrm>
          <a:solidFill>
            <a:srgbClr val="FBFBFB"/>
          </a:solidFill>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11" name="Picture 10" descr="Logo, company name&#10;&#10;AI-generated content may be incorrect.">
            <a:extLst>
              <a:ext uri="{FF2B5EF4-FFF2-40B4-BE49-F238E27FC236}">
                <a16:creationId xmlns:a16="http://schemas.microsoft.com/office/drawing/2014/main" id="{DC7720FA-8A61-873F-8C24-7339C14B45A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6235446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Content with dark headers">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00300"/>
            <a:ext cx="53340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009900"/>
            <a:ext cx="53340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2">
            <a:extLst>
              <a:ext uri="{FF2B5EF4-FFF2-40B4-BE49-F238E27FC236}">
                <a16:creationId xmlns:a16="http://schemas.microsoft.com/office/drawing/2014/main" id="{83869380-5AB0-122D-FEF0-6ACE32B22EC4}"/>
              </a:ext>
            </a:extLst>
          </p:cNvPr>
          <p:cNvSpPr>
            <a:spLocks noGrp="1"/>
          </p:cNvSpPr>
          <p:nvPr>
            <p:ph type="body" idx="13"/>
          </p:nvPr>
        </p:nvSpPr>
        <p:spPr>
          <a:xfrm>
            <a:off x="915914" y="5981700"/>
            <a:ext cx="5332528"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a:extLst>
              <a:ext uri="{FF2B5EF4-FFF2-40B4-BE49-F238E27FC236}">
                <a16:creationId xmlns:a16="http://schemas.microsoft.com/office/drawing/2014/main" id="{5AEC7163-7116-ECDE-5D94-D7DB7DEF326B}"/>
              </a:ext>
            </a:extLst>
          </p:cNvPr>
          <p:cNvSpPr>
            <a:spLocks noGrp="1"/>
          </p:cNvSpPr>
          <p:nvPr>
            <p:ph sz="half" idx="14"/>
          </p:nvPr>
        </p:nvSpPr>
        <p:spPr>
          <a:xfrm>
            <a:off x="914400" y="6596046"/>
            <a:ext cx="5332528"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a:extLst>
              <a:ext uri="{FF2B5EF4-FFF2-40B4-BE49-F238E27FC236}">
                <a16:creationId xmlns:a16="http://schemas.microsoft.com/office/drawing/2014/main" id="{48116E42-BB31-4F93-52F5-1249D6CD5EBD}"/>
              </a:ext>
            </a:extLst>
          </p:cNvPr>
          <p:cNvSpPr>
            <a:spLocks noGrp="1"/>
          </p:cNvSpPr>
          <p:nvPr>
            <p:ph type="body" idx="15"/>
          </p:nvPr>
        </p:nvSpPr>
        <p:spPr>
          <a:xfrm>
            <a:off x="6553200" y="2400300"/>
            <a:ext cx="518303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Content Placeholder 3">
            <a:extLst>
              <a:ext uri="{FF2B5EF4-FFF2-40B4-BE49-F238E27FC236}">
                <a16:creationId xmlns:a16="http://schemas.microsoft.com/office/drawing/2014/main" id="{414D5AEC-8517-D3FA-0821-C63EFFF9EC4D}"/>
              </a:ext>
            </a:extLst>
          </p:cNvPr>
          <p:cNvSpPr>
            <a:spLocks noGrp="1"/>
          </p:cNvSpPr>
          <p:nvPr>
            <p:ph sz="half" idx="16"/>
          </p:nvPr>
        </p:nvSpPr>
        <p:spPr>
          <a:xfrm>
            <a:off x="6553200" y="3009900"/>
            <a:ext cx="518303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A2085221-056A-1FC4-35E5-4506D18FDFFA}"/>
              </a:ext>
            </a:extLst>
          </p:cNvPr>
          <p:cNvSpPr>
            <a:spLocks noGrp="1"/>
          </p:cNvSpPr>
          <p:nvPr>
            <p:ph type="body" idx="17"/>
          </p:nvPr>
        </p:nvSpPr>
        <p:spPr>
          <a:xfrm>
            <a:off x="6554715" y="5981700"/>
            <a:ext cx="51816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Content Placeholder 3">
            <a:extLst>
              <a:ext uri="{FF2B5EF4-FFF2-40B4-BE49-F238E27FC236}">
                <a16:creationId xmlns:a16="http://schemas.microsoft.com/office/drawing/2014/main" id="{2CBD753B-1631-AC4E-53CF-6A6836380476}"/>
              </a:ext>
            </a:extLst>
          </p:cNvPr>
          <p:cNvSpPr>
            <a:spLocks noGrp="1"/>
          </p:cNvSpPr>
          <p:nvPr>
            <p:ph sz="half" idx="18"/>
          </p:nvPr>
        </p:nvSpPr>
        <p:spPr>
          <a:xfrm>
            <a:off x="6553201" y="6596046"/>
            <a:ext cx="51816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2">
            <a:extLst>
              <a:ext uri="{FF2B5EF4-FFF2-40B4-BE49-F238E27FC236}">
                <a16:creationId xmlns:a16="http://schemas.microsoft.com/office/drawing/2014/main" id="{435FFEC0-0F27-8130-0E0D-A67C64CB8CA1}"/>
              </a:ext>
            </a:extLst>
          </p:cNvPr>
          <p:cNvSpPr>
            <a:spLocks noGrp="1"/>
          </p:cNvSpPr>
          <p:nvPr>
            <p:ph type="body" idx="19"/>
          </p:nvPr>
        </p:nvSpPr>
        <p:spPr>
          <a:xfrm>
            <a:off x="12039600" y="2400300"/>
            <a:ext cx="53340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8" name="Content Placeholder 3">
            <a:extLst>
              <a:ext uri="{FF2B5EF4-FFF2-40B4-BE49-F238E27FC236}">
                <a16:creationId xmlns:a16="http://schemas.microsoft.com/office/drawing/2014/main" id="{0FA0A2DF-FBF8-3442-DB1F-79BCC78D2726}"/>
              </a:ext>
            </a:extLst>
          </p:cNvPr>
          <p:cNvSpPr>
            <a:spLocks noGrp="1"/>
          </p:cNvSpPr>
          <p:nvPr>
            <p:ph sz="half" idx="20"/>
          </p:nvPr>
        </p:nvSpPr>
        <p:spPr>
          <a:xfrm>
            <a:off x="12039600" y="3009900"/>
            <a:ext cx="53340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2">
            <a:extLst>
              <a:ext uri="{FF2B5EF4-FFF2-40B4-BE49-F238E27FC236}">
                <a16:creationId xmlns:a16="http://schemas.microsoft.com/office/drawing/2014/main" id="{CF761076-B0A5-294B-9C48-D9C8D9F792AF}"/>
              </a:ext>
            </a:extLst>
          </p:cNvPr>
          <p:cNvSpPr>
            <a:spLocks noGrp="1"/>
          </p:cNvSpPr>
          <p:nvPr>
            <p:ph type="body" idx="21"/>
          </p:nvPr>
        </p:nvSpPr>
        <p:spPr>
          <a:xfrm>
            <a:off x="12041114" y="5981700"/>
            <a:ext cx="5332528"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Content Placeholder 3">
            <a:extLst>
              <a:ext uri="{FF2B5EF4-FFF2-40B4-BE49-F238E27FC236}">
                <a16:creationId xmlns:a16="http://schemas.microsoft.com/office/drawing/2014/main" id="{A2532552-CD83-8825-F929-24E742B80189}"/>
              </a:ext>
            </a:extLst>
          </p:cNvPr>
          <p:cNvSpPr>
            <a:spLocks noGrp="1"/>
          </p:cNvSpPr>
          <p:nvPr>
            <p:ph sz="half" idx="22"/>
          </p:nvPr>
        </p:nvSpPr>
        <p:spPr>
          <a:xfrm>
            <a:off x="12039600" y="6596046"/>
            <a:ext cx="5332528"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21" name="Picture 20" descr="Logo, company name&#10;&#10;AI-generated content may be incorrect.">
            <a:extLst>
              <a:ext uri="{FF2B5EF4-FFF2-40B4-BE49-F238E27FC236}">
                <a16:creationId xmlns:a16="http://schemas.microsoft.com/office/drawing/2014/main" id="{8E342DB3-7DDA-BA65-DA47-FE92FFDFDAA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39844198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914398"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914398"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08536"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5105398" y="2429182"/>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5105398" y="4384859"/>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5099536" y="3287895"/>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9308122" y="2422464"/>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9308122" y="4378141"/>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9302260" y="3281177"/>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2">
            <a:extLst>
              <a:ext uri="{FF2B5EF4-FFF2-40B4-BE49-F238E27FC236}">
                <a16:creationId xmlns:a16="http://schemas.microsoft.com/office/drawing/2014/main" id="{95A65039-40A7-9A25-7862-CFD278E59476}"/>
              </a:ext>
            </a:extLst>
          </p:cNvPr>
          <p:cNvSpPr>
            <a:spLocks noGrp="1"/>
          </p:cNvSpPr>
          <p:nvPr>
            <p:ph type="body" idx="19" hasCustomPrompt="1"/>
          </p:nvPr>
        </p:nvSpPr>
        <p:spPr>
          <a:xfrm>
            <a:off x="13499122"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04</a:t>
            </a:r>
          </a:p>
        </p:txBody>
      </p:sp>
      <p:sp>
        <p:nvSpPr>
          <p:cNvPr id="17" name="Content Placeholder 3">
            <a:extLst>
              <a:ext uri="{FF2B5EF4-FFF2-40B4-BE49-F238E27FC236}">
                <a16:creationId xmlns:a16="http://schemas.microsoft.com/office/drawing/2014/main" id="{9AC9DD5B-92D9-E69F-A730-9D80E4CD93F6}"/>
              </a:ext>
            </a:extLst>
          </p:cNvPr>
          <p:cNvSpPr>
            <a:spLocks noGrp="1"/>
          </p:cNvSpPr>
          <p:nvPr>
            <p:ph sz="half" idx="20"/>
          </p:nvPr>
        </p:nvSpPr>
        <p:spPr>
          <a:xfrm>
            <a:off x="13499122"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57BAE2BC-1DB0-0C72-6516-724F9B9CC682}"/>
              </a:ext>
            </a:extLst>
          </p:cNvPr>
          <p:cNvSpPr>
            <a:spLocks noGrp="1"/>
          </p:cNvSpPr>
          <p:nvPr>
            <p:ph type="body" sz="quarter" idx="21"/>
          </p:nvPr>
        </p:nvSpPr>
        <p:spPr>
          <a:xfrm>
            <a:off x="13493260"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908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5099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9302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2" name="AutoShape 8">
            <a:extLst>
              <a:ext uri="{FF2B5EF4-FFF2-40B4-BE49-F238E27FC236}">
                <a16:creationId xmlns:a16="http://schemas.microsoft.com/office/drawing/2014/main" id="{C8A1B9C2-BFAD-54F5-A133-6AF5B8301343}"/>
              </a:ext>
            </a:extLst>
          </p:cNvPr>
          <p:cNvSpPr/>
          <p:nvPr userDrawn="1"/>
        </p:nvSpPr>
        <p:spPr>
          <a:xfrm>
            <a:off x="13493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pic>
        <p:nvPicPr>
          <p:cNvPr id="25" name="Picture 24" descr="Logo, company name&#10;&#10;AI-generated content may be incorrect.">
            <a:extLst>
              <a:ext uri="{FF2B5EF4-FFF2-40B4-BE49-F238E27FC236}">
                <a16:creationId xmlns:a16="http://schemas.microsoft.com/office/drawing/2014/main" id="{DB4850FB-E06B-8CE4-A03F-A20A778B54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309702" y="434975"/>
            <a:ext cx="1225316" cy="1684809"/>
          </a:xfrm>
          <a:prstGeom prst="rect">
            <a:avLst/>
          </a:prstGeom>
        </p:spPr>
      </p:pic>
    </p:spTree>
    <p:extLst>
      <p:ext uri="{BB962C8B-B14F-4D97-AF65-F5344CB8AC3E}">
        <p14:creationId xmlns:p14="http://schemas.microsoft.com/office/powerpoint/2010/main" val="31219406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2982349"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2982349"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976487"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7173349" y="2429182"/>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7173349" y="4384859"/>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7167487" y="3287895"/>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11376073" y="2422464"/>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11376073" y="4378141"/>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11370211" y="3281177"/>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2976487"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7167487"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11370211"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pic>
        <p:nvPicPr>
          <p:cNvPr id="25" name="Picture 24" descr="Logo, company name&#10;&#10;AI-generated content may be incorrect.">
            <a:extLst>
              <a:ext uri="{FF2B5EF4-FFF2-40B4-BE49-F238E27FC236}">
                <a16:creationId xmlns:a16="http://schemas.microsoft.com/office/drawing/2014/main" id="{DB4850FB-E06B-8CE4-A03F-A20A778B54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309702" y="434975"/>
            <a:ext cx="1225316" cy="1684809"/>
          </a:xfrm>
          <a:prstGeom prst="rect">
            <a:avLst/>
          </a:prstGeom>
        </p:spPr>
      </p:pic>
    </p:spTree>
    <p:extLst>
      <p:ext uri="{BB962C8B-B14F-4D97-AF65-F5344CB8AC3E}">
        <p14:creationId xmlns:p14="http://schemas.microsoft.com/office/powerpoint/2010/main" val="41494523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mparis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914398" y="2425823"/>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914398" y="4381500"/>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08536" y="3284536"/>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5105398" y="2429182"/>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5105398" y="4384859"/>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5099536" y="3287895"/>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9308122" y="2422464"/>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9308122" y="4378141"/>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9302260" y="3281177"/>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2">
            <a:extLst>
              <a:ext uri="{FF2B5EF4-FFF2-40B4-BE49-F238E27FC236}">
                <a16:creationId xmlns:a16="http://schemas.microsoft.com/office/drawing/2014/main" id="{95A65039-40A7-9A25-7862-CFD278E59476}"/>
              </a:ext>
            </a:extLst>
          </p:cNvPr>
          <p:cNvSpPr>
            <a:spLocks noGrp="1"/>
          </p:cNvSpPr>
          <p:nvPr>
            <p:ph type="body" idx="19" hasCustomPrompt="1"/>
          </p:nvPr>
        </p:nvSpPr>
        <p:spPr>
          <a:xfrm>
            <a:off x="13499122" y="2425823"/>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04</a:t>
            </a:r>
          </a:p>
        </p:txBody>
      </p:sp>
      <p:sp>
        <p:nvSpPr>
          <p:cNvPr id="17" name="Content Placeholder 3">
            <a:extLst>
              <a:ext uri="{FF2B5EF4-FFF2-40B4-BE49-F238E27FC236}">
                <a16:creationId xmlns:a16="http://schemas.microsoft.com/office/drawing/2014/main" id="{9AC9DD5B-92D9-E69F-A730-9D80E4CD93F6}"/>
              </a:ext>
            </a:extLst>
          </p:cNvPr>
          <p:cNvSpPr>
            <a:spLocks noGrp="1"/>
          </p:cNvSpPr>
          <p:nvPr>
            <p:ph sz="half" idx="20"/>
          </p:nvPr>
        </p:nvSpPr>
        <p:spPr>
          <a:xfrm>
            <a:off x="13499122" y="4381500"/>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57BAE2BC-1DB0-0C72-6516-724F9B9CC682}"/>
              </a:ext>
            </a:extLst>
          </p:cNvPr>
          <p:cNvSpPr>
            <a:spLocks noGrp="1"/>
          </p:cNvSpPr>
          <p:nvPr>
            <p:ph type="body" sz="quarter" idx="21"/>
          </p:nvPr>
        </p:nvSpPr>
        <p:spPr>
          <a:xfrm>
            <a:off x="13493260" y="3284536"/>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908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5099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9302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2" name="AutoShape 8">
            <a:extLst>
              <a:ext uri="{FF2B5EF4-FFF2-40B4-BE49-F238E27FC236}">
                <a16:creationId xmlns:a16="http://schemas.microsoft.com/office/drawing/2014/main" id="{C8A1B9C2-BFAD-54F5-A133-6AF5B8301343}"/>
              </a:ext>
            </a:extLst>
          </p:cNvPr>
          <p:cNvSpPr/>
          <p:nvPr userDrawn="1"/>
        </p:nvSpPr>
        <p:spPr>
          <a:xfrm>
            <a:off x="13493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Tree>
    <p:extLst>
      <p:ext uri="{BB962C8B-B14F-4D97-AF65-F5344CB8AC3E}">
        <p14:creationId xmlns:p14="http://schemas.microsoft.com/office/powerpoint/2010/main" val="480968521"/>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2476499"/>
            <a:ext cx="5105398"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6705600" y="2476499"/>
            <a:ext cx="4800595"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2268207" y="2476499"/>
            <a:ext cx="5105394"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1B1E55A7-F6A2-87C8-CB77-D303044A230C}"/>
              </a:ext>
            </a:extLst>
          </p:cNvPr>
          <p:cNvCxnSpPr/>
          <p:nvPr userDrawn="1"/>
        </p:nvCxnSpPr>
        <p:spPr>
          <a:xfrm>
            <a:off x="64008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cxnSp>
        <p:nvCxnSpPr>
          <p:cNvPr id="11" name="Straight Connector 10">
            <a:extLst>
              <a:ext uri="{FF2B5EF4-FFF2-40B4-BE49-F238E27FC236}">
                <a16:creationId xmlns:a16="http://schemas.microsoft.com/office/drawing/2014/main" id="{AD71C90A-EF40-71C6-2D0A-E3F73D4E6A26}"/>
              </a:ext>
            </a:extLst>
          </p:cNvPr>
          <p:cNvCxnSpPr/>
          <p:nvPr userDrawn="1"/>
        </p:nvCxnSpPr>
        <p:spPr>
          <a:xfrm>
            <a:off x="118872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pic>
        <p:nvPicPr>
          <p:cNvPr id="9" name="Picture 8" descr="Logo, company name&#10;&#10;AI-generated content may be incorrect.">
            <a:extLst>
              <a:ext uri="{FF2B5EF4-FFF2-40B4-BE49-F238E27FC236}">
                <a16:creationId xmlns:a16="http://schemas.microsoft.com/office/drawing/2014/main" id="{180A68E6-AD10-1AAD-3DC8-87979BA7EEF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6879151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Table Placeholder 15">
            <a:extLst>
              <a:ext uri="{FF2B5EF4-FFF2-40B4-BE49-F238E27FC236}">
                <a16:creationId xmlns:a16="http://schemas.microsoft.com/office/drawing/2014/main" id="{3373ED37-ADC3-C5A6-1D21-83551A252B59}"/>
              </a:ext>
            </a:extLst>
          </p:cNvPr>
          <p:cNvSpPr>
            <a:spLocks noGrp="1"/>
          </p:cNvSpPr>
          <p:nvPr>
            <p:ph type="tbl" sz="quarter" idx="13"/>
          </p:nvPr>
        </p:nvSpPr>
        <p:spPr>
          <a:xfrm>
            <a:off x="914400" y="2476500"/>
            <a:ext cx="16459200" cy="6781800"/>
          </a:xfrm>
        </p:spPr>
        <p:txBody>
          <a:bodyPr/>
          <a:lstStyle>
            <a:lvl1pPr marL="0" indent="0">
              <a:buNone/>
              <a:defRPr/>
            </a:lvl1pPr>
          </a:lstStyle>
          <a:p>
            <a:endParaRPr lang="en-US"/>
          </a:p>
        </p:txBody>
      </p:sp>
      <p:pic>
        <p:nvPicPr>
          <p:cNvPr id="3" name="Picture 2" descr="Logo, company name&#10;&#10;AI-generated content may be incorrect.">
            <a:extLst>
              <a:ext uri="{FF2B5EF4-FFF2-40B4-BE49-F238E27FC236}">
                <a16:creationId xmlns:a16="http://schemas.microsoft.com/office/drawing/2014/main" id="{C3CD828C-7548-FA1F-B1CC-80153438843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7137802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Colum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2476499"/>
            <a:ext cx="5105398"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6705600" y="2476499"/>
            <a:ext cx="4800595"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2268207" y="2476499"/>
            <a:ext cx="5105394"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1B1E55A7-F6A2-87C8-CB77-D303044A230C}"/>
              </a:ext>
            </a:extLst>
          </p:cNvPr>
          <p:cNvCxnSpPr/>
          <p:nvPr userDrawn="1"/>
        </p:nvCxnSpPr>
        <p:spPr>
          <a:xfrm>
            <a:off x="64008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cxnSp>
        <p:nvCxnSpPr>
          <p:cNvPr id="11" name="Straight Connector 10">
            <a:extLst>
              <a:ext uri="{FF2B5EF4-FFF2-40B4-BE49-F238E27FC236}">
                <a16:creationId xmlns:a16="http://schemas.microsoft.com/office/drawing/2014/main" id="{AD71C90A-EF40-71C6-2D0A-E3F73D4E6A26}"/>
              </a:ext>
            </a:extLst>
          </p:cNvPr>
          <p:cNvCxnSpPr/>
          <p:nvPr userDrawn="1"/>
        </p:nvCxnSpPr>
        <p:spPr>
          <a:xfrm>
            <a:off x="118872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853599530"/>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 Section">
    <p:spTree>
      <p:nvGrpSpPr>
        <p:cNvPr id="1" name=""/>
        <p:cNvGrpSpPr/>
        <p:nvPr/>
      </p:nvGrpSpPr>
      <p:grpSpPr>
        <a:xfrm>
          <a:off x="0" y="0"/>
          <a:ext cx="0" cy="0"/>
          <a:chOff x="0" y="0"/>
          <a:chExt cx="0" cy="0"/>
        </a:xfrm>
      </p:grpSpPr>
      <p:sp>
        <p:nvSpPr>
          <p:cNvPr id="2" name="Title 1"/>
          <p:cNvSpPr>
            <a:spLocks noGrp="1"/>
          </p:cNvSpPr>
          <p:nvPr>
            <p:ph type="title"/>
          </p:nvPr>
        </p:nvSpPr>
        <p:spPr>
          <a:xfrm>
            <a:off x="914399" y="434976"/>
            <a:ext cx="14935195" cy="1812924"/>
          </a:xfrm>
        </p:spPr>
        <p:txBody>
          <a:bodyPr/>
          <a:lstStyle/>
          <a:p>
            <a:r>
              <a:rPr lang="en-US"/>
              <a:t>Click to edit Master title style</a:t>
            </a:r>
          </a:p>
        </p:txBody>
      </p:sp>
      <p:sp>
        <p:nvSpPr>
          <p:cNvPr id="3" name="Content Placeholder 2"/>
          <p:cNvSpPr>
            <a:spLocks noGrp="1"/>
          </p:cNvSpPr>
          <p:nvPr>
            <p:ph idx="1"/>
          </p:nvPr>
        </p:nvSpPr>
        <p:spPr>
          <a:xfrm>
            <a:off x="914400" y="2476499"/>
            <a:ext cx="9886951" cy="6781800"/>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11201400" y="5676900"/>
            <a:ext cx="6172200" cy="3581399"/>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1201399" y="2476499"/>
            <a:ext cx="6172201" cy="3124201"/>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72FAE37D-E4C4-B099-F261-7828525B199F}"/>
              </a:ext>
            </a:extLst>
          </p:cNvPr>
          <p:cNvCxnSpPr>
            <a:cxnSpLocks/>
          </p:cNvCxnSpPr>
          <p:nvPr userDrawn="1"/>
        </p:nvCxnSpPr>
        <p:spPr>
          <a:xfrm>
            <a:off x="10972800" y="2476499"/>
            <a:ext cx="0" cy="678180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3" name="Picture 12" descr="Logo, company name&#10;&#10;AI-generated content may be incorrect.">
            <a:extLst>
              <a:ext uri="{FF2B5EF4-FFF2-40B4-BE49-F238E27FC236}">
                <a16:creationId xmlns:a16="http://schemas.microsoft.com/office/drawing/2014/main" id="{5841B2E7-B8C0-049D-2995-706613A02E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64639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Right picture with dark backgroun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03371BB-2780-DD08-BD05-5357B6D910D0}"/>
              </a:ext>
            </a:extLst>
          </p:cNvPr>
          <p:cNvSpPr/>
          <p:nvPr userDrawn="1"/>
        </p:nvSpPr>
        <p:spPr>
          <a:xfrm>
            <a:off x="12801600" y="0"/>
            <a:ext cx="5486400" cy="10287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0" y="635000"/>
            <a:ext cx="8305800" cy="1828800"/>
          </a:xfrm>
        </p:spPr>
        <p:txBody>
          <a:bodyPr anchor="b">
            <a:noAutofit/>
          </a:bodyPr>
          <a:lstStyle>
            <a:lvl1pPr algn="l">
              <a:defRPr sz="6000" b="1"/>
            </a:lvl1pPr>
          </a:lstStyle>
          <a:p>
            <a:r>
              <a:rPr lang="en-US"/>
              <a:t>Click to edit Master title style</a:t>
            </a:r>
          </a:p>
        </p:txBody>
      </p:sp>
      <p:sp>
        <p:nvSpPr>
          <p:cNvPr id="3" name="Picture Placeholder 2"/>
          <p:cNvSpPr>
            <a:spLocks noGrp="1"/>
          </p:cNvSpPr>
          <p:nvPr>
            <p:ph type="pic" idx="1"/>
          </p:nvPr>
        </p:nvSpPr>
        <p:spPr>
          <a:xfrm>
            <a:off x="10058402" y="1485900"/>
            <a:ext cx="6350728" cy="73152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hasCustomPrompt="1"/>
          </p:nvPr>
        </p:nvSpPr>
        <p:spPr>
          <a:xfrm>
            <a:off x="914400" y="3314700"/>
            <a:ext cx="8305800" cy="6019799"/>
          </a:xfrm>
        </p:spPr>
        <p:txBody>
          <a:bodyPr>
            <a:normAutofit/>
          </a:bodyPr>
          <a:lstStyle>
            <a:lvl1pPr marL="514350" indent="-514350">
              <a:spcBef>
                <a:spcPts val="0"/>
              </a:spcBef>
              <a:spcAft>
                <a:spcPts val="600"/>
              </a:spcAft>
              <a:buFont typeface="+mj-lt"/>
              <a:buAutoNum type="arabicPeriod"/>
              <a:defRPr sz="2800" b="1"/>
            </a:lvl1pPr>
            <a:lvl2pPr marL="914400" indent="-457200">
              <a:spcBef>
                <a:spcPts val="0"/>
              </a:spcBef>
              <a:spcAft>
                <a:spcPts val="600"/>
              </a:spcAft>
              <a:buFont typeface="Arial" panose="020B0604020202020204" pitchFamily="34" charset="0"/>
              <a:buChar char="•"/>
              <a:defRPr sz="2400"/>
            </a:lvl2pPr>
            <a:lvl3pPr marL="1257300" indent="-342900">
              <a:buFont typeface="Arial" panose="020B0604020202020204" pitchFamily="34" charset="0"/>
              <a:buChar char="•"/>
              <a:defRPr sz="2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Item</a:t>
            </a:r>
          </a:p>
          <a:p>
            <a:pPr lvl="1"/>
            <a:r>
              <a:rPr lang="en-US"/>
              <a:t>Subsection</a:t>
            </a:r>
          </a:p>
          <a:p>
            <a:pPr lvl="1"/>
            <a:r>
              <a:rPr lang="en-US"/>
              <a:t>Subsection</a:t>
            </a:r>
          </a:p>
          <a:p>
            <a:pPr lvl="0"/>
            <a:r>
              <a:rPr lang="en-US"/>
              <a:t>Item</a:t>
            </a:r>
          </a:p>
          <a:p>
            <a:pPr lvl="1"/>
            <a:r>
              <a:rPr lang="en-US"/>
              <a:t>Subsection</a:t>
            </a:r>
          </a:p>
          <a:p>
            <a:pPr lvl="2"/>
            <a:r>
              <a:rPr lang="en-US"/>
              <a:t>What were you thinking? Don’t do this.</a:t>
            </a:r>
          </a:p>
          <a:p>
            <a:pPr lvl="1"/>
            <a:endParaRPr lang="en-US"/>
          </a:p>
        </p:txBody>
      </p:sp>
      <p:sp>
        <p:nvSpPr>
          <p:cNvPr id="5" name="Date Placeholder 4"/>
          <p:cNvSpPr>
            <a:spLocks noGrp="1"/>
          </p:cNvSpPr>
          <p:nvPr>
            <p:ph type="dt" sz="half" idx="10"/>
          </p:nvPr>
        </p:nvSpPr>
        <p:spPr>
          <a:xfrm>
            <a:off x="914400" y="9777694"/>
            <a:ext cx="2362200" cy="365123"/>
          </a:xfrm>
        </p:spPr>
        <p:txBody>
          <a:bodyPr/>
          <a:lstStyle/>
          <a:p>
            <a:fld id="{15B62600-9722-427C-8361-56AFD99DBA20}" type="datetime1">
              <a:rPr lang="en-US" smtClean="0"/>
              <a:t>8/7/2026</a:t>
            </a:fld>
            <a:endParaRPr lang="en-US"/>
          </a:p>
        </p:txBody>
      </p:sp>
      <p:cxnSp>
        <p:nvCxnSpPr>
          <p:cNvPr id="8" name="Straight Connector 7">
            <a:extLst>
              <a:ext uri="{FF2B5EF4-FFF2-40B4-BE49-F238E27FC236}">
                <a16:creationId xmlns:a16="http://schemas.microsoft.com/office/drawing/2014/main" id="{58066914-84C2-CD01-1596-9E89689548E3}"/>
              </a:ext>
            </a:extLst>
          </p:cNvPr>
          <p:cNvCxnSpPr>
            <a:cxnSpLocks/>
          </p:cNvCxnSpPr>
          <p:nvPr userDrawn="1"/>
        </p:nvCxnSpPr>
        <p:spPr>
          <a:xfrm>
            <a:off x="2046194" y="1499348"/>
            <a:ext cx="4648200" cy="0"/>
          </a:xfrm>
          <a:prstGeom prst="line">
            <a:avLst/>
          </a:prstGeom>
          <a:ln w="38100">
            <a:solidFill>
              <a:srgbClr val="FA8D29"/>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18972017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Secti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399" y="434976"/>
            <a:ext cx="14935195" cy="1812924"/>
          </a:xfrm>
        </p:spPr>
        <p:txBody>
          <a:bodyPr/>
          <a:lstStyle/>
          <a:p>
            <a:r>
              <a:rPr lang="en-US"/>
              <a:t>Click to edit Master title style</a:t>
            </a:r>
          </a:p>
        </p:txBody>
      </p:sp>
      <p:sp>
        <p:nvSpPr>
          <p:cNvPr id="3" name="Content Placeholder 2"/>
          <p:cNvSpPr>
            <a:spLocks noGrp="1"/>
          </p:cNvSpPr>
          <p:nvPr>
            <p:ph idx="1"/>
          </p:nvPr>
        </p:nvSpPr>
        <p:spPr>
          <a:xfrm>
            <a:off x="914400" y="2476499"/>
            <a:ext cx="9886951" cy="6781800"/>
          </a:xfrm>
        </p:spPr>
        <p:txBody>
          <a:bodyPr>
            <a:normAutofit/>
          </a:bodyPr>
          <a:lstStyle>
            <a:lvl1pPr>
              <a:defRPr sz="4000">
                <a:solidFill>
                  <a:schemeClr val="tx1"/>
                </a:solidFill>
                <a:latin typeface="Calibri" panose="020F0502020204030204" pitchFamily="34" charset="0"/>
                <a:cs typeface="Calibri" panose="020F0502020204030204" pitchFamily="34" charset="0"/>
              </a:defRPr>
            </a:lvl1pPr>
            <a:lvl2pPr>
              <a:defRPr sz="3600">
                <a:solidFill>
                  <a:schemeClr val="tx1"/>
                </a:solidFill>
                <a:latin typeface="Calibri" panose="020F0502020204030204" pitchFamily="34" charset="0"/>
                <a:cs typeface="Calibri" panose="020F0502020204030204" pitchFamily="34" charset="0"/>
              </a:defRPr>
            </a:lvl2pPr>
            <a:lvl3pPr>
              <a:defRPr sz="3200">
                <a:solidFill>
                  <a:schemeClr val="tx1"/>
                </a:solidFill>
                <a:latin typeface="Calibri" panose="020F0502020204030204" pitchFamily="34" charset="0"/>
                <a:cs typeface="Calibri" panose="020F0502020204030204" pitchFamily="34" charset="0"/>
              </a:defRPr>
            </a:lvl3pPr>
            <a:lvl4pPr>
              <a:defRPr sz="2800">
                <a:solidFill>
                  <a:schemeClr val="tx1"/>
                </a:solidFill>
                <a:latin typeface="Calibri" panose="020F0502020204030204" pitchFamily="34" charset="0"/>
                <a:cs typeface="Calibri" panose="020F0502020204030204" pitchFamily="34" charset="0"/>
              </a:defRPr>
            </a:lvl4pPr>
            <a:lvl5pPr>
              <a:defRPr sz="28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11201400" y="5676900"/>
            <a:ext cx="6172200" cy="3581399"/>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1201399" y="2476499"/>
            <a:ext cx="6172201" cy="3124201"/>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72FAE37D-E4C4-B099-F261-7828525B199F}"/>
              </a:ext>
            </a:extLst>
          </p:cNvPr>
          <p:cNvCxnSpPr>
            <a:cxnSpLocks/>
          </p:cNvCxnSpPr>
          <p:nvPr userDrawn="1"/>
        </p:nvCxnSpPr>
        <p:spPr>
          <a:xfrm>
            <a:off x="10972800" y="2476499"/>
            <a:ext cx="0" cy="6781800"/>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784201861"/>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5544800" y="0"/>
            <a:ext cx="27432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40223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4859000" y="9486898"/>
            <a:ext cx="514350" cy="365125"/>
          </a:xfrm>
        </p:spPr>
        <p:txBody>
          <a:bodyPr/>
          <a:lstStyle/>
          <a:p>
            <a:fld id="{B6F15528-21DE-4FAA-801E-634DDDAF4B2B}" type="slidenum">
              <a:rPr lang="en-US" smtClean="0"/>
              <a:pPr/>
              <a:t>‹#›</a:t>
            </a:fld>
            <a:endParaRPr lang="en-US"/>
          </a:p>
        </p:txBody>
      </p:sp>
      <p:sp>
        <p:nvSpPr>
          <p:cNvPr id="7" name="Freeform 2">
            <a:extLst>
              <a:ext uri="{FF2B5EF4-FFF2-40B4-BE49-F238E27FC236}">
                <a16:creationId xmlns:a16="http://schemas.microsoft.com/office/drawing/2014/main" id="{C3D4D22D-26A8-18CE-7551-378BFA821F0F}"/>
              </a:ext>
            </a:extLst>
          </p:cNvPr>
          <p:cNvSpPr/>
          <p:nvPr userDrawn="1"/>
        </p:nvSpPr>
        <p:spPr>
          <a:xfrm>
            <a:off x="16078200" y="6286500"/>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3">
            <a:extLst>
              <a:ext uri="{FF2B5EF4-FFF2-40B4-BE49-F238E27FC236}">
                <a16:creationId xmlns:a16="http://schemas.microsoft.com/office/drawing/2014/main" id="{6D51FED5-66CF-9BE9-B734-86D7992E98D1}"/>
              </a:ext>
            </a:extLst>
          </p:cNvPr>
          <p:cNvSpPr/>
          <p:nvPr userDrawn="1"/>
        </p:nvSpPr>
        <p:spPr>
          <a:xfrm>
            <a:off x="16078200" y="-210648"/>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4">
            <a:extLst>
              <a:ext uri="{FF2B5EF4-FFF2-40B4-BE49-F238E27FC236}">
                <a16:creationId xmlns:a16="http://schemas.microsoft.com/office/drawing/2014/main" id="{56ACD753-CE39-6B45-90EA-9248BE68AFC5}"/>
              </a:ext>
            </a:extLst>
          </p:cNvPr>
          <p:cNvSpPr/>
          <p:nvPr userDrawn="1"/>
        </p:nvSpPr>
        <p:spPr>
          <a:xfrm flipH="1">
            <a:off x="16078200" y="3009900"/>
            <a:ext cx="1693026" cy="3847786"/>
          </a:xfrm>
          <a:custGeom>
            <a:avLst/>
            <a:gdLst/>
            <a:ahLst/>
            <a:cxnLst/>
            <a:rect l="l" t="t" r="r" b="b"/>
            <a:pathLst>
              <a:path w="1693026" h="3847786">
                <a:moveTo>
                  <a:pt x="1693026" y="0"/>
                </a:moveTo>
                <a:lnTo>
                  <a:pt x="0" y="0"/>
                </a:lnTo>
                <a:lnTo>
                  <a:pt x="0" y="3847786"/>
                </a:lnTo>
                <a:lnTo>
                  <a:pt x="1693026" y="3847786"/>
                </a:lnTo>
                <a:lnTo>
                  <a:pt x="169302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Graphic Section Header Dark">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5544800" y="0"/>
            <a:ext cx="27432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40223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4859000" y="9486898"/>
            <a:ext cx="514350" cy="365125"/>
          </a:xfrm>
        </p:spPr>
        <p:txBody>
          <a:bodyPr/>
          <a:lstStyle/>
          <a:p>
            <a:fld id="{B6F15528-21DE-4FAA-801E-634DDDAF4B2B}" type="slidenum">
              <a:rPr lang="en-US" smtClean="0"/>
              <a:pPr/>
              <a:t>‹#›</a:t>
            </a:fld>
            <a:endParaRPr lang="en-US"/>
          </a:p>
        </p:txBody>
      </p:sp>
      <p:sp>
        <p:nvSpPr>
          <p:cNvPr id="7" name="Freeform 2">
            <a:extLst>
              <a:ext uri="{FF2B5EF4-FFF2-40B4-BE49-F238E27FC236}">
                <a16:creationId xmlns:a16="http://schemas.microsoft.com/office/drawing/2014/main" id="{C3D4D22D-26A8-18CE-7551-378BFA821F0F}"/>
              </a:ext>
            </a:extLst>
          </p:cNvPr>
          <p:cNvSpPr/>
          <p:nvPr userDrawn="1"/>
        </p:nvSpPr>
        <p:spPr>
          <a:xfrm>
            <a:off x="16078200" y="6286500"/>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3">
            <a:extLst>
              <a:ext uri="{FF2B5EF4-FFF2-40B4-BE49-F238E27FC236}">
                <a16:creationId xmlns:a16="http://schemas.microsoft.com/office/drawing/2014/main" id="{6D51FED5-66CF-9BE9-B734-86D7992E98D1}"/>
              </a:ext>
            </a:extLst>
          </p:cNvPr>
          <p:cNvSpPr/>
          <p:nvPr userDrawn="1"/>
        </p:nvSpPr>
        <p:spPr>
          <a:xfrm>
            <a:off x="16078200" y="-210648"/>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4">
            <a:extLst>
              <a:ext uri="{FF2B5EF4-FFF2-40B4-BE49-F238E27FC236}">
                <a16:creationId xmlns:a16="http://schemas.microsoft.com/office/drawing/2014/main" id="{56ACD753-CE39-6B45-90EA-9248BE68AFC5}"/>
              </a:ext>
            </a:extLst>
          </p:cNvPr>
          <p:cNvSpPr/>
          <p:nvPr userDrawn="1"/>
        </p:nvSpPr>
        <p:spPr>
          <a:xfrm flipH="1">
            <a:off x="16078200" y="3009900"/>
            <a:ext cx="1693026" cy="3847786"/>
          </a:xfrm>
          <a:custGeom>
            <a:avLst/>
            <a:gdLst/>
            <a:ahLst/>
            <a:cxnLst/>
            <a:rect l="l" t="t" r="r" b="b"/>
            <a:pathLst>
              <a:path w="1693026" h="3847786">
                <a:moveTo>
                  <a:pt x="1693026" y="0"/>
                </a:moveTo>
                <a:lnTo>
                  <a:pt x="0" y="0"/>
                </a:lnTo>
                <a:lnTo>
                  <a:pt x="0" y="3847786"/>
                </a:lnTo>
                <a:lnTo>
                  <a:pt x="1693026" y="3847786"/>
                </a:lnTo>
                <a:lnTo>
                  <a:pt x="169302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extLst>
      <p:ext uri="{BB962C8B-B14F-4D97-AF65-F5344CB8AC3E}">
        <p14:creationId xmlns:p14="http://schemas.microsoft.com/office/powerpoint/2010/main" val="2073802244"/>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imple slide with righ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4744700" y="0"/>
            <a:ext cx="35433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29174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718709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Dark Agenda">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03371BB-2780-DD08-BD05-5357B6D910D0}"/>
              </a:ext>
            </a:extLst>
          </p:cNvPr>
          <p:cNvSpPr/>
          <p:nvPr userDrawn="1"/>
        </p:nvSpPr>
        <p:spPr>
          <a:xfrm>
            <a:off x="12801600" y="0"/>
            <a:ext cx="5486400" cy="10287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0" y="635000"/>
            <a:ext cx="8305800" cy="1828800"/>
          </a:xfrm>
        </p:spPr>
        <p:txBody>
          <a:bodyPr anchor="b">
            <a:noAutofit/>
          </a:bodyPr>
          <a:lstStyle>
            <a:lvl1pPr algn="l">
              <a:defRPr sz="6000" b="1"/>
            </a:lvl1pPr>
          </a:lstStyle>
          <a:p>
            <a:r>
              <a:rPr lang="en-US"/>
              <a:t>Click to edit Master title style</a:t>
            </a:r>
          </a:p>
        </p:txBody>
      </p:sp>
      <p:sp>
        <p:nvSpPr>
          <p:cNvPr id="3" name="Picture Placeholder 2"/>
          <p:cNvSpPr>
            <a:spLocks noGrp="1"/>
          </p:cNvSpPr>
          <p:nvPr>
            <p:ph type="pic" idx="1"/>
          </p:nvPr>
        </p:nvSpPr>
        <p:spPr>
          <a:xfrm>
            <a:off x="10058402" y="1485900"/>
            <a:ext cx="6350728" cy="73152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hasCustomPrompt="1"/>
          </p:nvPr>
        </p:nvSpPr>
        <p:spPr>
          <a:xfrm>
            <a:off x="914400" y="3314700"/>
            <a:ext cx="8305800" cy="6019799"/>
          </a:xfrm>
        </p:spPr>
        <p:txBody>
          <a:bodyPr>
            <a:normAutofit/>
          </a:bodyPr>
          <a:lstStyle>
            <a:lvl1pPr marL="514350" indent="-514350">
              <a:spcBef>
                <a:spcPts val="0"/>
              </a:spcBef>
              <a:spcAft>
                <a:spcPts val="600"/>
              </a:spcAft>
              <a:buFont typeface="+mj-lt"/>
              <a:buAutoNum type="arabicPeriod"/>
              <a:defRPr sz="2800" b="1">
                <a:solidFill>
                  <a:schemeClr val="tx1"/>
                </a:solidFill>
              </a:defRPr>
            </a:lvl1pPr>
            <a:lvl2pPr marL="914400" indent="-457200">
              <a:spcBef>
                <a:spcPts val="0"/>
              </a:spcBef>
              <a:spcAft>
                <a:spcPts val="600"/>
              </a:spcAft>
              <a:buFont typeface="Arial" panose="020B0604020202020204" pitchFamily="34" charset="0"/>
              <a:buChar char="•"/>
              <a:defRPr sz="2400">
                <a:solidFill>
                  <a:schemeClr val="tx1"/>
                </a:solidFill>
              </a:defRPr>
            </a:lvl2pPr>
            <a:lvl3pPr marL="1257300" indent="-342900">
              <a:buFont typeface="Arial" panose="020B0604020202020204" pitchFamily="34" charset="0"/>
              <a:buChar char="•"/>
              <a:defRPr sz="2000">
                <a:solidFill>
                  <a:schemeClr val="tx1"/>
                </a:solidFill>
              </a:defRPr>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Item</a:t>
            </a:r>
          </a:p>
          <a:p>
            <a:pPr lvl="1"/>
            <a:r>
              <a:rPr lang="en-US"/>
              <a:t>Subsection</a:t>
            </a:r>
          </a:p>
          <a:p>
            <a:pPr lvl="1"/>
            <a:r>
              <a:rPr lang="en-US"/>
              <a:t>Subsection</a:t>
            </a:r>
          </a:p>
          <a:p>
            <a:pPr lvl="0"/>
            <a:r>
              <a:rPr lang="en-US"/>
              <a:t>Item</a:t>
            </a:r>
          </a:p>
          <a:p>
            <a:pPr lvl="1"/>
            <a:r>
              <a:rPr lang="en-US"/>
              <a:t>Subsection</a:t>
            </a:r>
          </a:p>
          <a:p>
            <a:pPr lvl="1"/>
            <a:endParaRPr lang="en-US"/>
          </a:p>
        </p:txBody>
      </p:sp>
      <p:sp>
        <p:nvSpPr>
          <p:cNvPr id="5" name="Date Placeholder 4"/>
          <p:cNvSpPr>
            <a:spLocks noGrp="1"/>
          </p:cNvSpPr>
          <p:nvPr>
            <p:ph type="dt" sz="half" idx="10"/>
          </p:nvPr>
        </p:nvSpPr>
        <p:spPr/>
        <p:txBody>
          <a:bodyPr/>
          <a:lstStyle/>
          <a:p>
            <a:fld id="{D7822577-7E2A-481C-8E47-CCBF17370F9D}" type="datetime1">
              <a:rPr lang="en-US" smtClean="0"/>
              <a:t>8/7/2026</a:t>
            </a:fld>
            <a:endParaRPr lang="en-US"/>
          </a:p>
        </p:txBody>
      </p:sp>
      <p:cxnSp>
        <p:nvCxnSpPr>
          <p:cNvPr id="8" name="Straight Connector 7">
            <a:extLst>
              <a:ext uri="{FF2B5EF4-FFF2-40B4-BE49-F238E27FC236}">
                <a16:creationId xmlns:a16="http://schemas.microsoft.com/office/drawing/2014/main" id="{58066914-84C2-CD01-1596-9E89689548E3}"/>
              </a:ext>
            </a:extLst>
          </p:cNvPr>
          <p:cNvCxnSpPr>
            <a:cxnSpLocks/>
          </p:cNvCxnSpPr>
          <p:nvPr userDrawn="1"/>
        </p:nvCxnSpPr>
        <p:spPr>
          <a:xfrm>
            <a:off x="914400" y="2857500"/>
            <a:ext cx="4648200" cy="0"/>
          </a:xfrm>
          <a:prstGeom prst="line">
            <a:avLst/>
          </a:prstGeom>
          <a:ln w="38100">
            <a:solidFill>
              <a:srgbClr val="FA8D29"/>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3519160711"/>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sic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914400" y="2476500"/>
            <a:ext cx="14630400" cy="6781800"/>
          </a:xfrm>
        </p:spPr>
        <p:txBody>
          <a:bodyPr>
            <a:normAutofit/>
          </a:bodyPr>
          <a:lstStyle>
            <a:lvl1pPr>
              <a:defRPr sz="3600"/>
            </a:lvl1pPr>
            <a:lvl2pPr>
              <a:defRPr sz="3200"/>
            </a:lvl2pPr>
            <a:lvl3pPr>
              <a:defRPr sz="28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47D29D20-C43D-41DC-AAEE-AD7D2C14FE77}" type="datetime1">
              <a:rPr lang="en-US" smtClean="0"/>
              <a:t>8/7/2026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9FE6E07D-CAF0-2732-1FEC-822C720CDE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25152" y="442293"/>
            <a:ext cx="1318674" cy="1813176"/>
          </a:xfrm>
          <a:prstGeom prst="rect">
            <a:avLst/>
          </a:prstGeom>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1_Basic Title and Conten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914400" y="2476500"/>
            <a:ext cx="14630400" cy="67818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05537746-5E4F-4D6B-95D4-5CA2F946D848}" type="datetime1">
              <a:rPr lang="en-US" smtClean="0"/>
              <a:t>8/7/2026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752774408"/>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Right Picture with bor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322528" y="571500"/>
            <a:ext cx="8051072" cy="87630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BD1179-B923-4BE3-B1B9-023928B824EF}" type="datetime1">
              <a:rPr lang="en-US" smtClean="0"/>
              <a:t>8/7/2026</a:t>
            </a:fld>
            <a:endParaRPr lang="en-US"/>
          </a:p>
        </p:txBody>
      </p:sp>
      <p:sp>
        <p:nvSpPr>
          <p:cNvPr id="7" name="Footer Placeholder 5">
            <a:extLst>
              <a:ext uri="{FF2B5EF4-FFF2-40B4-BE49-F238E27FC236}">
                <a16:creationId xmlns:a16="http://schemas.microsoft.com/office/drawing/2014/main" id="{1E6E07F6-1021-AD64-74B8-7488F93BEACE}"/>
              </a:ext>
            </a:extLst>
          </p:cNvPr>
          <p:cNvSpPr>
            <a:spLocks noGrp="1"/>
          </p:cNvSpPr>
          <p:nvPr>
            <p:ph type="ftr" sz="quarter" idx="11"/>
          </p:nvPr>
        </p:nvSpPr>
        <p:spPr>
          <a:xfrm>
            <a:off x="3543300" y="9486899"/>
            <a:ext cx="11201400" cy="365125"/>
          </a:xfrm>
        </p:spPr>
        <p:txBody>
          <a:bodyPr/>
          <a:lstStyle/>
          <a:p>
            <a:endParaRPr lang="en-US"/>
          </a:p>
        </p:txBody>
      </p:sp>
      <p:sp>
        <p:nvSpPr>
          <p:cNvPr id="8" name="Slide Number Placeholder 6">
            <a:extLst>
              <a:ext uri="{FF2B5EF4-FFF2-40B4-BE49-F238E27FC236}">
                <a16:creationId xmlns:a16="http://schemas.microsoft.com/office/drawing/2014/main" id="{B9B0C543-C207-C586-9F3A-2113B2C1E330}"/>
              </a:ext>
            </a:extLst>
          </p:cNvPr>
          <p:cNvSpPr>
            <a:spLocks noGrp="1"/>
          </p:cNvSpPr>
          <p:nvPr>
            <p:ph type="sldNum" sz="quarter" idx="12"/>
          </p:nvPr>
        </p:nvSpPr>
        <p:spPr>
          <a:xfrm>
            <a:off x="15240000" y="9486898"/>
            <a:ext cx="2133600"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941843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1_Right Picture with bor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322528" y="571500"/>
            <a:ext cx="8051072" cy="87630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B7796ED-F7DE-4554-897B-59F9893DA1AC}" type="datetime1">
              <a:rPr lang="en-US" smtClean="0"/>
              <a:t>8/7/2026</a:t>
            </a:fld>
            <a:endParaRPr lang="en-US"/>
          </a:p>
        </p:txBody>
      </p:sp>
      <p:sp>
        <p:nvSpPr>
          <p:cNvPr id="7" name="Footer Placeholder 5">
            <a:extLst>
              <a:ext uri="{FF2B5EF4-FFF2-40B4-BE49-F238E27FC236}">
                <a16:creationId xmlns:a16="http://schemas.microsoft.com/office/drawing/2014/main" id="{1E6E07F6-1021-AD64-74B8-7488F93BEACE}"/>
              </a:ext>
            </a:extLst>
          </p:cNvPr>
          <p:cNvSpPr>
            <a:spLocks noGrp="1"/>
          </p:cNvSpPr>
          <p:nvPr>
            <p:ph type="ftr" sz="quarter" idx="11"/>
          </p:nvPr>
        </p:nvSpPr>
        <p:spPr>
          <a:xfrm>
            <a:off x="3543300" y="9486899"/>
            <a:ext cx="11201400" cy="365125"/>
          </a:xfrm>
        </p:spPr>
        <p:txBody>
          <a:bodyPr/>
          <a:lstStyle/>
          <a:p>
            <a:endParaRPr lang="en-US"/>
          </a:p>
        </p:txBody>
      </p:sp>
      <p:sp>
        <p:nvSpPr>
          <p:cNvPr id="8" name="Slide Number Placeholder 6">
            <a:extLst>
              <a:ext uri="{FF2B5EF4-FFF2-40B4-BE49-F238E27FC236}">
                <a16:creationId xmlns:a16="http://schemas.microsoft.com/office/drawing/2014/main" id="{B9B0C543-C207-C586-9F3A-2113B2C1E330}"/>
              </a:ext>
            </a:extLst>
          </p:cNvPr>
          <p:cNvSpPr>
            <a:spLocks noGrp="1"/>
          </p:cNvSpPr>
          <p:nvPr>
            <p:ph type="sldNum" sz="quarter" idx="12"/>
          </p:nvPr>
        </p:nvSpPr>
        <p:spPr>
          <a:xfrm>
            <a:off x="15240000" y="9486898"/>
            <a:ext cx="2133600"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34053924"/>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Right Picture Takeover">
    <p:spTree>
      <p:nvGrpSpPr>
        <p:cNvPr id="1" name=""/>
        <p:cNvGrpSpPr/>
        <p:nvPr/>
      </p:nvGrpSpPr>
      <p:grpSpPr>
        <a:xfrm>
          <a:off x="0" y="0"/>
          <a:ext cx="0" cy="0"/>
          <a:chOff x="0" y="0"/>
          <a:chExt cx="0" cy="0"/>
        </a:xfrm>
      </p:grpSpPr>
      <p:sp>
        <p:nvSpPr>
          <p:cNvPr id="8" name="Freeform 5">
            <a:extLst>
              <a:ext uri="{FF2B5EF4-FFF2-40B4-BE49-F238E27FC236}">
                <a16:creationId xmlns:a16="http://schemas.microsoft.com/office/drawing/2014/main" id="{A82143D6-F176-B01E-EDD6-392E6F4ADE1D}"/>
              </a:ext>
            </a:extLst>
          </p:cNvPr>
          <p:cNvSpPr/>
          <p:nvPr userDrawn="1"/>
        </p:nvSpPr>
        <p:spPr>
          <a:xfrm>
            <a:off x="-1524000" y="-1562100"/>
            <a:ext cx="2910952" cy="2910952"/>
          </a:xfrm>
          <a:custGeom>
            <a:avLst/>
            <a:gdLst/>
            <a:ahLst/>
            <a:cxnLst/>
            <a:rect l="l" t="t" r="r" b="b"/>
            <a:pathLst>
              <a:path w="2910952" h="2910952">
                <a:moveTo>
                  <a:pt x="0" y="0"/>
                </a:moveTo>
                <a:lnTo>
                  <a:pt x="2910952" y="0"/>
                </a:lnTo>
                <a:lnTo>
                  <a:pt x="2910952" y="2910952"/>
                </a:lnTo>
                <a:lnTo>
                  <a:pt x="0" y="29109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144000" y="0"/>
            <a:ext cx="9144000" cy="93345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9C2BF92-B5D7-42DE-81E1-93208E464280}" type="datetime1">
              <a:rPr lang="en-US" smtClean="0"/>
              <a:t>8/7/2026</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Dark Agenda">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03371BB-2780-DD08-BD05-5357B6D910D0}"/>
              </a:ext>
            </a:extLst>
          </p:cNvPr>
          <p:cNvSpPr/>
          <p:nvPr userDrawn="1"/>
        </p:nvSpPr>
        <p:spPr>
          <a:xfrm>
            <a:off x="12801600" y="0"/>
            <a:ext cx="5486400" cy="10287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0" y="635000"/>
            <a:ext cx="8305800" cy="1828800"/>
          </a:xfrm>
        </p:spPr>
        <p:txBody>
          <a:bodyPr anchor="b">
            <a:noAutofit/>
          </a:bodyPr>
          <a:lstStyle>
            <a:lvl1pPr algn="l">
              <a:defRPr sz="6000" b="1"/>
            </a:lvl1pPr>
          </a:lstStyle>
          <a:p>
            <a:r>
              <a:rPr lang="en-US"/>
              <a:t>Click to edit Master title style</a:t>
            </a:r>
          </a:p>
        </p:txBody>
      </p:sp>
      <p:sp>
        <p:nvSpPr>
          <p:cNvPr id="3" name="Picture Placeholder 2"/>
          <p:cNvSpPr>
            <a:spLocks noGrp="1"/>
          </p:cNvSpPr>
          <p:nvPr>
            <p:ph type="pic" idx="1"/>
          </p:nvPr>
        </p:nvSpPr>
        <p:spPr>
          <a:xfrm>
            <a:off x="10058402" y="1485900"/>
            <a:ext cx="6350728" cy="73152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hasCustomPrompt="1"/>
          </p:nvPr>
        </p:nvSpPr>
        <p:spPr>
          <a:xfrm>
            <a:off x="914400" y="3314700"/>
            <a:ext cx="8305800" cy="6019799"/>
          </a:xfrm>
        </p:spPr>
        <p:txBody>
          <a:bodyPr>
            <a:normAutofit/>
          </a:bodyPr>
          <a:lstStyle>
            <a:lvl1pPr marL="514350" indent="-514350">
              <a:spcBef>
                <a:spcPts val="0"/>
              </a:spcBef>
              <a:spcAft>
                <a:spcPts val="600"/>
              </a:spcAft>
              <a:buFont typeface="+mj-lt"/>
              <a:buAutoNum type="arabicPeriod"/>
              <a:defRPr sz="2800" b="1">
                <a:solidFill>
                  <a:schemeClr val="tx1"/>
                </a:solidFill>
              </a:defRPr>
            </a:lvl1pPr>
            <a:lvl2pPr marL="914400" indent="-457200">
              <a:spcBef>
                <a:spcPts val="0"/>
              </a:spcBef>
              <a:spcAft>
                <a:spcPts val="600"/>
              </a:spcAft>
              <a:buFont typeface="Arial" panose="020B0604020202020204" pitchFamily="34" charset="0"/>
              <a:buChar char="•"/>
              <a:defRPr sz="2400">
                <a:solidFill>
                  <a:schemeClr val="tx1"/>
                </a:solidFill>
              </a:defRPr>
            </a:lvl2pPr>
            <a:lvl3pPr marL="1257300" indent="-342900">
              <a:buFont typeface="Arial" panose="020B0604020202020204" pitchFamily="34" charset="0"/>
              <a:buChar char="•"/>
              <a:defRPr sz="2000">
                <a:solidFill>
                  <a:schemeClr val="tx1"/>
                </a:solidFill>
              </a:defRPr>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Item</a:t>
            </a:r>
          </a:p>
          <a:p>
            <a:pPr lvl="1"/>
            <a:r>
              <a:rPr lang="en-US"/>
              <a:t>Subsection</a:t>
            </a:r>
          </a:p>
          <a:p>
            <a:pPr lvl="1"/>
            <a:r>
              <a:rPr lang="en-US"/>
              <a:t>Subsection</a:t>
            </a:r>
          </a:p>
          <a:p>
            <a:pPr lvl="0"/>
            <a:r>
              <a:rPr lang="en-US"/>
              <a:t>Item</a:t>
            </a:r>
          </a:p>
          <a:p>
            <a:pPr lvl="1"/>
            <a:r>
              <a:rPr lang="en-US"/>
              <a:t>Subsection</a:t>
            </a:r>
          </a:p>
          <a:p>
            <a:pPr lvl="1"/>
            <a:endParaRPr lang="en-US"/>
          </a:p>
        </p:txBody>
      </p:sp>
      <p:cxnSp>
        <p:nvCxnSpPr>
          <p:cNvPr id="8" name="Straight Connector 7">
            <a:extLst>
              <a:ext uri="{FF2B5EF4-FFF2-40B4-BE49-F238E27FC236}">
                <a16:creationId xmlns:a16="http://schemas.microsoft.com/office/drawing/2014/main" id="{58066914-84C2-CD01-1596-9E89689548E3}"/>
              </a:ext>
            </a:extLst>
          </p:cNvPr>
          <p:cNvCxnSpPr>
            <a:cxnSpLocks/>
          </p:cNvCxnSpPr>
          <p:nvPr userDrawn="1"/>
        </p:nvCxnSpPr>
        <p:spPr>
          <a:xfrm>
            <a:off x="914400" y="2857500"/>
            <a:ext cx="4648200" cy="0"/>
          </a:xfrm>
          <a:prstGeom prst="line">
            <a:avLst/>
          </a:prstGeom>
          <a:ln w="38100">
            <a:solidFill>
              <a:srgbClr val="FA8D29"/>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3519160711"/>
      </p:ext>
    </p:extLst>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1_Right Picture Takeover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144000" y="0"/>
            <a:ext cx="9144000" cy="102870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5C63ABD-843A-428B-987E-95DE3E64CDB5}" type="datetime1">
              <a:rPr lang="en-US" smtClean="0"/>
              <a:t>8/7/2026</a:t>
            </a:fld>
            <a:endParaRPr lang="en-US"/>
          </a:p>
        </p:txBody>
      </p:sp>
    </p:spTree>
    <p:extLst>
      <p:ext uri="{BB962C8B-B14F-4D97-AF65-F5344CB8AC3E}">
        <p14:creationId xmlns:p14="http://schemas.microsoft.com/office/powerpoint/2010/main" val="3197516390"/>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ig content slide">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16459200" cy="914400"/>
          </a:xfrm>
        </p:spPr>
        <p:txBody>
          <a:bodyPr anchor="t">
            <a:normAutofit/>
          </a:bodyPr>
          <a:lstStyle>
            <a:lvl1pPr>
              <a:defRPr sz="3600"/>
            </a:lvl1pPr>
          </a:lstStyle>
          <a:p>
            <a:r>
              <a:rPr lang="en-US"/>
              <a:t>Click to edit Master title style</a:t>
            </a:r>
          </a:p>
        </p:txBody>
      </p:sp>
      <p:sp>
        <p:nvSpPr>
          <p:cNvPr id="3" name="Date Placeholder 2"/>
          <p:cNvSpPr>
            <a:spLocks noGrp="1"/>
          </p:cNvSpPr>
          <p:nvPr>
            <p:ph type="dt" sz="half" idx="10"/>
          </p:nvPr>
        </p:nvSpPr>
        <p:spPr/>
        <p:txBody>
          <a:bodyPr/>
          <a:lstStyle/>
          <a:p>
            <a:fld id="{5605243B-99D7-47C2-9A8C-8C0AC14FFF7D}" type="datetime1">
              <a:rPr lang="en-US" smtClean="0"/>
              <a:t>8/7/2026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a:extLst>
              <a:ext uri="{FF2B5EF4-FFF2-40B4-BE49-F238E27FC236}">
                <a16:creationId xmlns:a16="http://schemas.microsoft.com/office/drawing/2014/main" id="{C15423A7-63F1-FF4D-BD27-A1771E57E133}"/>
              </a:ext>
            </a:extLst>
          </p:cNvPr>
          <p:cNvSpPr>
            <a:spLocks noGrp="1"/>
          </p:cNvSpPr>
          <p:nvPr>
            <p:ph sz="quarter" idx="13"/>
          </p:nvPr>
        </p:nvSpPr>
        <p:spPr>
          <a:xfrm>
            <a:off x="914400" y="1485900"/>
            <a:ext cx="16459200" cy="777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Logo, company name&#10;&#10;AI-generated content may be incorrect.">
            <a:extLst>
              <a:ext uri="{FF2B5EF4-FFF2-40B4-BE49-F238E27FC236}">
                <a16:creationId xmlns:a16="http://schemas.microsoft.com/office/drawing/2014/main" id="{E110E99E-E35C-5B29-04E6-DDC6530EA1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Big content slide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16459200" cy="914400"/>
          </a:xfrm>
        </p:spPr>
        <p:txBody>
          <a:bodyPr anchor="t">
            <a:normAutofit/>
          </a:bodyPr>
          <a:lstStyle>
            <a:lvl1pPr>
              <a:defRPr sz="3600"/>
            </a:lvl1pPr>
          </a:lstStyle>
          <a:p>
            <a:r>
              <a:rPr lang="en-US"/>
              <a:t>Click to edit Master title style</a:t>
            </a:r>
          </a:p>
        </p:txBody>
      </p:sp>
      <p:sp>
        <p:nvSpPr>
          <p:cNvPr id="3" name="Date Placeholder 2"/>
          <p:cNvSpPr>
            <a:spLocks noGrp="1"/>
          </p:cNvSpPr>
          <p:nvPr>
            <p:ph type="dt" sz="half" idx="10"/>
          </p:nvPr>
        </p:nvSpPr>
        <p:spPr/>
        <p:txBody>
          <a:bodyPr/>
          <a:lstStyle/>
          <a:p>
            <a:fld id="{0746E924-1DEE-4A35-A087-93CCF20B00D1}" type="datetime1">
              <a:rPr lang="en-US" smtClean="0"/>
              <a:t>8/7/2026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
        <p:nvSpPr>
          <p:cNvPr id="8" name="Content Placeholder 7">
            <a:extLst>
              <a:ext uri="{FF2B5EF4-FFF2-40B4-BE49-F238E27FC236}">
                <a16:creationId xmlns:a16="http://schemas.microsoft.com/office/drawing/2014/main" id="{C15423A7-63F1-FF4D-BD27-A1771E57E133}"/>
              </a:ext>
            </a:extLst>
          </p:cNvPr>
          <p:cNvSpPr>
            <a:spLocks noGrp="1"/>
          </p:cNvSpPr>
          <p:nvPr>
            <p:ph sz="quarter" idx="13"/>
          </p:nvPr>
        </p:nvSpPr>
        <p:spPr>
          <a:xfrm>
            <a:off x="914400" y="1485900"/>
            <a:ext cx="16459200" cy="77724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728113"/>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lue callout">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121BD94F-A9BC-427D-811B-B0B812A8CBEC}" type="datetime1">
              <a:rPr lang="en-US" smtClean="0"/>
              <a:t>8/7/2026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rgbClr val="E7F4FF">
              <a:alpha val="50196"/>
            </a:srgbClr>
          </a:solidFill>
        </p:spPr>
        <p:txBody>
          <a:bodyPr lIns="182880" tIns="91440" rIns="182880"/>
          <a:lstStyle>
            <a:lvl1pPr marL="0" indent="0">
              <a:buNone/>
              <a:defRPr b="1"/>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Logo, company name&#10;&#10;AI-generated content may be incorrect.">
            <a:extLst>
              <a:ext uri="{FF2B5EF4-FFF2-40B4-BE49-F238E27FC236}">
                <a16:creationId xmlns:a16="http://schemas.microsoft.com/office/drawing/2014/main" id="{F4FD5A23-6A52-462D-9486-6B92AA7270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4426807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Left callou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162A9829-A6EA-4ED1-B418-209DDFB0C000}" type="datetime1">
              <a:rPr lang="en-US" smtClean="0"/>
              <a:t>8/7/2026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chemeClr val="tx1">
              <a:alpha val="90000"/>
            </a:schemeClr>
          </a:solidFill>
        </p:spPr>
        <p:txBody>
          <a:bodyPr lIns="182880" tIns="91440" rIns="182880">
            <a:normAutofit/>
          </a:bodyPr>
          <a:lstStyle>
            <a:lvl1pPr marL="0" indent="0">
              <a:buNone/>
              <a:defRPr sz="3200" b="1">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20696441"/>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iz Ques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stStyle>
          <a:p>
            <a:pPr lvl="0"/>
            <a:r>
              <a:rPr lang="en-US"/>
              <a:t>Click to edit Master text styles</a:t>
            </a:r>
          </a:p>
        </p:txBody>
      </p:sp>
      <p:sp>
        <p:nvSpPr>
          <p:cNvPr id="4" name="Date Placeholder 3"/>
          <p:cNvSpPr>
            <a:spLocks noGrp="1"/>
          </p:cNvSpPr>
          <p:nvPr>
            <p:ph type="dt" sz="half" idx="10"/>
          </p:nvPr>
        </p:nvSpPr>
        <p:spPr/>
        <p:txBody>
          <a:bodyPr/>
          <a:lstStyle>
            <a:lvl1pPr>
              <a:defRPr sz="1600">
                <a:solidFill>
                  <a:schemeClr val="tx1"/>
                </a:solidFill>
              </a:defRPr>
            </a:lvl1pPr>
          </a:lstStyle>
          <a:p>
            <a:fld id="{32B540BA-282E-4A2A-ABCA-40A117B34A84}" type="datetime1">
              <a:rPr lang="en-US" smtClean="0"/>
              <a:t>8/7/2026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9FE6E07D-CAF0-2732-1FEC-822C720CDE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25152" y="442293"/>
            <a:ext cx="1318674" cy="1813176"/>
          </a:xfrm>
          <a:prstGeom prst="rect">
            <a:avLst/>
          </a:prstGeom>
        </p:spPr>
      </p:pic>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rgbClr val="E7F4FF">
              <a:alpha val="50196"/>
            </a:srgbClr>
          </a:solidFill>
        </p:spPr>
        <p:txBody>
          <a:bodyPr lIns="182880" tIns="91440" rIns="182880"/>
          <a:lstStyle>
            <a:lvl1pPr marL="0" indent="0">
              <a:buNone/>
              <a:defRPr b="1"/>
            </a:lvl1pPr>
          </a:lstStyle>
          <a:p>
            <a:pPr lvl="0"/>
            <a:r>
              <a:rPr lang="en-US"/>
              <a:t>Click to edit Master text styles</a:t>
            </a:r>
          </a:p>
        </p:txBody>
      </p:sp>
    </p:spTree>
    <p:extLst>
      <p:ext uri="{BB962C8B-B14F-4D97-AF65-F5344CB8AC3E}">
        <p14:creationId xmlns:p14="http://schemas.microsoft.com/office/powerpoint/2010/main" val="4349107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Quiz Question Al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marL="0" indent="0">
              <a:buNone/>
              <a:defRPr sz="3600">
                <a:solidFill>
                  <a:schemeClr val="tx1"/>
                </a:solidFill>
              </a:defRPr>
            </a:lvl1pPr>
            <a:lvl2pPr marL="457200" indent="0">
              <a:buNone/>
              <a:defRPr sz="3200">
                <a:solidFill>
                  <a:schemeClr val="tx1"/>
                </a:solidFill>
              </a:defRPr>
            </a:lvl2pPr>
            <a:lvl3pPr marL="914400" indent="0">
              <a:buNone/>
              <a:defRPr sz="2800">
                <a:solidFill>
                  <a:schemeClr val="tx1"/>
                </a:solidFill>
              </a:defRPr>
            </a:lvl3pPr>
            <a:lvl4pPr marL="1371600" indent="0">
              <a:buNone/>
              <a:defRPr sz="2400">
                <a:solidFill>
                  <a:schemeClr val="tx1"/>
                </a:solidFill>
              </a:defRPr>
            </a:lvl4pPr>
            <a:lvl5pPr marL="1828800" indent="0">
              <a:buNone/>
              <a:defRPr sz="2400">
                <a:solidFill>
                  <a:schemeClr val="tx1"/>
                </a:solidFill>
              </a:defRPr>
            </a:lvl5pPr>
          </a:lstStyle>
          <a:p>
            <a:pPr lvl="0"/>
            <a:r>
              <a:rPr lang="en-US"/>
              <a:t>Click to edit Master text styles</a:t>
            </a:r>
          </a:p>
        </p:txBody>
      </p:sp>
      <p:sp>
        <p:nvSpPr>
          <p:cNvPr id="4" name="Date Placeholder 3"/>
          <p:cNvSpPr>
            <a:spLocks noGrp="1"/>
          </p:cNvSpPr>
          <p:nvPr>
            <p:ph type="dt" sz="half" idx="10"/>
          </p:nvPr>
        </p:nvSpPr>
        <p:spPr/>
        <p:txBody>
          <a:bodyPr/>
          <a:lstStyle>
            <a:lvl1pPr>
              <a:defRPr sz="1600">
                <a:solidFill>
                  <a:schemeClr val="tx1"/>
                </a:solidFill>
              </a:defRPr>
            </a:lvl1pPr>
          </a:lstStyle>
          <a:p>
            <a:fld id="{BF78FE73-4082-4FCD-9C53-A67A432CAC79}" type="datetime1">
              <a:rPr lang="en-US" smtClean="0"/>
              <a:t>8/7/2026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chemeClr val="tx1">
              <a:alpha val="90000"/>
            </a:schemeClr>
          </a:solidFill>
        </p:spPr>
        <p:txBody>
          <a:bodyPr lIns="182880" tIns="91440" rIns="182880">
            <a:normAutofit/>
          </a:bodyPr>
          <a:lstStyle>
            <a:lvl1pPr marL="0" indent="0">
              <a:buNone/>
              <a:defRPr sz="3200" b="1">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474795432"/>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76500"/>
            <a:ext cx="8001000" cy="670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72600" y="2476500"/>
            <a:ext cx="8001000" cy="670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60BB0CB-70EA-4E5D-944E-EE5086F44968}" type="datetime1">
              <a:rPr lang="en-US" smtClean="0"/>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pic>
        <p:nvPicPr>
          <p:cNvPr id="8" name="Picture 7" descr="Logo, company name&#10;&#10;AI-generated content may be incorrect.">
            <a:extLst>
              <a:ext uri="{FF2B5EF4-FFF2-40B4-BE49-F238E27FC236}">
                <a16:creationId xmlns:a16="http://schemas.microsoft.com/office/drawing/2014/main" id="{EA362354-D238-BB5D-53D6-4D10D04E3C1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1_Two Conten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76500"/>
            <a:ext cx="8001000" cy="6705600"/>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72600" y="2476500"/>
            <a:ext cx="8001000" cy="6705600"/>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B191775-E4A1-4070-A94C-9904B0713AD7}" type="datetime1">
              <a:rPr lang="en-US" smtClean="0"/>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883894506"/>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284538"/>
            <a:ext cx="8077200" cy="5973762"/>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284538"/>
            <a:ext cx="8077198" cy="5973762"/>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029A250-2AEA-41B6-9194-C1C296176EB0}" type="datetime1">
              <a:rPr lang="en-US" smtClean="0"/>
              <a:t>8/7/2026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1BAE409E-9305-EB42-D6C4-E5F1A9A49B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asic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914400" y="2476500"/>
            <a:ext cx="14630400" cy="6781800"/>
          </a:xfrm>
        </p:spPr>
        <p:txBody>
          <a:bodyPr>
            <a:normAutofit/>
          </a:bodyPr>
          <a:lstStyle>
            <a:lvl1pPr>
              <a:defRPr sz="3600"/>
            </a:lvl1pPr>
            <a:lvl2pPr>
              <a:defRPr sz="3200"/>
            </a:lvl2pPr>
            <a:lvl3pPr>
              <a:defRPr sz="28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9FE6E07D-CAF0-2732-1FEC-822C720CDE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25152" y="442293"/>
            <a:ext cx="1318674" cy="1813176"/>
          </a:xfrm>
          <a:prstGeom prst="rect">
            <a:avLst/>
          </a:prstGeom>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1_Comparis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284538"/>
            <a:ext cx="8077200" cy="5973762"/>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284538"/>
            <a:ext cx="8077198" cy="5973762"/>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62B8132-15B9-42AC-BDCF-2675A5C6FD02}" type="datetime1">
              <a:rPr lang="en-US" smtClean="0"/>
              <a:t>8/7/2026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396472946"/>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with dark headers">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706600" cy="1812924"/>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a:solidFill>
            <a:schemeClr val="tx1"/>
          </a:solidFill>
        </p:spPr>
        <p:txBody>
          <a:bodyPr anchor="b">
            <a:normAutofit/>
          </a:bodyPr>
          <a:lstStyle>
            <a:lvl1pPr marL="0" indent="0">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162300"/>
            <a:ext cx="8077200" cy="5943600"/>
          </a:xfrm>
          <a:solidFill>
            <a:srgbClr val="FBFBFB"/>
          </a:solidFill>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a:solidFill>
            <a:schemeClr val="tx1"/>
          </a:solidFill>
        </p:spPr>
        <p:txBody>
          <a:bodyPr anchor="b">
            <a:normAutofit/>
          </a:bodyPr>
          <a:lstStyle>
            <a:lvl1pPr marL="0" indent="0">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162300"/>
            <a:ext cx="8077198" cy="5943600"/>
          </a:xfrm>
          <a:solidFill>
            <a:srgbClr val="FBFBFB"/>
          </a:solidFill>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F2AB013-52AE-429D-9732-F39E3C11C32C}" type="datetime1">
              <a:rPr lang="en-US" smtClean="0"/>
              <a:t>8/7/2026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11" name="Picture 10" descr="Logo, company name&#10;&#10;AI-generated content may be incorrect.">
            <a:extLst>
              <a:ext uri="{FF2B5EF4-FFF2-40B4-BE49-F238E27FC236}">
                <a16:creationId xmlns:a16="http://schemas.microsoft.com/office/drawing/2014/main" id="{DC7720FA-8A61-873F-8C24-7339C14B45A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6235446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6_Content with dark headers">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00300"/>
            <a:ext cx="53340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009900"/>
            <a:ext cx="53340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2">
            <a:extLst>
              <a:ext uri="{FF2B5EF4-FFF2-40B4-BE49-F238E27FC236}">
                <a16:creationId xmlns:a16="http://schemas.microsoft.com/office/drawing/2014/main" id="{83869380-5AB0-122D-FEF0-6ACE32B22EC4}"/>
              </a:ext>
            </a:extLst>
          </p:cNvPr>
          <p:cNvSpPr>
            <a:spLocks noGrp="1"/>
          </p:cNvSpPr>
          <p:nvPr>
            <p:ph type="body" idx="13"/>
          </p:nvPr>
        </p:nvSpPr>
        <p:spPr>
          <a:xfrm>
            <a:off x="915914" y="5981700"/>
            <a:ext cx="5332528"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a:extLst>
              <a:ext uri="{FF2B5EF4-FFF2-40B4-BE49-F238E27FC236}">
                <a16:creationId xmlns:a16="http://schemas.microsoft.com/office/drawing/2014/main" id="{5AEC7163-7116-ECDE-5D94-D7DB7DEF326B}"/>
              </a:ext>
            </a:extLst>
          </p:cNvPr>
          <p:cNvSpPr>
            <a:spLocks noGrp="1"/>
          </p:cNvSpPr>
          <p:nvPr>
            <p:ph sz="half" idx="14"/>
          </p:nvPr>
        </p:nvSpPr>
        <p:spPr>
          <a:xfrm>
            <a:off x="914400" y="6596046"/>
            <a:ext cx="5332528"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a:extLst>
              <a:ext uri="{FF2B5EF4-FFF2-40B4-BE49-F238E27FC236}">
                <a16:creationId xmlns:a16="http://schemas.microsoft.com/office/drawing/2014/main" id="{48116E42-BB31-4F93-52F5-1249D6CD5EBD}"/>
              </a:ext>
            </a:extLst>
          </p:cNvPr>
          <p:cNvSpPr>
            <a:spLocks noGrp="1"/>
          </p:cNvSpPr>
          <p:nvPr>
            <p:ph type="body" idx="15"/>
          </p:nvPr>
        </p:nvSpPr>
        <p:spPr>
          <a:xfrm>
            <a:off x="6553200" y="2400300"/>
            <a:ext cx="518303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Content Placeholder 3">
            <a:extLst>
              <a:ext uri="{FF2B5EF4-FFF2-40B4-BE49-F238E27FC236}">
                <a16:creationId xmlns:a16="http://schemas.microsoft.com/office/drawing/2014/main" id="{414D5AEC-8517-D3FA-0821-C63EFFF9EC4D}"/>
              </a:ext>
            </a:extLst>
          </p:cNvPr>
          <p:cNvSpPr>
            <a:spLocks noGrp="1"/>
          </p:cNvSpPr>
          <p:nvPr>
            <p:ph sz="half" idx="16"/>
          </p:nvPr>
        </p:nvSpPr>
        <p:spPr>
          <a:xfrm>
            <a:off x="6553200" y="3009900"/>
            <a:ext cx="518303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A2085221-056A-1FC4-35E5-4506D18FDFFA}"/>
              </a:ext>
            </a:extLst>
          </p:cNvPr>
          <p:cNvSpPr>
            <a:spLocks noGrp="1"/>
          </p:cNvSpPr>
          <p:nvPr>
            <p:ph type="body" idx="17"/>
          </p:nvPr>
        </p:nvSpPr>
        <p:spPr>
          <a:xfrm>
            <a:off x="6554715" y="5981700"/>
            <a:ext cx="51816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Content Placeholder 3">
            <a:extLst>
              <a:ext uri="{FF2B5EF4-FFF2-40B4-BE49-F238E27FC236}">
                <a16:creationId xmlns:a16="http://schemas.microsoft.com/office/drawing/2014/main" id="{2CBD753B-1631-AC4E-53CF-6A6836380476}"/>
              </a:ext>
            </a:extLst>
          </p:cNvPr>
          <p:cNvSpPr>
            <a:spLocks noGrp="1"/>
          </p:cNvSpPr>
          <p:nvPr>
            <p:ph sz="half" idx="18"/>
          </p:nvPr>
        </p:nvSpPr>
        <p:spPr>
          <a:xfrm>
            <a:off x="6553201" y="6596046"/>
            <a:ext cx="51816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2">
            <a:extLst>
              <a:ext uri="{FF2B5EF4-FFF2-40B4-BE49-F238E27FC236}">
                <a16:creationId xmlns:a16="http://schemas.microsoft.com/office/drawing/2014/main" id="{435FFEC0-0F27-8130-0E0D-A67C64CB8CA1}"/>
              </a:ext>
            </a:extLst>
          </p:cNvPr>
          <p:cNvSpPr>
            <a:spLocks noGrp="1"/>
          </p:cNvSpPr>
          <p:nvPr>
            <p:ph type="body" idx="19"/>
          </p:nvPr>
        </p:nvSpPr>
        <p:spPr>
          <a:xfrm>
            <a:off x="12039600" y="2400300"/>
            <a:ext cx="53340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8" name="Content Placeholder 3">
            <a:extLst>
              <a:ext uri="{FF2B5EF4-FFF2-40B4-BE49-F238E27FC236}">
                <a16:creationId xmlns:a16="http://schemas.microsoft.com/office/drawing/2014/main" id="{0FA0A2DF-FBF8-3442-DB1F-79BCC78D2726}"/>
              </a:ext>
            </a:extLst>
          </p:cNvPr>
          <p:cNvSpPr>
            <a:spLocks noGrp="1"/>
          </p:cNvSpPr>
          <p:nvPr>
            <p:ph sz="half" idx="20"/>
          </p:nvPr>
        </p:nvSpPr>
        <p:spPr>
          <a:xfrm>
            <a:off x="12039600" y="3009900"/>
            <a:ext cx="53340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2">
            <a:extLst>
              <a:ext uri="{FF2B5EF4-FFF2-40B4-BE49-F238E27FC236}">
                <a16:creationId xmlns:a16="http://schemas.microsoft.com/office/drawing/2014/main" id="{CF761076-B0A5-294B-9C48-D9C8D9F792AF}"/>
              </a:ext>
            </a:extLst>
          </p:cNvPr>
          <p:cNvSpPr>
            <a:spLocks noGrp="1"/>
          </p:cNvSpPr>
          <p:nvPr>
            <p:ph type="body" idx="21"/>
          </p:nvPr>
        </p:nvSpPr>
        <p:spPr>
          <a:xfrm>
            <a:off x="12041114" y="5981700"/>
            <a:ext cx="5332528"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Content Placeholder 3">
            <a:extLst>
              <a:ext uri="{FF2B5EF4-FFF2-40B4-BE49-F238E27FC236}">
                <a16:creationId xmlns:a16="http://schemas.microsoft.com/office/drawing/2014/main" id="{A2532552-CD83-8825-F929-24E742B80189}"/>
              </a:ext>
            </a:extLst>
          </p:cNvPr>
          <p:cNvSpPr>
            <a:spLocks noGrp="1"/>
          </p:cNvSpPr>
          <p:nvPr>
            <p:ph sz="half" idx="22"/>
          </p:nvPr>
        </p:nvSpPr>
        <p:spPr>
          <a:xfrm>
            <a:off x="12039600" y="6596046"/>
            <a:ext cx="5332528"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7579CF6-7EBC-48B0-B98D-2E16428080B7}" type="datetime1">
              <a:rPr lang="en-US" smtClean="0"/>
              <a:t>8/7/2026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21" name="Picture 20" descr="Logo, company name&#10;&#10;AI-generated content may be incorrect.">
            <a:extLst>
              <a:ext uri="{FF2B5EF4-FFF2-40B4-BE49-F238E27FC236}">
                <a16:creationId xmlns:a16="http://schemas.microsoft.com/office/drawing/2014/main" id="{8E342DB3-7DDA-BA65-DA47-FE92FFDFDAA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39844198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_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914398"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914398"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08536"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7DF44C1F-6EFA-4BC0-9280-6BC57708A2F5}" type="datetime1">
              <a:rPr lang="en-US" smtClean="0"/>
              <a:t>8/7/2026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5105398" y="2429182"/>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5105398" y="4384859"/>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5099536" y="3287895"/>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9308122" y="2422464"/>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9308122" y="4378141"/>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9302260" y="3281177"/>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2">
            <a:extLst>
              <a:ext uri="{FF2B5EF4-FFF2-40B4-BE49-F238E27FC236}">
                <a16:creationId xmlns:a16="http://schemas.microsoft.com/office/drawing/2014/main" id="{95A65039-40A7-9A25-7862-CFD278E59476}"/>
              </a:ext>
            </a:extLst>
          </p:cNvPr>
          <p:cNvSpPr>
            <a:spLocks noGrp="1"/>
          </p:cNvSpPr>
          <p:nvPr>
            <p:ph type="body" idx="19" hasCustomPrompt="1"/>
          </p:nvPr>
        </p:nvSpPr>
        <p:spPr>
          <a:xfrm>
            <a:off x="13499122"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04</a:t>
            </a:r>
          </a:p>
        </p:txBody>
      </p:sp>
      <p:sp>
        <p:nvSpPr>
          <p:cNvPr id="17" name="Content Placeholder 3">
            <a:extLst>
              <a:ext uri="{FF2B5EF4-FFF2-40B4-BE49-F238E27FC236}">
                <a16:creationId xmlns:a16="http://schemas.microsoft.com/office/drawing/2014/main" id="{9AC9DD5B-92D9-E69F-A730-9D80E4CD93F6}"/>
              </a:ext>
            </a:extLst>
          </p:cNvPr>
          <p:cNvSpPr>
            <a:spLocks noGrp="1"/>
          </p:cNvSpPr>
          <p:nvPr>
            <p:ph sz="half" idx="20"/>
          </p:nvPr>
        </p:nvSpPr>
        <p:spPr>
          <a:xfrm>
            <a:off x="13499122"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57BAE2BC-1DB0-0C72-6516-724F9B9CC682}"/>
              </a:ext>
            </a:extLst>
          </p:cNvPr>
          <p:cNvSpPr>
            <a:spLocks noGrp="1"/>
          </p:cNvSpPr>
          <p:nvPr>
            <p:ph type="body" sz="quarter" idx="21"/>
          </p:nvPr>
        </p:nvSpPr>
        <p:spPr>
          <a:xfrm>
            <a:off x="13493260"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908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5099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9302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2" name="AutoShape 8">
            <a:extLst>
              <a:ext uri="{FF2B5EF4-FFF2-40B4-BE49-F238E27FC236}">
                <a16:creationId xmlns:a16="http://schemas.microsoft.com/office/drawing/2014/main" id="{C8A1B9C2-BFAD-54F5-A133-6AF5B8301343}"/>
              </a:ext>
            </a:extLst>
          </p:cNvPr>
          <p:cNvSpPr/>
          <p:nvPr userDrawn="1"/>
        </p:nvSpPr>
        <p:spPr>
          <a:xfrm>
            <a:off x="13493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pic>
        <p:nvPicPr>
          <p:cNvPr id="25" name="Picture 24" descr="Logo, company name&#10;&#10;AI-generated content may be incorrect.">
            <a:extLst>
              <a:ext uri="{FF2B5EF4-FFF2-40B4-BE49-F238E27FC236}">
                <a16:creationId xmlns:a16="http://schemas.microsoft.com/office/drawing/2014/main" id="{DB4850FB-E06B-8CE4-A03F-A20A778B54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309702" y="434975"/>
            <a:ext cx="1225316" cy="1684809"/>
          </a:xfrm>
          <a:prstGeom prst="rect">
            <a:avLst/>
          </a:prstGeom>
        </p:spPr>
      </p:pic>
    </p:spTree>
    <p:extLst>
      <p:ext uri="{BB962C8B-B14F-4D97-AF65-F5344CB8AC3E}">
        <p14:creationId xmlns:p14="http://schemas.microsoft.com/office/powerpoint/2010/main" val="31219406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5_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2982349"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2982349"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976487"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7DF44C1F-6EFA-4BC0-9280-6BC57708A2F5}" type="datetime1">
              <a:rPr lang="en-US" smtClean="0"/>
              <a:t>8/7/2026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7173349" y="2429182"/>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7173349" y="4384859"/>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7167487" y="3287895"/>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11376073" y="2422464"/>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11376073" y="4378141"/>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11370211" y="3281177"/>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2976487"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7167487"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11370211"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pic>
        <p:nvPicPr>
          <p:cNvPr id="25" name="Picture 24" descr="Logo, company name&#10;&#10;AI-generated content may be incorrect.">
            <a:extLst>
              <a:ext uri="{FF2B5EF4-FFF2-40B4-BE49-F238E27FC236}">
                <a16:creationId xmlns:a16="http://schemas.microsoft.com/office/drawing/2014/main" id="{DB4850FB-E06B-8CE4-A03F-A20A778B54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309702" y="434975"/>
            <a:ext cx="1225316" cy="1684809"/>
          </a:xfrm>
          <a:prstGeom prst="rect">
            <a:avLst/>
          </a:prstGeom>
        </p:spPr>
      </p:pic>
    </p:spTree>
    <p:extLst>
      <p:ext uri="{BB962C8B-B14F-4D97-AF65-F5344CB8AC3E}">
        <p14:creationId xmlns:p14="http://schemas.microsoft.com/office/powerpoint/2010/main" val="414945237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_Comparis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914398" y="2425823"/>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914398" y="4381500"/>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08536" y="3284536"/>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ACE26795-51F5-41CD-A7A2-AEF4D89E0B4F}" type="datetime1">
              <a:rPr lang="en-US" smtClean="0"/>
              <a:t>8/7/2026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5105398" y="2429182"/>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5105398" y="4384859"/>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5099536" y="3287895"/>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9308122" y="2422464"/>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9308122" y="4378141"/>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9302260" y="3281177"/>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2">
            <a:extLst>
              <a:ext uri="{FF2B5EF4-FFF2-40B4-BE49-F238E27FC236}">
                <a16:creationId xmlns:a16="http://schemas.microsoft.com/office/drawing/2014/main" id="{95A65039-40A7-9A25-7862-CFD278E59476}"/>
              </a:ext>
            </a:extLst>
          </p:cNvPr>
          <p:cNvSpPr>
            <a:spLocks noGrp="1"/>
          </p:cNvSpPr>
          <p:nvPr>
            <p:ph type="body" idx="19" hasCustomPrompt="1"/>
          </p:nvPr>
        </p:nvSpPr>
        <p:spPr>
          <a:xfrm>
            <a:off x="13499122" y="2425823"/>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04</a:t>
            </a:r>
          </a:p>
        </p:txBody>
      </p:sp>
      <p:sp>
        <p:nvSpPr>
          <p:cNvPr id="17" name="Content Placeholder 3">
            <a:extLst>
              <a:ext uri="{FF2B5EF4-FFF2-40B4-BE49-F238E27FC236}">
                <a16:creationId xmlns:a16="http://schemas.microsoft.com/office/drawing/2014/main" id="{9AC9DD5B-92D9-E69F-A730-9D80E4CD93F6}"/>
              </a:ext>
            </a:extLst>
          </p:cNvPr>
          <p:cNvSpPr>
            <a:spLocks noGrp="1"/>
          </p:cNvSpPr>
          <p:nvPr>
            <p:ph sz="half" idx="20"/>
          </p:nvPr>
        </p:nvSpPr>
        <p:spPr>
          <a:xfrm>
            <a:off x="13499122" y="4381500"/>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57BAE2BC-1DB0-0C72-6516-724F9B9CC682}"/>
              </a:ext>
            </a:extLst>
          </p:cNvPr>
          <p:cNvSpPr>
            <a:spLocks noGrp="1"/>
          </p:cNvSpPr>
          <p:nvPr>
            <p:ph type="body" sz="quarter" idx="21"/>
          </p:nvPr>
        </p:nvSpPr>
        <p:spPr>
          <a:xfrm>
            <a:off x="13493260" y="3284536"/>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908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5099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9302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2" name="AutoShape 8">
            <a:extLst>
              <a:ext uri="{FF2B5EF4-FFF2-40B4-BE49-F238E27FC236}">
                <a16:creationId xmlns:a16="http://schemas.microsoft.com/office/drawing/2014/main" id="{C8A1B9C2-BFAD-54F5-A133-6AF5B8301343}"/>
              </a:ext>
            </a:extLst>
          </p:cNvPr>
          <p:cNvSpPr/>
          <p:nvPr userDrawn="1"/>
        </p:nvSpPr>
        <p:spPr>
          <a:xfrm>
            <a:off x="13493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Tree>
    <p:extLst>
      <p:ext uri="{BB962C8B-B14F-4D97-AF65-F5344CB8AC3E}">
        <p14:creationId xmlns:p14="http://schemas.microsoft.com/office/powerpoint/2010/main" val="480968521"/>
      </p:ext>
    </p:extLst>
  </p:cSld>
  <p:clrMapOvr>
    <a:overrideClrMapping bg1="dk1" tx1="lt1" bg2="dk2" tx2="lt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2476499"/>
            <a:ext cx="5105398"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9BDB4598-ED75-4F55-8D4C-4C472BCDF6BE}" type="datetime1">
              <a:rPr lang="en-US" smtClean="0"/>
              <a:t>8/7/2026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6705600" y="2476499"/>
            <a:ext cx="4800595"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2268207" y="2476499"/>
            <a:ext cx="5105394"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1B1E55A7-F6A2-87C8-CB77-D303044A230C}"/>
              </a:ext>
            </a:extLst>
          </p:cNvPr>
          <p:cNvCxnSpPr/>
          <p:nvPr userDrawn="1"/>
        </p:nvCxnSpPr>
        <p:spPr>
          <a:xfrm>
            <a:off x="64008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cxnSp>
        <p:nvCxnSpPr>
          <p:cNvPr id="11" name="Straight Connector 10">
            <a:extLst>
              <a:ext uri="{FF2B5EF4-FFF2-40B4-BE49-F238E27FC236}">
                <a16:creationId xmlns:a16="http://schemas.microsoft.com/office/drawing/2014/main" id="{AD71C90A-EF40-71C6-2D0A-E3F73D4E6A26}"/>
              </a:ext>
            </a:extLst>
          </p:cNvPr>
          <p:cNvCxnSpPr/>
          <p:nvPr userDrawn="1"/>
        </p:nvCxnSpPr>
        <p:spPr>
          <a:xfrm>
            <a:off x="118872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pic>
        <p:nvPicPr>
          <p:cNvPr id="9" name="Picture 8" descr="Logo, company name&#10;&#10;AI-generated content may be incorrect.">
            <a:extLst>
              <a:ext uri="{FF2B5EF4-FFF2-40B4-BE49-F238E27FC236}">
                <a16:creationId xmlns:a16="http://schemas.microsoft.com/office/drawing/2014/main" id="{180A68E6-AD10-1AAD-3DC8-87979BA7EEF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68791515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lvl1pPr>
              <a:defRPr sz="1600">
                <a:solidFill>
                  <a:schemeClr val="tx1"/>
                </a:solidFill>
              </a:defRPr>
            </a:lvl1pPr>
          </a:lstStyle>
          <a:p>
            <a:fld id="{265B7153-2548-4B95-A40A-C44C83D437D5}" type="datetime1">
              <a:rPr lang="en-US" smtClean="0"/>
              <a:t>8/7/2026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Table Placeholder 15">
            <a:extLst>
              <a:ext uri="{FF2B5EF4-FFF2-40B4-BE49-F238E27FC236}">
                <a16:creationId xmlns:a16="http://schemas.microsoft.com/office/drawing/2014/main" id="{3373ED37-ADC3-C5A6-1D21-83551A252B59}"/>
              </a:ext>
            </a:extLst>
          </p:cNvPr>
          <p:cNvSpPr>
            <a:spLocks noGrp="1"/>
          </p:cNvSpPr>
          <p:nvPr>
            <p:ph type="tbl" sz="quarter" idx="13"/>
          </p:nvPr>
        </p:nvSpPr>
        <p:spPr>
          <a:xfrm>
            <a:off x="914400" y="2476500"/>
            <a:ext cx="16459200" cy="6781800"/>
          </a:xfrm>
        </p:spPr>
        <p:txBody>
          <a:bodyPr/>
          <a:lstStyle>
            <a:lvl1pPr marL="0" indent="0">
              <a:buNone/>
              <a:defRPr/>
            </a:lvl1pPr>
          </a:lstStyle>
          <a:p>
            <a:endParaRPr lang="en-US"/>
          </a:p>
        </p:txBody>
      </p:sp>
      <p:pic>
        <p:nvPicPr>
          <p:cNvPr id="3" name="Picture 2" descr="Logo, company name&#10;&#10;AI-generated content may be incorrect.">
            <a:extLst>
              <a:ext uri="{FF2B5EF4-FFF2-40B4-BE49-F238E27FC236}">
                <a16:creationId xmlns:a16="http://schemas.microsoft.com/office/drawing/2014/main" id="{C3CD828C-7548-FA1F-B1CC-80153438843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71378022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 Colum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2476499"/>
            <a:ext cx="5105398"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A6E0B8FA-FC79-460D-9B4E-EB814BA3F331}" type="datetime1">
              <a:rPr lang="en-US" smtClean="0"/>
              <a:t>8/7/2026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6705600" y="2476499"/>
            <a:ext cx="4800595"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2268207" y="2476499"/>
            <a:ext cx="5105394"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1B1E55A7-F6A2-87C8-CB77-D303044A230C}"/>
              </a:ext>
            </a:extLst>
          </p:cNvPr>
          <p:cNvCxnSpPr/>
          <p:nvPr userDrawn="1"/>
        </p:nvCxnSpPr>
        <p:spPr>
          <a:xfrm>
            <a:off x="64008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cxnSp>
        <p:nvCxnSpPr>
          <p:cNvPr id="11" name="Straight Connector 10">
            <a:extLst>
              <a:ext uri="{FF2B5EF4-FFF2-40B4-BE49-F238E27FC236}">
                <a16:creationId xmlns:a16="http://schemas.microsoft.com/office/drawing/2014/main" id="{AD71C90A-EF40-71C6-2D0A-E3F73D4E6A26}"/>
              </a:ext>
            </a:extLst>
          </p:cNvPr>
          <p:cNvCxnSpPr/>
          <p:nvPr userDrawn="1"/>
        </p:nvCxnSpPr>
        <p:spPr>
          <a:xfrm>
            <a:off x="118872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853599530"/>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 Section">
    <p:spTree>
      <p:nvGrpSpPr>
        <p:cNvPr id="1" name=""/>
        <p:cNvGrpSpPr/>
        <p:nvPr/>
      </p:nvGrpSpPr>
      <p:grpSpPr>
        <a:xfrm>
          <a:off x="0" y="0"/>
          <a:ext cx="0" cy="0"/>
          <a:chOff x="0" y="0"/>
          <a:chExt cx="0" cy="0"/>
        </a:xfrm>
      </p:grpSpPr>
      <p:sp>
        <p:nvSpPr>
          <p:cNvPr id="2" name="Title 1"/>
          <p:cNvSpPr>
            <a:spLocks noGrp="1"/>
          </p:cNvSpPr>
          <p:nvPr>
            <p:ph type="title"/>
          </p:nvPr>
        </p:nvSpPr>
        <p:spPr>
          <a:xfrm>
            <a:off x="914399" y="434976"/>
            <a:ext cx="14935195" cy="1812924"/>
          </a:xfrm>
        </p:spPr>
        <p:txBody>
          <a:bodyPr/>
          <a:lstStyle/>
          <a:p>
            <a:r>
              <a:rPr lang="en-US"/>
              <a:t>Click to edit Master title style</a:t>
            </a:r>
          </a:p>
        </p:txBody>
      </p:sp>
      <p:sp>
        <p:nvSpPr>
          <p:cNvPr id="3" name="Content Placeholder 2"/>
          <p:cNvSpPr>
            <a:spLocks noGrp="1"/>
          </p:cNvSpPr>
          <p:nvPr>
            <p:ph idx="1"/>
          </p:nvPr>
        </p:nvSpPr>
        <p:spPr>
          <a:xfrm>
            <a:off x="914400" y="2476499"/>
            <a:ext cx="9886951" cy="6781800"/>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FEF82A35-3A47-44CD-A95A-8F434A98807D}" type="datetime1">
              <a:rPr lang="en-US" smtClean="0"/>
              <a:t>8/7/2026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11201400" y="5676900"/>
            <a:ext cx="6172200" cy="3581399"/>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1201399" y="2476499"/>
            <a:ext cx="6172201" cy="3124201"/>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72FAE37D-E4C4-B099-F261-7828525B199F}"/>
              </a:ext>
            </a:extLst>
          </p:cNvPr>
          <p:cNvCxnSpPr>
            <a:cxnSpLocks/>
          </p:cNvCxnSpPr>
          <p:nvPr userDrawn="1"/>
        </p:nvCxnSpPr>
        <p:spPr>
          <a:xfrm>
            <a:off x="10972800" y="2476499"/>
            <a:ext cx="0" cy="678180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3" name="Picture 12" descr="Logo, company name&#10;&#10;AI-generated content may be incorrect.">
            <a:extLst>
              <a:ext uri="{FF2B5EF4-FFF2-40B4-BE49-F238E27FC236}">
                <a16:creationId xmlns:a16="http://schemas.microsoft.com/office/drawing/2014/main" id="{5841B2E7-B8C0-049D-2995-706613A02E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64639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Basic Title and Conten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914400" y="2476500"/>
            <a:ext cx="14630400" cy="67818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752774408"/>
      </p:ext>
    </p:extLst>
  </p:cSld>
  <p:clrMapOvr>
    <a:overrideClrMapping bg1="dk1" tx1="lt1" bg2="dk2" tx2="lt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 Secti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399" y="434976"/>
            <a:ext cx="14935195" cy="1812924"/>
          </a:xfrm>
        </p:spPr>
        <p:txBody>
          <a:bodyPr/>
          <a:lstStyle/>
          <a:p>
            <a:r>
              <a:rPr lang="en-US"/>
              <a:t>Click to edit Master title style</a:t>
            </a:r>
          </a:p>
        </p:txBody>
      </p:sp>
      <p:sp>
        <p:nvSpPr>
          <p:cNvPr id="3" name="Content Placeholder 2"/>
          <p:cNvSpPr>
            <a:spLocks noGrp="1"/>
          </p:cNvSpPr>
          <p:nvPr>
            <p:ph idx="1"/>
          </p:nvPr>
        </p:nvSpPr>
        <p:spPr>
          <a:xfrm>
            <a:off x="914400" y="2476499"/>
            <a:ext cx="9886951" cy="6781800"/>
          </a:xfrm>
        </p:spPr>
        <p:txBody>
          <a:bodyPr>
            <a:normAutofit/>
          </a:bodyPr>
          <a:lstStyle>
            <a:lvl1pPr>
              <a:defRPr sz="4000">
                <a:solidFill>
                  <a:schemeClr val="tx1"/>
                </a:solidFill>
                <a:latin typeface="Calibri" panose="020F0502020204030204" pitchFamily="34" charset="0"/>
                <a:cs typeface="Calibri" panose="020F0502020204030204" pitchFamily="34" charset="0"/>
              </a:defRPr>
            </a:lvl1pPr>
            <a:lvl2pPr>
              <a:defRPr sz="3600">
                <a:solidFill>
                  <a:schemeClr val="tx1"/>
                </a:solidFill>
                <a:latin typeface="Calibri" panose="020F0502020204030204" pitchFamily="34" charset="0"/>
                <a:cs typeface="Calibri" panose="020F0502020204030204" pitchFamily="34" charset="0"/>
              </a:defRPr>
            </a:lvl2pPr>
            <a:lvl3pPr>
              <a:defRPr sz="3200">
                <a:solidFill>
                  <a:schemeClr val="tx1"/>
                </a:solidFill>
                <a:latin typeface="Calibri" panose="020F0502020204030204" pitchFamily="34" charset="0"/>
                <a:cs typeface="Calibri" panose="020F0502020204030204" pitchFamily="34" charset="0"/>
              </a:defRPr>
            </a:lvl3pPr>
            <a:lvl4pPr>
              <a:defRPr sz="2800">
                <a:solidFill>
                  <a:schemeClr val="tx1"/>
                </a:solidFill>
                <a:latin typeface="Calibri" panose="020F0502020204030204" pitchFamily="34" charset="0"/>
                <a:cs typeface="Calibri" panose="020F0502020204030204" pitchFamily="34" charset="0"/>
              </a:defRPr>
            </a:lvl4pPr>
            <a:lvl5pPr>
              <a:defRPr sz="28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084A0046-6F6E-450B-8219-114F4D16656E}" type="datetime1">
              <a:rPr lang="en-US" smtClean="0"/>
              <a:t>8/7/2026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11201400" y="5676900"/>
            <a:ext cx="6172200" cy="3581399"/>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1201399" y="2476499"/>
            <a:ext cx="6172201" cy="3124201"/>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72FAE37D-E4C4-B099-F261-7828525B199F}"/>
              </a:ext>
            </a:extLst>
          </p:cNvPr>
          <p:cNvCxnSpPr>
            <a:cxnSpLocks/>
          </p:cNvCxnSpPr>
          <p:nvPr userDrawn="1"/>
        </p:nvCxnSpPr>
        <p:spPr>
          <a:xfrm>
            <a:off x="10972800" y="2476499"/>
            <a:ext cx="0" cy="6781800"/>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784201861"/>
      </p:ext>
    </p:extLst>
  </p:cSld>
  <p:clrMapOvr>
    <a:overrideClrMapping bg1="dk1" tx1="lt1" bg2="dk2" tx2="lt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5544800" y="0"/>
            <a:ext cx="27432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40223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68333D-DA5C-4A09-853F-85C5098A6ADE}" type="datetime1">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4859000" y="9486898"/>
            <a:ext cx="514350" cy="365125"/>
          </a:xfrm>
        </p:spPr>
        <p:txBody>
          <a:bodyPr/>
          <a:lstStyle/>
          <a:p>
            <a:fld id="{B6F15528-21DE-4FAA-801E-634DDDAF4B2B}" type="slidenum">
              <a:rPr lang="en-US" smtClean="0"/>
              <a:pPr/>
              <a:t>‹#›</a:t>
            </a:fld>
            <a:endParaRPr lang="en-US"/>
          </a:p>
        </p:txBody>
      </p:sp>
      <p:sp>
        <p:nvSpPr>
          <p:cNvPr id="7" name="Freeform 2">
            <a:extLst>
              <a:ext uri="{FF2B5EF4-FFF2-40B4-BE49-F238E27FC236}">
                <a16:creationId xmlns:a16="http://schemas.microsoft.com/office/drawing/2014/main" id="{C3D4D22D-26A8-18CE-7551-378BFA821F0F}"/>
              </a:ext>
            </a:extLst>
          </p:cNvPr>
          <p:cNvSpPr/>
          <p:nvPr userDrawn="1"/>
        </p:nvSpPr>
        <p:spPr>
          <a:xfrm>
            <a:off x="16078200" y="6286500"/>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3">
            <a:extLst>
              <a:ext uri="{FF2B5EF4-FFF2-40B4-BE49-F238E27FC236}">
                <a16:creationId xmlns:a16="http://schemas.microsoft.com/office/drawing/2014/main" id="{6D51FED5-66CF-9BE9-B734-86D7992E98D1}"/>
              </a:ext>
            </a:extLst>
          </p:cNvPr>
          <p:cNvSpPr/>
          <p:nvPr userDrawn="1"/>
        </p:nvSpPr>
        <p:spPr>
          <a:xfrm>
            <a:off x="16078200" y="-210648"/>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4">
            <a:extLst>
              <a:ext uri="{FF2B5EF4-FFF2-40B4-BE49-F238E27FC236}">
                <a16:creationId xmlns:a16="http://schemas.microsoft.com/office/drawing/2014/main" id="{56ACD753-CE39-6B45-90EA-9248BE68AFC5}"/>
              </a:ext>
            </a:extLst>
          </p:cNvPr>
          <p:cNvSpPr/>
          <p:nvPr userDrawn="1"/>
        </p:nvSpPr>
        <p:spPr>
          <a:xfrm flipH="1">
            <a:off x="16078200" y="3009900"/>
            <a:ext cx="1693026" cy="3847786"/>
          </a:xfrm>
          <a:custGeom>
            <a:avLst/>
            <a:gdLst/>
            <a:ahLst/>
            <a:cxnLst/>
            <a:rect l="l" t="t" r="r" b="b"/>
            <a:pathLst>
              <a:path w="1693026" h="3847786">
                <a:moveTo>
                  <a:pt x="1693026" y="0"/>
                </a:moveTo>
                <a:lnTo>
                  <a:pt x="0" y="0"/>
                </a:lnTo>
                <a:lnTo>
                  <a:pt x="0" y="3847786"/>
                </a:lnTo>
                <a:lnTo>
                  <a:pt x="1693026" y="3847786"/>
                </a:lnTo>
                <a:lnTo>
                  <a:pt x="169302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Graphic Section Header Dark">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5544800" y="0"/>
            <a:ext cx="27432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40223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8C128D-1A63-457C-8B9F-2AF2CF1D3B84}" type="datetime1">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4859000" y="9486898"/>
            <a:ext cx="514350" cy="365125"/>
          </a:xfrm>
        </p:spPr>
        <p:txBody>
          <a:bodyPr/>
          <a:lstStyle/>
          <a:p>
            <a:fld id="{B6F15528-21DE-4FAA-801E-634DDDAF4B2B}" type="slidenum">
              <a:rPr lang="en-US" smtClean="0"/>
              <a:pPr/>
              <a:t>‹#›</a:t>
            </a:fld>
            <a:endParaRPr lang="en-US"/>
          </a:p>
        </p:txBody>
      </p:sp>
      <p:sp>
        <p:nvSpPr>
          <p:cNvPr id="7" name="Freeform 2">
            <a:extLst>
              <a:ext uri="{FF2B5EF4-FFF2-40B4-BE49-F238E27FC236}">
                <a16:creationId xmlns:a16="http://schemas.microsoft.com/office/drawing/2014/main" id="{C3D4D22D-26A8-18CE-7551-378BFA821F0F}"/>
              </a:ext>
            </a:extLst>
          </p:cNvPr>
          <p:cNvSpPr/>
          <p:nvPr userDrawn="1"/>
        </p:nvSpPr>
        <p:spPr>
          <a:xfrm>
            <a:off x="16078200" y="6286500"/>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3">
            <a:extLst>
              <a:ext uri="{FF2B5EF4-FFF2-40B4-BE49-F238E27FC236}">
                <a16:creationId xmlns:a16="http://schemas.microsoft.com/office/drawing/2014/main" id="{6D51FED5-66CF-9BE9-B734-86D7992E98D1}"/>
              </a:ext>
            </a:extLst>
          </p:cNvPr>
          <p:cNvSpPr/>
          <p:nvPr userDrawn="1"/>
        </p:nvSpPr>
        <p:spPr>
          <a:xfrm>
            <a:off x="16078200" y="-210648"/>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4">
            <a:extLst>
              <a:ext uri="{FF2B5EF4-FFF2-40B4-BE49-F238E27FC236}">
                <a16:creationId xmlns:a16="http://schemas.microsoft.com/office/drawing/2014/main" id="{56ACD753-CE39-6B45-90EA-9248BE68AFC5}"/>
              </a:ext>
            </a:extLst>
          </p:cNvPr>
          <p:cNvSpPr/>
          <p:nvPr userDrawn="1"/>
        </p:nvSpPr>
        <p:spPr>
          <a:xfrm flipH="1">
            <a:off x="16078200" y="3009900"/>
            <a:ext cx="1693026" cy="3847786"/>
          </a:xfrm>
          <a:custGeom>
            <a:avLst/>
            <a:gdLst/>
            <a:ahLst/>
            <a:cxnLst/>
            <a:rect l="l" t="t" r="r" b="b"/>
            <a:pathLst>
              <a:path w="1693026" h="3847786">
                <a:moveTo>
                  <a:pt x="1693026" y="0"/>
                </a:moveTo>
                <a:lnTo>
                  <a:pt x="0" y="0"/>
                </a:lnTo>
                <a:lnTo>
                  <a:pt x="0" y="3847786"/>
                </a:lnTo>
                <a:lnTo>
                  <a:pt x="1693026" y="3847786"/>
                </a:lnTo>
                <a:lnTo>
                  <a:pt x="169302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extLst>
      <p:ext uri="{BB962C8B-B14F-4D97-AF65-F5344CB8AC3E}">
        <p14:creationId xmlns:p14="http://schemas.microsoft.com/office/powerpoint/2010/main" val="2073802244"/>
      </p:ext>
    </p:extLst>
  </p:cSld>
  <p:clrMapOvr>
    <a:overrideClrMapping bg1="dk1" tx1="lt1" bg2="dk2" tx2="lt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imple slide with righ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4744700" y="0"/>
            <a:ext cx="35433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29174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0D22FA-FB2D-4926-94EC-5558BBB7C274}" type="datetime1">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7187095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Image slide with bottom text">
    <p:bg>
      <p:bgPr>
        <a:solidFill>
          <a:srgbClr val="FBFBFB"/>
        </a:solidFill>
        <a:effectLst/>
      </p:bgPr>
    </p:bg>
    <p:spTree>
      <p:nvGrpSpPr>
        <p:cNvPr id="1" name=""/>
        <p:cNvGrpSpPr/>
        <p:nvPr/>
      </p:nvGrpSpPr>
      <p:grpSpPr>
        <a:xfrm>
          <a:off x="0" y="0"/>
          <a:ext cx="0" cy="0"/>
          <a:chOff x="0" y="0"/>
          <a:chExt cx="0" cy="0"/>
        </a:xfrm>
      </p:grpSpPr>
      <p:sp useBgFill="1">
        <p:nvSpPr>
          <p:cNvPr id="8" name="Picture Placeholder 7">
            <a:extLst>
              <a:ext uri="{FF2B5EF4-FFF2-40B4-BE49-F238E27FC236}">
                <a16:creationId xmlns:a16="http://schemas.microsoft.com/office/drawing/2014/main" id="{C9121FF2-7141-F45B-1E69-30C879BCC410}"/>
              </a:ext>
            </a:extLst>
          </p:cNvPr>
          <p:cNvSpPr>
            <a:spLocks noGrp="1"/>
          </p:cNvSpPr>
          <p:nvPr>
            <p:ph type="pic" sz="quarter" idx="13"/>
          </p:nvPr>
        </p:nvSpPr>
        <p:spPr>
          <a:xfrm>
            <a:off x="0" y="0"/>
            <a:ext cx="18288000" cy="10287000"/>
          </a:xfrm>
        </p:spPr>
        <p:txBody>
          <a:bodyPr/>
          <a:lstStyle/>
          <a:p>
            <a:r>
              <a:rPr lang="en-US"/>
              <a:t>Click icon to add picture</a:t>
            </a:r>
          </a:p>
        </p:txBody>
      </p:sp>
      <p:sp>
        <p:nvSpPr>
          <p:cNvPr id="2" name="Title 1"/>
          <p:cNvSpPr>
            <a:spLocks noGrp="1"/>
          </p:cNvSpPr>
          <p:nvPr>
            <p:ph type="title" hasCustomPrompt="1"/>
          </p:nvPr>
        </p:nvSpPr>
        <p:spPr>
          <a:xfrm>
            <a:off x="0" y="6324600"/>
            <a:ext cx="18287999" cy="3962400"/>
          </a:xfrm>
          <a:solidFill>
            <a:schemeClr val="tx1"/>
          </a:solidFill>
          <a:ln>
            <a:solidFill>
              <a:schemeClr val="tx1"/>
            </a:solidFill>
          </a:ln>
        </p:spPr>
        <p:txBody>
          <a:bodyPr lIns="731520" tIns="274320" rIns="731520" anchor="t">
            <a:normAutofit/>
          </a:bodyPr>
          <a:lstStyle>
            <a:lvl1pPr algn="l">
              <a:defRPr sz="7200" b="1" cap="none">
                <a:solidFill>
                  <a:schemeClr val="bg1"/>
                </a:solidFill>
                <a:latin typeface="Century Gothic" panose="020B0502020202020204" pitchFamily="34" charset="0"/>
              </a:defRPr>
            </a:lvl1pPr>
          </a:lstStyle>
          <a:p>
            <a:r>
              <a:rPr lang="en-US"/>
              <a:t>Click to edit master title style</a:t>
            </a:r>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85042231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lide with righ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4744700" y="0"/>
            <a:ext cx="35433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30302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3030200" cy="6042025"/>
          </a:xfrm>
        </p:spPr>
        <p:txBody>
          <a:bodyPr>
            <a:normAutofit/>
          </a:bodyPr>
          <a:lstStyle>
            <a:lvl1pPr>
              <a:defRPr sz="3600"/>
            </a:lvl1pPr>
            <a:lvl2pPr>
              <a:defRPr sz="3200"/>
            </a:lvl2pPr>
            <a:lvl3pPr>
              <a:defRPr sz="28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183644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mall lef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65354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6535400" cy="60420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Logo, company name&#10;&#10;AI-generated content may be incorrect.">
            <a:extLst>
              <a:ext uri="{FF2B5EF4-FFF2-40B4-BE49-F238E27FC236}">
                <a16:creationId xmlns:a16="http://schemas.microsoft.com/office/drawing/2014/main" id="{D7C2714D-6CA3-8862-D790-C0AAB3A62EE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271854959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Small lef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399" y="732773"/>
            <a:ext cx="16535400" cy="1219200"/>
          </a:xfrm>
        </p:spPr>
        <p:txBody>
          <a:bodyPr anchor="t">
            <a:normAutofit/>
          </a:bodyPr>
          <a:lstStyle>
            <a:lvl1pPr algn="l">
              <a:defRPr sz="4800" b="1" cap="none">
                <a:latin typeface="Century Gothic" panose="020B0502020202020204" pitchFamily="34" charset="0"/>
              </a:defRPr>
            </a:lvl1pPr>
          </a:lstStyle>
          <a:p>
            <a:r>
              <a:rPr lang="en-US"/>
              <a:t>Click to edit master title style</a:t>
            </a:r>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2095500"/>
            <a:ext cx="8001000" cy="69564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7">
            <a:extLst>
              <a:ext uri="{FF2B5EF4-FFF2-40B4-BE49-F238E27FC236}">
                <a16:creationId xmlns:a16="http://schemas.microsoft.com/office/drawing/2014/main" id="{6F97EDEC-0159-709B-B10C-59BD53AB4251}"/>
              </a:ext>
            </a:extLst>
          </p:cNvPr>
          <p:cNvSpPr>
            <a:spLocks noGrp="1"/>
          </p:cNvSpPr>
          <p:nvPr>
            <p:ph type="body" sz="quarter" idx="14"/>
          </p:nvPr>
        </p:nvSpPr>
        <p:spPr>
          <a:xfrm>
            <a:off x="9448799" y="2095500"/>
            <a:ext cx="8001000" cy="69564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descr="Logo, company name&#10;&#10;AI-generated content may be incorrect.">
            <a:extLst>
              <a:ext uri="{FF2B5EF4-FFF2-40B4-BE49-F238E27FC236}">
                <a16:creationId xmlns:a16="http://schemas.microsoft.com/office/drawing/2014/main" id="{14F9A45D-6F30-0C5A-859F-B0414D6C894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332847275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Small left border Dark">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F3F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65354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tx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6535400" cy="6042025"/>
          </a:xfrm>
        </p:spPr>
        <p:txBody>
          <a:bodyPr>
            <a:normAutofit/>
          </a:bodyPr>
          <a:lstStyle>
            <a:lvl1pPr>
              <a:defRPr sz="4000">
                <a:solidFill>
                  <a:schemeClr val="tx1"/>
                </a:solidFill>
                <a:latin typeface="Calibri" panose="020F0502020204030204" pitchFamily="34" charset="0"/>
                <a:cs typeface="Calibri" panose="020F0502020204030204" pitchFamily="34" charset="0"/>
              </a:defRPr>
            </a:lvl1pPr>
            <a:lvl2pPr>
              <a:defRPr sz="3600">
                <a:solidFill>
                  <a:schemeClr val="tx1"/>
                </a:solidFill>
                <a:latin typeface="Calibri" panose="020F0502020204030204" pitchFamily="34" charset="0"/>
                <a:cs typeface="Calibri" panose="020F0502020204030204" pitchFamily="34" charset="0"/>
              </a:defRPr>
            </a:lvl2pPr>
            <a:lvl3pPr>
              <a:defRPr sz="3200">
                <a:solidFill>
                  <a:schemeClr val="tx1"/>
                </a:solidFill>
                <a:latin typeface="Calibri" panose="020F0502020204030204" pitchFamily="34" charset="0"/>
                <a:cs typeface="Calibri" panose="020F0502020204030204" pitchFamily="34" charset="0"/>
              </a:defRPr>
            </a:lvl3pPr>
            <a:lvl4pPr>
              <a:defRPr sz="2800">
                <a:solidFill>
                  <a:schemeClr val="tx1"/>
                </a:solidFill>
                <a:latin typeface="Calibri" panose="020F0502020204030204" pitchFamily="34" charset="0"/>
                <a:cs typeface="Calibri" panose="020F0502020204030204" pitchFamily="34" charset="0"/>
              </a:defRPr>
            </a:lvl4pPr>
            <a:lvl5pPr>
              <a:defRPr sz="28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2723914"/>
      </p:ext>
    </p:extLst>
  </p:cSld>
  <p:clrMapOvr>
    <a:overrideClrMapping bg1="dk1" tx1="lt1" bg2="dk2" tx2="lt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Slide with righ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4744700" y="0"/>
            <a:ext cx="35433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30302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FDB6D4-3BFC-4A31-ACE3-30DB10C0B8BC}" type="datetime1">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3030200" cy="6042025"/>
          </a:xfrm>
        </p:spPr>
        <p:txBody>
          <a:bodyPr>
            <a:normAutofit/>
          </a:bodyPr>
          <a:lstStyle>
            <a:lvl1pPr>
              <a:defRPr sz="3600"/>
            </a:lvl1pPr>
            <a:lvl2pPr>
              <a:defRPr sz="3200"/>
            </a:lvl2pPr>
            <a:lvl3pPr>
              <a:defRPr sz="28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1836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Right Picture with bor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322528" y="571500"/>
            <a:ext cx="8051072" cy="87630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Footer Placeholder 5">
            <a:extLst>
              <a:ext uri="{FF2B5EF4-FFF2-40B4-BE49-F238E27FC236}">
                <a16:creationId xmlns:a16="http://schemas.microsoft.com/office/drawing/2014/main" id="{1E6E07F6-1021-AD64-74B8-7488F93BEACE}"/>
              </a:ext>
            </a:extLst>
          </p:cNvPr>
          <p:cNvSpPr>
            <a:spLocks noGrp="1"/>
          </p:cNvSpPr>
          <p:nvPr>
            <p:ph type="ftr" sz="quarter" idx="11"/>
          </p:nvPr>
        </p:nvSpPr>
        <p:spPr>
          <a:xfrm>
            <a:off x="3543300" y="9486899"/>
            <a:ext cx="11201400" cy="365125"/>
          </a:xfrm>
        </p:spPr>
        <p:txBody>
          <a:bodyPr/>
          <a:lstStyle/>
          <a:p>
            <a:endParaRPr lang="en-US"/>
          </a:p>
        </p:txBody>
      </p:sp>
      <p:sp>
        <p:nvSpPr>
          <p:cNvPr id="8" name="Slide Number Placeholder 6">
            <a:extLst>
              <a:ext uri="{FF2B5EF4-FFF2-40B4-BE49-F238E27FC236}">
                <a16:creationId xmlns:a16="http://schemas.microsoft.com/office/drawing/2014/main" id="{B9B0C543-C207-C586-9F3A-2113B2C1E330}"/>
              </a:ext>
            </a:extLst>
          </p:cNvPr>
          <p:cNvSpPr>
            <a:spLocks noGrp="1"/>
          </p:cNvSpPr>
          <p:nvPr>
            <p:ph type="sldNum" sz="quarter" idx="12"/>
          </p:nvPr>
        </p:nvSpPr>
        <p:spPr>
          <a:xfrm>
            <a:off x="15240000" y="9486898"/>
            <a:ext cx="2133600"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9418433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Small lef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65354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38357E-A0C3-4B7A-AD57-2DA296E22582}" type="datetime1">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6535400" cy="60420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Logo, company name&#10;&#10;AI-generated content may be incorrect.">
            <a:extLst>
              <a:ext uri="{FF2B5EF4-FFF2-40B4-BE49-F238E27FC236}">
                <a16:creationId xmlns:a16="http://schemas.microsoft.com/office/drawing/2014/main" id="{D7C2714D-6CA3-8862-D790-C0AAB3A62EE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271854959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Small lef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399" y="732773"/>
            <a:ext cx="16535400" cy="1219200"/>
          </a:xfrm>
        </p:spPr>
        <p:txBody>
          <a:bodyPr anchor="t">
            <a:normAutofit/>
          </a:bodyPr>
          <a:lstStyle>
            <a:lvl1pPr algn="l">
              <a:defRPr sz="4800" b="1" cap="none">
                <a:latin typeface="Century Gothic" panose="020B0502020202020204" pitchFamily="34" charset="0"/>
              </a:defRPr>
            </a:lvl1pPr>
          </a:lstStyle>
          <a:p>
            <a:r>
              <a:rPr lang="en-US"/>
              <a:t>Click to edit master title style</a:t>
            </a:r>
          </a:p>
        </p:txBody>
      </p:sp>
      <p:sp>
        <p:nvSpPr>
          <p:cNvPr id="4" name="Date Placeholder 3"/>
          <p:cNvSpPr>
            <a:spLocks noGrp="1"/>
          </p:cNvSpPr>
          <p:nvPr>
            <p:ph type="dt" sz="half" idx="10"/>
          </p:nvPr>
        </p:nvSpPr>
        <p:spPr/>
        <p:txBody>
          <a:bodyPr/>
          <a:lstStyle/>
          <a:p>
            <a:fld id="{21F8C738-9230-4D5C-88D9-88A54F96BA66}" type="datetime1">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2095500"/>
            <a:ext cx="8001000" cy="69564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7">
            <a:extLst>
              <a:ext uri="{FF2B5EF4-FFF2-40B4-BE49-F238E27FC236}">
                <a16:creationId xmlns:a16="http://schemas.microsoft.com/office/drawing/2014/main" id="{6F97EDEC-0159-709B-B10C-59BD53AB4251}"/>
              </a:ext>
            </a:extLst>
          </p:cNvPr>
          <p:cNvSpPr>
            <a:spLocks noGrp="1"/>
          </p:cNvSpPr>
          <p:nvPr>
            <p:ph type="body" sz="quarter" idx="14"/>
          </p:nvPr>
        </p:nvSpPr>
        <p:spPr>
          <a:xfrm>
            <a:off x="9448799" y="2095500"/>
            <a:ext cx="8001000" cy="69564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descr="Logo, company name&#10;&#10;AI-generated content may be incorrect.">
            <a:extLst>
              <a:ext uri="{FF2B5EF4-FFF2-40B4-BE49-F238E27FC236}">
                <a16:creationId xmlns:a16="http://schemas.microsoft.com/office/drawing/2014/main" id="{14F9A45D-6F30-0C5A-859F-B0414D6C894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332847275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Small left border Dark">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F3F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65354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5DFEFA-5E0C-435A-835E-A10885D64CA1}" type="datetime1">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tx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6535400" cy="6042025"/>
          </a:xfrm>
        </p:spPr>
        <p:txBody>
          <a:bodyPr>
            <a:normAutofit/>
          </a:bodyPr>
          <a:lstStyle>
            <a:lvl1pPr>
              <a:defRPr sz="4000">
                <a:solidFill>
                  <a:schemeClr val="tx1"/>
                </a:solidFill>
                <a:latin typeface="Calibri" panose="020F0502020204030204" pitchFamily="34" charset="0"/>
                <a:cs typeface="Calibri" panose="020F0502020204030204" pitchFamily="34" charset="0"/>
              </a:defRPr>
            </a:lvl1pPr>
            <a:lvl2pPr>
              <a:defRPr sz="3600">
                <a:solidFill>
                  <a:schemeClr val="tx1"/>
                </a:solidFill>
                <a:latin typeface="Calibri" panose="020F0502020204030204" pitchFamily="34" charset="0"/>
                <a:cs typeface="Calibri" panose="020F0502020204030204" pitchFamily="34" charset="0"/>
              </a:defRPr>
            </a:lvl2pPr>
            <a:lvl3pPr>
              <a:defRPr sz="3200">
                <a:solidFill>
                  <a:schemeClr val="tx1"/>
                </a:solidFill>
                <a:latin typeface="Calibri" panose="020F0502020204030204" pitchFamily="34" charset="0"/>
                <a:cs typeface="Calibri" panose="020F0502020204030204" pitchFamily="34" charset="0"/>
              </a:defRPr>
            </a:lvl3pPr>
            <a:lvl4pPr>
              <a:defRPr sz="2800">
                <a:solidFill>
                  <a:schemeClr val="tx1"/>
                </a:solidFill>
                <a:latin typeface="Calibri" panose="020F0502020204030204" pitchFamily="34" charset="0"/>
                <a:cs typeface="Calibri" panose="020F0502020204030204" pitchFamily="34" charset="0"/>
              </a:defRPr>
            </a:lvl4pPr>
            <a:lvl5pPr>
              <a:defRPr sz="28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2723914"/>
      </p:ext>
    </p:extLst>
  </p:cSld>
  <p:clrMapOvr>
    <a:overrideClrMapping bg1="dk1" tx1="lt1" bg2="dk2" tx2="lt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Large photo with text below">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DA20F352-E61D-932F-DA93-C0DB18CF4C9C}"/>
              </a:ext>
            </a:extLst>
          </p:cNvPr>
          <p:cNvSpPr>
            <a:spLocks noGrp="1"/>
          </p:cNvSpPr>
          <p:nvPr>
            <p:ph type="pic" sz="quarter" idx="14"/>
          </p:nvPr>
        </p:nvSpPr>
        <p:spPr>
          <a:xfrm>
            <a:off x="0" y="2271"/>
            <a:ext cx="18288000" cy="8341630"/>
          </a:xfrm>
          <a:solidFill>
            <a:schemeClr val="accent3"/>
          </a:solidFill>
        </p:spPr>
        <p:txBody>
          <a:bodyPr/>
          <a:lstStyle/>
          <a:p>
            <a:r>
              <a:rPr lang="en-US"/>
              <a:t>Click icon to add picture</a:t>
            </a:r>
          </a:p>
        </p:txBody>
      </p:sp>
      <p:sp>
        <p:nvSpPr>
          <p:cNvPr id="2" name="Title 1">
            <a:extLst>
              <a:ext uri="{FF2B5EF4-FFF2-40B4-BE49-F238E27FC236}">
                <a16:creationId xmlns:a16="http://schemas.microsoft.com/office/drawing/2014/main" id="{2ED75A3A-E8C3-50B7-F924-768EF152403A}"/>
              </a:ext>
            </a:extLst>
          </p:cNvPr>
          <p:cNvSpPr>
            <a:spLocks noGrp="1"/>
          </p:cNvSpPr>
          <p:nvPr>
            <p:ph type="title"/>
          </p:nvPr>
        </p:nvSpPr>
        <p:spPr>
          <a:xfrm>
            <a:off x="914400" y="8724900"/>
            <a:ext cx="15544800" cy="982662"/>
          </a:xfrm>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2DE012D3-446D-C32B-8819-2B74E9C6C8D3}"/>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690822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2">
            <a:extLst>
              <a:ext uri="{FF2B5EF4-FFF2-40B4-BE49-F238E27FC236}">
                <a16:creationId xmlns:a16="http://schemas.microsoft.com/office/drawing/2014/main" id="{54FA79BF-D1CD-1B4F-19BE-9D175FD90988}"/>
              </a:ext>
            </a:extLst>
          </p:cNvPr>
          <p:cNvSpPr/>
          <p:nvPr userDrawn="1"/>
        </p:nvSpPr>
        <p:spPr>
          <a:xfrm>
            <a:off x="16783050" y="9258300"/>
            <a:ext cx="838200" cy="838200"/>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 name="Title 1"/>
          <p:cNvSpPr>
            <a:spLocks noGrp="1"/>
          </p:cNvSpPr>
          <p:nvPr>
            <p:ph type="title"/>
          </p:nvPr>
        </p:nvSpPr>
        <p:spPr>
          <a:xfrm>
            <a:off x="914400" y="571500"/>
            <a:ext cx="3541713" cy="3962399"/>
          </a:xfrm>
        </p:spPr>
        <p:txBody>
          <a:bodyPr anchor="t">
            <a:normAutofit/>
          </a:bodyPr>
          <a:lstStyle>
            <a:lvl1pPr algn="l">
              <a:defRPr sz="4800" b="1"/>
            </a:lvl1pPr>
          </a:lstStyle>
          <a:p>
            <a:r>
              <a:rPr lang="en-US"/>
              <a:t>Click to edit Master title style</a:t>
            </a:r>
          </a:p>
        </p:txBody>
      </p:sp>
      <p:sp>
        <p:nvSpPr>
          <p:cNvPr id="3" name="Content Placeholder 2"/>
          <p:cNvSpPr>
            <a:spLocks noGrp="1"/>
          </p:cNvSpPr>
          <p:nvPr>
            <p:ph idx="1"/>
          </p:nvPr>
        </p:nvSpPr>
        <p:spPr>
          <a:xfrm>
            <a:off x="4572000" y="571501"/>
            <a:ext cx="12801600" cy="8731430"/>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39289" y="4838700"/>
            <a:ext cx="3516824" cy="4458419"/>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a:extLst>
              <a:ext uri="{FF2B5EF4-FFF2-40B4-BE49-F238E27FC236}">
                <a16:creationId xmlns:a16="http://schemas.microsoft.com/office/drawing/2014/main" id="{B6E459CC-E2C5-0040-1CDB-2B6F1617BD3E}"/>
              </a:ext>
            </a:extLst>
          </p:cNvPr>
          <p:cNvCxnSpPr/>
          <p:nvPr userDrawn="1"/>
        </p:nvCxnSpPr>
        <p:spPr>
          <a:xfrm>
            <a:off x="914400" y="4686300"/>
            <a:ext cx="3541713" cy="0"/>
          </a:xfrm>
          <a:prstGeom prst="line">
            <a:avLst/>
          </a:prstGeom>
          <a:ln w="38100"/>
        </p:spPr>
        <p:style>
          <a:lnRef idx="1">
            <a:schemeClr val="accent5"/>
          </a:lnRef>
          <a:fillRef idx="0">
            <a:schemeClr val="accent5"/>
          </a:fillRef>
          <a:effectRef idx="0">
            <a:schemeClr val="accent5"/>
          </a:effectRef>
          <a:fontRef idx="minor">
            <a:schemeClr val="tx1"/>
          </a:fontRef>
        </p:style>
      </p:cxnSp>
      <p:pic>
        <p:nvPicPr>
          <p:cNvPr id="10" name="Picture 9" descr="Logo, company name&#10;&#10;AI-generated content may be incorrect.">
            <a:extLst>
              <a:ext uri="{FF2B5EF4-FFF2-40B4-BE49-F238E27FC236}">
                <a16:creationId xmlns:a16="http://schemas.microsoft.com/office/drawing/2014/main" id="{4D8218DB-4988-4DF1-4FC3-07D1F32E90E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1_Content with Capti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3541713" cy="3962399"/>
          </a:xfrm>
        </p:spPr>
        <p:txBody>
          <a:bodyPr anchor="t">
            <a:normAutofit/>
          </a:bodyPr>
          <a:lstStyle>
            <a:lvl1pPr algn="l">
              <a:defRPr sz="4800" b="1"/>
            </a:lvl1pPr>
          </a:lstStyle>
          <a:p>
            <a:r>
              <a:rPr lang="en-US"/>
              <a:t>Click to edit Master title style</a:t>
            </a:r>
          </a:p>
        </p:txBody>
      </p:sp>
      <p:sp>
        <p:nvSpPr>
          <p:cNvPr id="3" name="Content Placeholder 2"/>
          <p:cNvSpPr>
            <a:spLocks noGrp="1"/>
          </p:cNvSpPr>
          <p:nvPr>
            <p:ph idx="1"/>
          </p:nvPr>
        </p:nvSpPr>
        <p:spPr>
          <a:xfrm>
            <a:off x="4572000" y="571501"/>
            <a:ext cx="12801600" cy="8731430"/>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39289" y="4838700"/>
            <a:ext cx="3516824" cy="4458419"/>
          </a:xfrm>
        </p:spPr>
        <p:txBody>
          <a:bodyPr>
            <a:normAutofit/>
          </a:bodyPr>
          <a:lstStyle>
            <a:lvl1pPr marL="0" indent="0">
              <a:buNone/>
              <a:defRPr sz="32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cxnSp>
        <p:nvCxnSpPr>
          <p:cNvPr id="9" name="Straight Connector 8">
            <a:extLst>
              <a:ext uri="{FF2B5EF4-FFF2-40B4-BE49-F238E27FC236}">
                <a16:creationId xmlns:a16="http://schemas.microsoft.com/office/drawing/2014/main" id="{B6E459CC-E2C5-0040-1CDB-2B6F1617BD3E}"/>
              </a:ext>
            </a:extLst>
          </p:cNvPr>
          <p:cNvCxnSpPr/>
          <p:nvPr userDrawn="1"/>
        </p:nvCxnSpPr>
        <p:spPr>
          <a:xfrm>
            <a:off x="914400" y="4686300"/>
            <a:ext cx="3541713" cy="0"/>
          </a:xfrm>
          <a:prstGeom prst="line">
            <a:avLst/>
          </a:prstGeom>
          <a:ln w="38100"/>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2652291833"/>
      </p:ext>
    </p:extLst>
  </p:cSld>
  <p:clrMapOvr>
    <a:overrideClrMapping bg1="dk1" tx1="lt1" bg2="dk2" tx2="lt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2">
            <a:extLst>
              <a:ext uri="{FF2B5EF4-FFF2-40B4-BE49-F238E27FC236}">
                <a16:creationId xmlns:a16="http://schemas.microsoft.com/office/drawing/2014/main" id="{54FA79BF-D1CD-1B4F-19BE-9D175FD90988}"/>
              </a:ext>
            </a:extLst>
          </p:cNvPr>
          <p:cNvSpPr/>
          <p:nvPr userDrawn="1"/>
        </p:nvSpPr>
        <p:spPr>
          <a:xfrm>
            <a:off x="16783050" y="9258300"/>
            <a:ext cx="838200" cy="838200"/>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 name="Title 1"/>
          <p:cNvSpPr>
            <a:spLocks noGrp="1"/>
          </p:cNvSpPr>
          <p:nvPr>
            <p:ph type="title"/>
          </p:nvPr>
        </p:nvSpPr>
        <p:spPr>
          <a:xfrm>
            <a:off x="914400" y="571500"/>
            <a:ext cx="3541713" cy="3962399"/>
          </a:xfrm>
        </p:spPr>
        <p:txBody>
          <a:bodyPr anchor="t">
            <a:normAutofit/>
          </a:bodyPr>
          <a:lstStyle>
            <a:lvl1pPr algn="l">
              <a:defRPr sz="4800" b="1"/>
            </a:lvl1pPr>
          </a:lstStyle>
          <a:p>
            <a:r>
              <a:rPr lang="en-US"/>
              <a:t>Click to edit Master title style</a:t>
            </a:r>
          </a:p>
        </p:txBody>
      </p:sp>
      <p:sp>
        <p:nvSpPr>
          <p:cNvPr id="3" name="Content Placeholder 2"/>
          <p:cNvSpPr>
            <a:spLocks noGrp="1"/>
          </p:cNvSpPr>
          <p:nvPr>
            <p:ph idx="1"/>
          </p:nvPr>
        </p:nvSpPr>
        <p:spPr>
          <a:xfrm>
            <a:off x="4572000" y="571501"/>
            <a:ext cx="12801600" cy="8731430"/>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39289" y="4838700"/>
            <a:ext cx="3516824" cy="4458419"/>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FDA77AF-1D68-458E-BA81-D94F19EB5958}" type="datetime1">
              <a:rPr lang="en-US" smtClean="0"/>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a:extLst>
              <a:ext uri="{FF2B5EF4-FFF2-40B4-BE49-F238E27FC236}">
                <a16:creationId xmlns:a16="http://schemas.microsoft.com/office/drawing/2014/main" id="{B6E459CC-E2C5-0040-1CDB-2B6F1617BD3E}"/>
              </a:ext>
            </a:extLst>
          </p:cNvPr>
          <p:cNvCxnSpPr/>
          <p:nvPr userDrawn="1"/>
        </p:nvCxnSpPr>
        <p:spPr>
          <a:xfrm>
            <a:off x="914400" y="4686300"/>
            <a:ext cx="3541713" cy="0"/>
          </a:xfrm>
          <a:prstGeom prst="line">
            <a:avLst/>
          </a:prstGeom>
          <a:ln w="38100"/>
        </p:spPr>
        <p:style>
          <a:lnRef idx="1">
            <a:schemeClr val="accent5"/>
          </a:lnRef>
          <a:fillRef idx="0">
            <a:schemeClr val="accent5"/>
          </a:fillRef>
          <a:effectRef idx="0">
            <a:schemeClr val="accent5"/>
          </a:effectRef>
          <a:fontRef idx="minor">
            <a:schemeClr val="tx1"/>
          </a:fontRef>
        </p:style>
      </p:cxnSp>
      <p:pic>
        <p:nvPicPr>
          <p:cNvPr id="10" name="Picture 9" descr="Logo, company name&#10;&#10;AI-generated content may be incorrect.">
            <a:extLst>
              <a:ext uri="{FF2B5EF4-FFF2-40B4-BE49-F238E27FC236}">
                <a16:creationId xmlns:a16="http://schemas.microsoft.com/office/drawing/2014/main" id="{4D8218DB-4988-4DF1-4FC3-07D1F32E90E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1_Content with Capti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3541713" cy="3962399"/>
          </a:xfrm>
        </p:spPr>
        <p:txBody>
          <a:bodyPr anchor="t">
            <a:normAutofit/>
          </a:bodyPr>
          <a:lstStyle>
            <a:lvl1pPr algn="l">
              <a:defRPr sz="4800" b="1"/>
            </a:lvl1pPr>
          </a:lstStyle>
          <a:p>
            <a:r>
              <a:rPr lang="en-US"/>
              <a:t>Click to edit Master title style</a:t>
            </a:r>
          </a:p>
        </p:txBody>
      </p:sp>
      <p:sp>
        <p:nvSpPr>
          <p:cNvPr id="3" name="Content Placeholder 2"/>
          <p:cNvSpPr>
            <a:spLocks noGrp="1"/>
          </p:cNvSpPr>
          <p:nvPr>
            <p:ph idx="1"/>
          </p:nvPr>
        </p:nvSpPr>
        <p:spPr>
          <a:xfrm>
            <a:off x="4572000" y="571501"/>
            <a:ext cx="12801600" cy="8731430"/>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39289" y="4838700"/>
            <a:ext cx="3516824" cy="4458419"/>
          </a:xfrm>
        </p:spPr>
        <p:txBody>
          <a:bodyPr>
            <a:normAutofit/>
          </a:bodyPr>
          <a:lstStyle>
            <a:lvl1pPr marL="0" indent="0">
              <a:buNone/>
              <a:defRPr sz="32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B864D4-AE1F-4949-ABC4-043AE744A9F7}" type="datetime1">
              <a:rPr lang="en-US" smtClean="0"/>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cxnSp>
        <p:nvCxnSpPr>
          <p:cNvPr id="9" name="Straight Connector 8">
            <a:extLst>
              <a:ext uri="{FF2B5EF4-FFF2-40B4-BE49-F238E27FC236}">
                <a16:creationId xmlns:a16="http://schemas.microsoft.com/office/drawing/2014/main" id="{B6E459CC-E2C5-0040-1CDB-2B6F1617BD3E}"/>
              </a:ext>
            </a:extLst>
          </p:cNvPr>
          <p:cNvCxnSpPr/>
          <p:nvPr userDrawn="1"/>
        </p:nvCxnSpPr>
        <p:spPr>
          <a:xfrm>
            <a:off x="914400" y="4686300"/>
            <a:ext cx="3541713" cy="0"/>
          </a:xfrm>
          <a:prstGeom prst="line">
            <a:avLst/>
          </a:prstGeom>
          <a:ln w="38100"/>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2652291833"/>
      </p:ext>
    </p:extLst>
  </p:cSld>
  <p:clrMapOvr>
    <a:overrideClrMapping bg1="dk1" tx1="lt1" bg2="dk2" tx2="lt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 descr="Logo, company name&#10;&#10;AI-generated content may be incorrect.">
            <a:extLst>
              <a:ext uri="{FF2B5EF4-FFF2-40B4-BE49-F238E27FC236}">
                <a16:creationId xmlns:a16="http://schemas.microsoft.com/office/drawing/2014/main" id="{F50E13F5-D109-3920-8149-DD234E39CC9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1_Blank Dark">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7506528"/>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1_Right Picture with bor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322528" y="571500"/>
            <a:ext cx="8051072" cy="87630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Footer Placeholder 5">
            <a:extLst>
              <a:ext uri="{FF2B5EF4-FFF2-40B4-BE49-F238E27FC236}">
                <a16:creationId xmlns:a16="http://schemas.microsoft.com/office/drawing/2014/main" id="{1E6E07F6-1021-AD64-74B8-7488F93BEACE}"/>
              </a:ext>
            </a:extLst>
          </p:cNvPr>
          <p:cNvSpPr>
            <a:spLocks noGrp="1"/>
          </p:cNvSpPr>
          <p:nvPr>
            <p:ph type="ftr" sz="quarter" idx="11"/>
          </p:nvPr>
        </p:nvSpPr>
        <p:spPr>
          <a:xfrm>
            <a:off x="3543300" y="9486899"/>
            <a:ext cx="11201400" cy="365125"/>
          </a:xfrm>
        </p:spPr>
        <p:txBody>
          <a:bodyPr/>
          <a:lstStyle/>
          <a:p>
            <a:endParaRPr lang="en-US"/>
          </a:p>
        </p:txBody>
      </p:sp>
      <p:sp>
        <p:nvSpPr>
          <p:cNvPr id="8" name="Slide Number Placeholder 6">
            <a:extLst>
              <a:ext uri="{FF2B5EF4-FFF2-40B4-BE49-F238E27FC236}">
                <a16:creationId xmlns:a16="http://schemas.microsoft.com/office/drawing/2014/main" id="{B9B0C543-C207-C586-9F3A-2113B2C1E330}"/>
              </a:ext>
            </a:extLst>
          </p:cNvPr>
          <p:cNvSpPr>
            <a:spLocks noGrp="1"/>
          </p:cNvSpPr>
          <p:nvPr>
            <p:ph type="sldNum" sz="quarter" idx="12"/>
          </p:nvPr>
        </p:nvSpPr>
        <p:spPr>
          <a:xfrm>
            <a:off x="15240000" y="9486898"/>
            <a:ext cx="2133600"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34053924"/>
      </p:ext>
    </p:extLst>
  </p:cSld>
  <p:clrMapOvr>
    <a:overrideClrMapping bg1="dk1" tx1="lt1" bg2="dk2" tx2="lt2" accent1="accent1" accent2="accent2" accent3="accent3" accent4="accent4" accent5="accent5" accent6="accent6" hlink="hlink" folHlink="folHlink"/>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ontact">
    <p:bg>
      <p:bgPr>
        <a:solidFill>
          <a:srgbClr val="053D53"/>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5960391"/>
            <a:ext cx="8153400" cy="1828798"/>
          </a:xfrm>
        </p:spPr>
        <p:txBody>
          <a:bodyPr anchor="b">
            <a:noAutofit/>
          </a:bodyPr>
          <a:lstStyle>
            <a:lvl1pPr>
              <a:defRPr sz="9600">
                <a:solidFill>
                  <a:schemeClr val="bg1"/>
                </a:solidFill>
              </a:defRPr>
            </a:lvl1pPr>
          </a:lstStyle>
          <a:p>
            <a:r>
              <a:rPr lang="en-US"/>
              <a:t>Thank you!</a:t>
            </a:r>
          </a:p>
        </p:txBody>
      </p:sp>
      <p:sp>
        <p:nvSpPr>
          <p:cNvPr id="3" name="Subtitle 2"/>
          <p:cNvSpPr>
            <a:spLocks noGrp="1"/>
          </p:cNvSpPr>
          <p:nvPr>
            <p:ph type="subTitle" idx="1" hasCustomPrompt="1"/>
          </p:nvPr>
        </p:nvSpPr>
        <p:spPr>
          <a:xfrm>
            <a:off x="914400" y="8135812"/>
            <a:ext cx="2642048" cy="533400"/>
          </a:xfrm>
        </p:spPr>
        <p:txBody>
          <a:bodyPr/>
          <a:lstStyle>
            <a:lvl1pPr marL="0" indent="0" algn="l">
              <a:buNone/>
              <a:defRPr sz="2800" b="1">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Contact</a:t>
            </a:r>
          </a:p>
        </p:txBody>
      </p:sp>
      <p:sp>
        <p:nvSpPr>
          <p:cNvPr id="8" name="Text Placeholder 7">
            <a:extLst>
              <a:ext uri="{FF2B5EF4-FFF2-40B4-BE49-F238E27FC236}">
                <a16:creationId xmlns:a16="http://schemas.microsoft.com/office/drawing/2014/main" id="{BBF2914D-DD2A-247A-B8A7-B034E7A96B8F}"/>
              </a:ext>
            </a:extLst>
          </p:cNvPr>
          <p:cNvSpPr>
            <a:spLocks noGrp="1"/>
          </p:cNvSpPr>
          <p:nvPr>
            <p:ph type="body" sz="quarter" idx="11" hasCustomPrompt="1"/>
          </p:nvPr>
        </p:nvSpPr>
        <p:spPr>
          <a:xfrm>
            <a:off x="927100" y="9009062"/>
            <a:ext cx="6477000" cy="630238"/>
          </a:xfrm>
        </p:spPr>
        <p:txBody>
          <a:bodyPr>
            <a:normAutofit/>
          </a:bodyPr>
          <a:lstStyle>
            <a:lvl1pPr marL="0" indent="0">
              <a:buNone/>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marL="1828800" indent="0">
              <a:buNone/>
              <a:defRPr>
                <a:solidFill>
                  <a:schemeClr val="bg1"/>
                </a:solidFill>
              </a:defRPr>
            </a:lvl5pPr>
          </a:lstStyle>
          <a:p>
            <a:pPr lvl="0"/>
            <a:r>
              <a:rPr lang="en-US"/>
              <a:t>email@otsi.ca.gov</a:t>
            </a:r>
          </a:p>
        </p:txBody>
      </p:sp>
      <p:pic>
        <p:nvPicPr>
          <p:cNvPr id="6" name="Picture 5" descr="Logo">
            <a:extLst>
              <a:ext uri="{FF2B5EF4-FFF2-40B4-BE49-F238E27FC236}">
                <a16:creationId xmlns:a16="http://schemas.microsoft.com/office/drawing/2014/main" id="{20D0B13D-800F-7FE5-0FA8-686C04DF24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4400" y="722316"/>
            <a:ext cx="3886208" cy="1752600"/>
          </a:xfrm>
          <a:prstGeom prst="rect">
            <a:avLst/>
          </a:prstGeom>
        </p:spPr>
      </p:pic>
      <p:cxnSp>
        <p:nvCxnSpPr>
          <p:cNvPr id="9" name="Straight Connector 8">
            <a:extLst>
              <a:ext uri="{FF2B5EF4-FFF2-40B4-BE49-F238E27FC236}">
                <a16:creationId xmlns:a16="http://schemas.microsoft.com/office/drawing/2014/main" id="{B7CF3F0E-CAEE-6415-E6E8-4B3034D79CCA}"/>
              </a:ext>
            </a:extLst>
          </p:cNvPr>
          <p:cNvCxnSpPr>
            <a:cxnSpLocks/>
          </p:cNvCxnSpPr>
          <p:nvPr userDrawn="1"/>
        </p:nvCxnSpPr>
        <p:spPr>
          <a:xfrm>
            <a:off x="914400" y="8821612"/>
            <a:ext cx="2730795" cy="0"/>
          </a:xfrm>
          <a:prstGeom prst="line">
            <a:avLst/>
          </a:prstGeom>
          <a:ln w="38100">
            <a:solidFill>
              <a:srgbClr val="FA8D29"/>
            </a:solidFill>
          </a:ln>
        </p:spPr>
        <p:style>
          <a:lnRef idx="1">
            <a:schemeClr val="accent5"/>
          </a:lnRef>
          <a:fillRef idx="0">
            <a:schemeClr val="accent5"/>
          </a:fillRef>
          <a:effectRef idx="0">
            <a:schemeClr val="accent5"/>
          </a:effectRef>
          <a:fontRef idx="minor">
            <a:schemeClr val="tx1"/>
          </a:fontRef>
        </p:style>
      </p:cxnSp>
      <p:sp>
        <p:nvSpPr>
          <p:cNvPr id="10" name="Freeform 2">
            <a:extLst>
              <a:ext uri="{FF2B5EF4-FFF2-40B4-BE49-F238E27FC236}">
                <a16:creationId xmlns:a16="http://schemas.microsoft.com/office/drawing/2014/main" id="{40C33AF1-609A-83F1-619A-BECD85A8438C}"/>
              </a:ext>
            </a:extLst>
          </p:cNvPr>
          <p:cNvSpPr/>
          <p:nvPr userDrawn="1"/>
        </p:nvSpPr>
        <p:spPr>
          <a:xfrm>
            <a:off x="9791268" y="-4533900"/>
            <a:ext cx="11279321" cy="11279321"/>
          </a:xfrm>
          <a:custGeom>
            <a:avLst/>
            <a:gdLst/>
            <a:ahLst/>
            <a:cxnLst/>
            <a:rect l="l" t="t" r="r" b="b"/>
            <a:pathLst>
              <a:path w="11279321" h="11279321">
                <a:moveTo>
                  <a:pt x="0" y="0"/>
                </a:moveTo>
                <a:lnTo>
                  <a:pt x="11279321" y="0"/>
                </a:lnTo>
                <a:lnTo>
                  <a:pt x="11279321" y="11279321"/>
                </a:lnTo>
                <a:lnTo>
                  <a:pt x="0" y="11279321"/>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13" name="Text Placeholder 12">
            <a:extLst>
              <a:ext uri="{FF2B5EF4-FFF2-40B4-BE49-F238E27FC236}">
                <a16:creationId xmlns:a16="http://schemas.microsoft.com/office/drawing/2014/main" id="{E2DCC6A8-6743-0221-C0C0-DCB95617B2BD}"/>
              </a:ext>
            </a:extLst>
          </p:cNvPr>
          <p:cNvSpPr>
            <a:spLocks noGrp="1"/>
          </p:cNvSpPr>
          <p:nvPr>
            <p:ph type="body" sz="quarter" idx="10"/>
          </p:nvPr>
        </p:nvSpPr>
        <p:spPr>
          <a:xfrm>
            <a:off x="12801600" y="952500"/>
            <a:ext cx="4572000" cy="2133600"/>
          </a:xfrm>
        </p:spPr>
        <p:txBody>
          <a:bodyPr>
            <a:normAutofit/>
          </a:bodyPr>
          <a:lstStyle>
            <a:lvl1pPr marL="0" indent="0">
              <a:buNone/>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82980135"/>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Title and Two Conten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45151" y="396242"/>
            <a:ext cx="15995088" cy="2286000"/>
          </a:xfrm>
        </p:spPr>
        <p:txBody>
          <a:bodyPr lIns="0" tIns="0" rIns="0" bIns="0" anchor="b" anchorCtr="0">
            <a:noAutofit/>
          </a:bodyPr>
          <a:lstStyle>
            <a:lvl1pPr>
              <a:defRPr sz="7500" b="1" spc="-150" baseline="0">
                <a:solidFill>
                  <a:schemeClr val="tx1"/>
                </a:solidFill>
              </a:defRPr>
            </a:lvl1pPr>
          </a:lstStyle>
          <a:p>
            <a:r>
              <a:rPr lang="en-US"/>
              <a:t>Click to add title</a:t>
            </a:r>
          </a:p>
        </p:txBody>
      </p:sp>
      <p:sp>
        <p:nvSpPr>
          <p:cNvPr id="113" name="Subtitle 2">
            <a:extLst>
              <a:ext uri="{FF2B5EF4-FFF2-40B4-BE49-F238E27FC236}">
                <a16:creationId xmlns:a16="http://schemas.microsoft.com/office/drawing/2014/main" id="{C08B9206-40BB-FE2A-7977-71C25FEBF78F}"/>
              </a:ext>
            </a:extLst>
          </p:cNvPr>
          <p:cNvSpPr>
            <a:spLocks noGrp="1"/>
          </p:cNvSpPr>
          <p:nvPr>
            <p:ph type="subTitle" idx="1" hasCustomPrompt="1"/>
          </p:nvPr>
        </p:nvSpPr>
        <p:spPr>
          <a:xfrm>
            <a:off x="1145150" y="3857995"/>
            <a:ext cx="6391115" cy="1847708"/>
          </a:xfrm>
        </p:spPr>
        <p:txBody>
          <a:bodyPr lIns="0" tIns="0" rIns="0" bIns="0" anchor="t" anchorCtr="0">
            <a:noAutofit/>
          </a:bodyPr>
          <a:lstStyle>
            <a:lvl1pPr marL="0" indent="0" algn="l">
              <a:lnSpc>
                <a:spcPct val="80000"/>
              </a:lnSpc>
              <a:buNone/>
              <a:defRPr sz="5400" b="1" cap="none" spc="0" baseline="0">
                <a:solidFill>
                  <a:schemeClr val="tx1"/>
                </a:solidFill>
              </a:defRPr>
            </a:lvl1pPr>
            <a:lvl2pPr marL="685800" indent="0" algn="ctr">
              <a:buNone/>
              <a:defRPr sz="3300"/>
            </a:lvl2pPr>
            <a:lvl3pPr marL="1371600" indent="0" algn="ctr">
              <a:buNone/>
              <a:defRPr sz="3300"/>
            </a:lvl3pPr>
            <a:lvl4pPr marL="2057400" indent="0" algn="ctr">
              <a:buNone/>
              <a:defRPr sz="3000"/>
            </a:lvl4pPr>
            <a:lvl5pPr marL="2743200" indent="0" algn="ctr">
              <a:buNone/>
              <a:defRPr sz="3000"/>
            </a:lvl5pPr>
            <a:lvl6pPr marL="3429000" indent="0" algn="ctr">
              <a:buNone/>
              <a:defRPr sz="3000"/>
            </a:lvl6pPr>
            <a:lvl7pPr marL="4114800" indent="0" algn="ctr">
              <a:buNone/>
              <a:defRPr sz="3000"/>
            </a:lvl7pPr>
            <a:lvl8pPr marL="4800600" indent="0" algn="ctr">
              <a:buNone/>
              <a:defRPr sz="3000"/>
            </a:lvl8pPr>
            <a:lvl9pPr marL="5486400" indent="0" algn="ctr">
              <a:buNone/>
              <a:defRPr sz="3000"/>
            </a:lvl9pPr>
          </a:lstStyle>
          <a:p>
            <a:r>
              <a:rPr lang="en-US"/>
              <a:t>Click to add subtitle</a:t>
            </a:r>
          </a:p>
        </p:txBody>
      </p:sp>
      <p:sp>
        <p:nvSpPr>
          <p:cNvPr id="110" name="Content Placeholder 109">
            <a:extLst>
              <a:ext uri="{FF2B5EF4-FFF2-40B4-BE49-F238E27FC236}">
                <a16:creationId xmlns:a16="http://schemas.microsoft.com/office/drawing/2014/main" id="{424AEABA-E2C1-C1AC-F637-D82432CFC800}"/>
              </a:ext>
            </a:extLst>
          </p:cNvPr>
          <p:cNvSpPr>
            <a:spLocks noGrp="1"/>
          </p:cNvSpPr>
          <p:nvPr>
            <p:ph sz="quarter" idx="13" hasCustomPrompt="1"/>
          </p:nvPr>
        </p:nvSpPr>
        <p:spPr>
          <a:xfrm>
            <a:off x="1145149" y="5737358"/>
            <a:ext cx="6391115" cy="3178043"/>
          </a:xfrm>
        </p:spPr>
        <p:txBody>
          <a:bodyPr lIns="0" tIns="0" rIns="0">
            <a:noAutofit/>
          </a:bodyPr>
          <a:lstStyle>
            <a:lvl1pPr marL="514350" indent="-514350">
              <a:lnSpc>
                <a:spcPct val="90000"/>
              </a:lnSpc>
              <a:spcBef>
                <a:spcPts val="1800"/>
              </a:spcBef>
              <a:buFont typeface="Arial" panose="020B0604020202020204" pitchFamily="34" charset="0"/>
              <a:buChar char="•"/>
              <a:defRPr sz="3000"/>
            </a:lvl1pPr>
            <a:lvl2pPr marL="994410" indent="-514350">
              <a:lnSpc>
                <a:spcPct val="90000"/>
              </a:lnSpc>
              <a:spcBef>
                <a:spcPts val="1800"/>
              </a:spcBef>
              <a:buFont typeface="Arial" panose="020B0604020202020204" pitchFamily="34" charset="0"/>
              <a:buChar char="•"/>
              <a:defRPr sz="2700"/>
            </a:lvl2pPr>
            <a:lvl3pPr marL="1594485" indent="-428625">
              <a:lnSpc>
                <a:spcPct val="90000"/>
              </a:lnSpc>
              <a:spcBef>
                <a:spcPts val="1800"/>
              </a:spcBef>
              <a:buFont typeface="Arial" panose="020B0604020202020204" pitchFamily="34" charset="0"/>
              <a:buChar char="•"/>
              <a:defRPr sz="2400"/>
            </a:lvl3pPr>
            <a:lvl4pPr marL="2280285" indent="-428625">
              <a:lnSpc>
                <a:spcPct val="90000"/>
              </a:lnSpc>
              <a:spcBef>
                <a:spcPts val="1800"/>
              </a:spcBef>
              <a:buFont typeface="Arial" panose="020B0604020202020204" pitchFamily="34" charset="0"/>
              <a:buChar char="•"/>
              <a:defRPr sz="2100"/>
            </a:lvl4pPr>
            <a:lvl5pPr marL="2966085" indent="-428625">
              <a:lnSpc>
                <a:spcPct val="90000"/>
              </a:lnSpc>
              <a:spcBef>
                <a:spcPts val="1800"/>
              </a:spcBef>
              <a:buFont typeface="Arial" panose="020B0604020202020204" pitchFamily="34" charset="0"/>
              <a:buChar char="•"/>
              <a:defRPr sz="21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116" name="Content Placeholder 115">
            <a:extLst>
              <a:ext uri="{FF2B5EF4-FFF2-40B4-BE49-F238E27FC236}">
                <a16:creationId xmlns:a16="http://schemas.microsoft.com/office/drawing/2014/main" id="{2DC23AC4-69AC-8A52-5954-D713F6953D8F}"/>
              </a:ext>
            </a:extLst>
          </p:cNvPr>
          <p:cNvSpPr>
            <a:spLocks noGrp="1"/>
          </p:cNvSpPr>
          <p:nvPr>
            <p:ph sz="quarter" idx="14" hasCustomPrompt="1"/>
          </p:nvPr>
        </p:nvSpPr>
        <p:spPr>
          <a:xfrm>
            <a:off x="7700963" y="3853565"/>
            <a:ext cx="9439275" cy="4791075"/>
          </a:xfrm>
        </p:spPr>
        <p:txBody>
          <a:body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pic>
        <p:nvPicPr>
          <p:cNvPr id="3" name="Picture 2" descr="Logo, company name&#10;&#10;AI-generated content may be incorrect.">
            <a:extLst>
              <a:ext uri="{FF2B5EF4-FFF2-40B4-BE49-F238E27FC236}">
                <a16:creationId xmlns:a16="http://schemas.microsoft.com/office/drawing/2014/main" id="{AE194337-0F6F-1F9D-CED5-CBABE4CB4C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18270468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Title and Two Conten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45151" y="396242"/>
            <a:ext cx="15995088" cy="2286000"/>
          </a:xfrm>
        </p:spPr>
        <p:txBody>
          <a:bodyPr lIns="0" tIns="0" rIns="0" bIns="0" anchor="b" anchorCtr="0">
            <a:noAutofit/>
          </a:bodyPr>
          <a:lstStyle>
            <a:lvl1pPr>
              <a:defRPr sz="7500" b="1" spc="-150" baseline="0">
                <a:solidFill>
                  <a:schemeClr val="tx1"/>
                </a:solidFill>
              </a:defRPr>
            </a:lvl1pPr>
          </a:lstStyle>
          <a:p>
            <a:r>
              <a:rPr lang="en-US"/>
              <a:t>Click to add title</a:t>
            </a:r>
          </a:p>
        </p:txBody>
      </p:sp>
      <p:sp>
        <p:nvSpPr>
          <p:cNvPr id="113" name="Subtitle 2">
            <a:extLst>
              <a:ext uri="{FF2B5EF4-FFF2-40B4-BE49-F238E27FC236}">
                <a16:creationId xmlns:a16="http://schemas.microsoft.com/office/drawing/2014/main" id="{C08B9206-40BB-FE2A-7977-71C25FEBF78F}"/>
              </a:ext>
            </a:extLst>
          </p:cNvPr>
          <p:cNvSpPr>
            <a:spLocks noGrp="1"/>
          </p:cNvSpPr>
          <p:nvPr>
            <p:ph type="subTitle" idx="1" hasCustomPrompt="1"/>
          </p:nvPr>
        </p:nvSpPr>
        <p:spPr>
          <a:xfrm>
            <a:off x="1145150" y="3857995"/>
            <a:ext cx="6391115" cy="1847708"/>
          </a:xfrm>
        </p:spPr>
        <p:txBody>
          <a:bodyPr lIns="0" tIns="0" rIns="0" bIns="0" anchor="t" anchorCtr="0">
            <a:noAutofit/>
          </a:bodyPr>
          <a:lstStyle>
            <a:lvl1pPr marL="0" indent="0" algn="l">
              <a:lnSpc>
                <a:spcPct val="80000"/>
              </a:lnSpc>
              <a:buNone/>
              <a:defRPr sz="5400" b="1" cap="none" spc="0" baseline="0">
                <a:solidFill>
                  <a:schemeClr val="tx1"/>
                </a:solidFill>
              </a:defRPr>
            </a:lvl1pPr>
            <a:lvl2pPr marL="685800" indent="0" algn="ctr">
              <a:buNone/>
              <a:defRPr sz="3300"/>
            </a:lvl2pPr>
            <a:lvl3pPr marL="1371600" indent="0" algn="ctr">
              <a:buNone/>
              <a:defRPr sz="3300"/>
            </a:lvl3pPr>
            <a:lvl4pPr marL="2057400" indent="0" algn="ctr">
              <a:buNone/>
              <a:defRPr sz="3000"/>
            </a:lvl4pPr>
            <a:lvl5pPr marL="2743200" indent="0" algn="ctr">
              <a:buNone/>
              <a:defRPr sz="3000"/>
            </a:lvl5pPr>
            <a:lvl6pPr marL="3429000" indent="0" algn="ctr">
              <a:buNone/>
              <a:defRPr sz="3000"/>
            </a:lvl6pPr>
            <a:lvl7pPr marL="4114800" indent="0" algn="ctr">
              <a:buNone/>
              <a:defRPr sz="3000"/>
            </a:lvl7pPr>
            <a:lvl8pPr marL="4800600" indent="0" algn="ctr">
              <a:buNone/>
              <a:defRPr sz="3000"/>
            </a:lvl8pPr>
            <a:lvl9pPr marL="5486400" indent="0" algn="ctr">
              <a:buNone/>
              <a:defRPr sz="3000"/>
            </a:lvl9pPr>
          </a:lstStyle>
          <a:p>
            <a:r>
              <a:rPr lang="en-US"/>
              <a:t>Click to add subtitle</a:t>
            </a:r>
          </a:p>
        </p:txBody>
      </p:sp>
      <p:sp>
        <p:nvSpPr>
          <p:cNvPr id="110" name="Content Placeholder 109">
            <a:extLst>
              <a:ext uri="{FF2B5EF4-FFF2-40B4-BE49-F238E27FC236}">
                <a16:creationId xmlns:a16="http://schemas.microsoft.com/office/drawing/2014/main" id="{424AEABA-E2C1-C1AC-F637-D82432CFC800}"/>
              </a:ext>
            </a:extLst>
          </p:cNvPr>
          <p:cNvSpPr>
            <a:spLocks noGrp="1"/>
          </p:cNvSpPr>
          <p:nvPr>
            <p:ph sz="quarter" idx="13" hasCustomPrompt="1"/>
          </p:nvPr>
        </p:nvSpPr>
        <p:spPr>
          <a:xfrm>
            <a:off x="1145149" y="5737358"/>
            <a:ext cx="6391115" cy="3178043"/>
          </a:xfrm>
        </p:spPr>
        <p:txBody>
          <a:bodyPr lIns="0" tIns="0" rIns="0">
            <a:noAutofit/>
          </a:bodyPr>
          <a:lstStyle>
            <a:lvl1pPr marL="514350" indent="-514350">
              <a:lnSpc>
                <a:spcPct val="90000"/>
              </a:lnSpc>
              <a:spcBef>
                <a:spcPts val="1800"/>
              </a:spcBef>
              <a:buFont typeface="Arial" panose="020B0604020202020204" pitchFamily="34" charset="0"/>
              <a:buChar char="•"/>
              <a:defRPr sz="3000"/>
            </a:lvl1pPr>
            <a:lvl2pPr marL="994410" indent="-514350">
              <a:lnSpc>
                <a:spcPct val="90000"/>
              </a:lnSpc>
              <a:spcBef>
                <a:spcPts val="1800"/>
              </a:spcBef>
              <a:buFont typeface="Arial" panose="020B0604020202020204" pitchFamily="34" charset="0"/>
              <a:buChar char="•"/>
              <a:defRPr sz="2700"/>
            </a:lvl2pPr>
            <a:lvl3pPr marL="1594485" indent="-428625">
              <a:lnSpc>
                <a:spcPct val="90000"/>
              </a:lnSpc>
              <a:spcBef>
                <a:spcPts val="1800"/>
              </a:spcBef>
              <a:buFont typeface="Arial" panose="020B0604020202020204" pitchFamily="34" charset="0"/>
              <a:buChar char="•"/>
              <a:defRPr sz="2400"/>
            </a:lvl3pPr>
            <a:lvl4pPr marL="2280285" indent="-428625">
              <a:lnSpc>
                <a:spcPct val="90000"/>
              </a:lnSpc>
              <a:spcBef>
                <a:spcPts val="1800"/>
              </a:spcBef>
              <a:buFont typeface="Arial" panose="020B0604020202020204" pitchFamily="34" charset="0"/>
              <a:buChar char="•"/>
              <a:defRPr sz="2100"/>
            </a:lvl4pPr>
            <a:lvl5pPr marL="2966085" indent="-428625">
              <a:lnSpc>
                <a:spcPct val="90000"/>
              </a:lnSpc>
              <a:spcBef>
                <a:spcPts val="1800"/>
              </a:spcBef>
              <a:buFont typeface="Arial" panose="020B0604020202020204" pitchFamily="34" charset="0"/>
              <a:buChar char="•"/>
              <a:defRPr sz="21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116" name="Content Placeholder 115">
            <a:extLst>
              <a:ext uri="{FF2B5EF4-FFF2-40B4-BE49-F238E27FC236}">
                <a16:creationId xmlns:a16="http://schemas.microsoft.com/office/drawing/2014/main" id="{2DC23AC4-69AC-8A52-5954-D713F6953D8F}"/>
              </a:ext>
            </a:extLst>
          </p:cNvPr>
          <p:cNvSpPr>
            <a:spLocks noGrp="1"/>
          </p:cNvSpPr>
          <p:nvPr>
            <p:ph sz="quarter" idx="14" hasCustomPrompt="1"/>
          </p:nvPr>
        </p:nvSpPr>
        <p:spPr>
          <a:xfrm>
            <a:off x="7700963" y="3853565"/>
            <a:ext cx="9439275" cy="4791075"/>
          </a:xfrm>
        </p:spPr>
        <p:txBody>
          <a:body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846D25-CCD4-49DA-A6D3-D7498020D0D5}" type="datetime1">
              <a:rPr lang="en-US" smtClean="0"/>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pic>
        <p:nvPicPr>
          <p:cNvPr id="3" name="Picture 2" descr="Logo, company name&#10;&#10;AI-generated content may be incorrect.">
            <a:extLst>
              <a:ext uri="{FF2B5EF4-FFF2-40B4-BE49-F238E27FC236}">
                <a16:creationId xmlns:a16="http://schemas.microsoft.com/office/drawing/2014/main" id="{AE194337-0F6F-1F9D-CED5-CBABE4CB4C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1827046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ight Picture Takeover">
    <p:spTree>
      <p:nvGrpSpPr>
        <p:cNvPr id="1" name=""/>
        <p:cNvGrpSpPr/>
        <p:nvPr/>
      </p:nvGrpSpPr>
      <p:grpSpPr>
        <a:xfrm>
          <a:off x="0" y="0"/>
          <a:ext cx="0" cy="0"/>
          <a:chOff x="0" y="0"/>
          <a:chExt cx="0" cy="0"/>
        </a:xfrm>
      </p:grpSpPr>
      <p:sp>
        <p:nvSpPr>
          <p:cNvPr id="8" name="Freeform 5">
            <a:extLst>
              <a:ext uri="{FF2B5EF4-FFF2-40B4-BE49-F238E27FC236}">
                <a16:creationId xmlns:a16="http://schemas.microsoft.com/office/drawing/2014/main" id="{A82143D6-F176-B01E-EDD6-392E6F4ADE1D}"/>
              </a:ext>
            </a:extLst>
          </p:cNvPr>
          <p:cNvSpPr/>
          <p:nvPr userDrawn="1"/>
        </p:nvSpPr>
        <p:spPr>
          <a:xfrm>
            <a:off x="-1524000" y="-1562100"/>
            <a:ext cx="2910952" cy="2910952"/>
          </a:xfrm>
          <a:custGeom>
            <a:avLst/>
            <a:gdLst/>
            <a:ahLst/>
            <a:cxnLst/>
            <a:rect l="l" t="t" r="r" b="b"/>
            <a:pathLst>
              <a:path w="2910952" h="2910952">
                <a:moveTo>
                  <a:pt x="0" y="0"/>
                </a:moveTo>
                <a:lnTo>
                  <a:pt x="2910952" y="0"/>
                </a:lnTo>
                <a:lnTo>
                  <a:pt x="2910952" y="2910952"/>
                </a:lnTo>
                <a:lnTo>
                  <a:pt x="0" y="29109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144000" y="0"/>
            <a:ext cx="9144000" cy="93345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434976"/>
            <a:ext cx="16459200" cy="181292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914400" y="2476500"/>
            <a:ext cx="16459200" cy="6781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14400" y="9486900"/>
            <a:ext cx="2362200" cy="365123"/>
          </a:xfrm>
          <a:prstGeom prst="rect">
            <a:avLst/>
          </a:prstGeom>
        </p:spPr>
        <p:txBody>
          <a:bodyPr vert="horz" lIns="91440" tIns="45720" rIns="91440" bIns="45720" rtlCol="0" anchor="ctr"/>
          <a:lstStyle>
            <a:lvl1pPr algn="l">
              <a:defRPr sz="1600">
                <a:solidFill>
                  <a:schemeClr val="tx1"/>
                </a:solidFill>
              </a:defRPr>
            </a:lvl1pPr>
          </a:lstStyle>
          <a:p>
            <a:fld id="{277F32F0-E8D4-4F73-A5DE-3CE7F6F20A68}" type="datetime1">
              <a:rPr lang="en-US" smtClean="0"/>
              <a:t>8/7/2026</a:t>
            </a:fld>
            <a:endParaRPr lang="en-US"/>
          </a:p>
        </p:txBody>
      </p:sp>
      <p:sp>
        <p:nvSpPr>
          <p:cNvPr id="5" name="Footer Placeholder 4"/>
          <p:cNvSpPr>
            <a:spLocks noGrp="1"/>
          </p:cNvSpPr>
          <p:nvPr>
            <p:ph type="ftr" sz="quarter" idx="3"/>
          </p:nvPr>
        </p:nvSpPr>
        <p:spPr>
          <a:xfrm>
            <a:off x="3543300" y="9486899"/>
            <a:ext cx="11201400" cy="365125"/>
          </a:xfrm>
          <a:prstGeom prst="rect">
            <a:avLst/>
          </a:prstGeom>
        </p:spPr>
        <p:txBody>
          <a:bodyPr vert="horz" lIns="91440" tIns="45720" rIns="91440" bIns="45720" rtlCol="0" anchor="ctr"/>
          <a:lstStyle>
            <a:lvl1pPr algn="ctr">
              <a:defRPr sz="1600">
                <a:solidFill>
                  <a:schemeClr val="tx1"/>
                </a:solidFill>
              </a:defRPr>
            </a:lvl1pPr>
          </a:lstStyle>
          <a:p>
            <a:endParaRPr lang="en-US"/>
          </a:p>
        </p:txBody>
      </p:sp>
      <p:sp>
        <p:nvSpPr>
          <p:cNvPr id="6" name="Slide Number Placeholder 5"/>
          <p:cNvSpPr>
            <a:spLocks noGrp="1"/>
          </p:cNvSpPr>
          <p:nvPr>
            <p:ph type="sldNum" sz="quarter" idx="4"/>
          </p:nvPr>
        </p:nvSpPr>
        <p:spPr>
          <a:xfrm>
            <a:off x="15240000" y="9486898"/>
            <a:ext cx="2133600" cy="365125"/>
          </a:xfrm>
          <a:prstGeom prst="rect">
            <a:avLst/>
          </a:prstGeom>
        </p:spPr>
        <p:txBody>
          <a:bodyPr vert="horz" lIns="91440" tIns="45720" rIns="91440" bIns="45720" rtlCol="0" anchor="ctr"/>
          <a:lstStyle>
            <a:lvl1pPr algn="r">
              <a:defRPr sz="1600">
                <a:solidFill>
                  <a:schemeClr val="tx1"/>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8" r:id="rId2"/>
    <p:sldLayoutId id="2147483661"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 id="2147483708" r:id="rId17"/>
    <p:sldLayoutId id="2147483709" r:id="rId18"/>
    <p:sldLayoutId id="2147483710" r:id="rId19"/>
    <p:sldLayoutId id="2147483711" r:id="rId20"/>
    <p:sldLayoutId id="2147483712" r:id="rId21"/>
    <p:sldLayoutId id="2147483713" r:id="rId22"/>
    <p:sldLayoutId id="2147483714" r:id="rId23"/>
    <p:sldLayoutId id="2147483715" r:id="rId24"/>
    <p:sldLayoutId id="2147483716" r:id="rId25"/>
    <p:sldLayoutId id="2147483717" r:id="rId26"/>
    <p:sldLayoutId id="2147483718" r:id="rId27"/>
    <p:sldLayoutId id="2147483719" r:id="rId28"/>
    <p:sldLayoutId id="2147483720" r:id="rId29"/>
    <p:sldLayoutId id="2147483721" r:id="rId30"/>
    <p:sldLayoutId id="2147483722" r:id="rId31"/>
    <p:sldLayoutId id="2147483723" r:id="rId32"/>
    <p:sldLayoutId id="2147483724" r:id="rId33"/>
    <p:sldLayoutId id="2147483675" r:id="rId34"/>
    <p:sldLayoutId id="2147483650" r:id="rId35"/>
    <p:sldLayoutId id="2147483676" r:id="rId36"/>
    <p:sldLayoutId id="2147483659" r:id="rId37"/>
    <p:sldLayoutId id="2147483678" r:id="rId38"/>
    <p:sldLayoutId id="2147483657" r:id="rId39"/>
    <p:sldLayoutId id="2147483677" r:id="rId40"/>
    <p:sldLayoutId id="2147483654" r:id="rId41"/>
    <p:sldLayoutId id="2147483679" r:id="rId42"/>
    <p:sldLayoutId id="2147483672" r:id="rId43"/>
    <p:sldLayoutId id="2147483680" r:id="rId44"/>
    <p:sldLayoutId id="2147483692" r:id="rId45"/>
    <p:sldLayoutId id="2147483693" r:id="rId46"/>
    <p:sldLayoutId id="2147483652" r:id="rId47"/>
    <p:sldLayoutId id="2147483681" r:id="rId48"/>
    <p:sldLayoutId id="2147483653" r:id="rId49"/>
    <p:sldLayoutId id="2147483682" r:id="rId50"/>
    <p:sldLayoutId id="2147483670" r:id="rId51"/>
    <p:sldLayoutId id="2147483671" r:id="rId52"/>
    <p:sldLayoutId id="2147483666" r:id="rId53"/>
    <p:sldLayoutId id="2147483694" r:id="rId54"/>
    <p:sldLayoutId id="2147483683" r:id="rId55"/>
    <p:sldLayoutId id="2147483663" r:id="rId56"/>
    <p:sldLayoutId id="2147483691" r:id="rId57"/>
    <p:sldLayoutId id="2147483684" r:id="rId58"/>
    <p:sldLayoutId id="2147483664" r:id="rId59"/>
    <p:sldLayoutId id="2147483685" r:id="rId60"/>
    <p:sldLayoutId id="2147483651" r:id="rId61"/>
    <p:sldLayoutId id="2147483686" r:id="rId62"/>
    <p:sldLayoutId id="2147483667" r:id="rId63"/>
    <p:sldLayoutId id="2147483673" r:id="rId64"/>
    <p:sldLayoutId id="2147483725" r:id="rId65"/>
    <p:sldLayoutId id="2147483726" r:id="rId66"/>
    <p:sldLayoutId id="2147483727" r:id="rId67"/>
    <p:sldLayoutId id="2147483728" r:id="rId68"/>
    <p:sldLayoutId id="2147483668" r:id="rId69"/>
    <p:sldLayoutId id="2147483669" r:id="rId70"/>
    <p:sldLayoutId id="2147483690" r:id="rId71"/>
    <p:sldLayoutId id="2147483687" r:id="rId72"/>
    <p:sldLayoutId id="2147483662" r:id="rId73"/>
    <p:sldLayoutId id="2147483729" r:id="rId74"/>
    <p:sldLayoutId id="2147483730" r:id="rId75"/>
    <p:sldLayoutId id="2147483656" r:id="rId76"/>
    <p:sldLayoutId id="2147483688" r:id="rId77"/>
    <p:sldLayoutId id="2147483655" r:id="rId78"/>
    <p:sldLayoutId id="2147483689" r:id="rId79"/>
    <p:sldLayoutId id="2147483665" r:id="rId80"/>
    <p:sldLayoutId id="2147483731" r:id="rId81"/>
    <p:sldLayoutId id="2147483674" r:id="rId82"/>
  </p:sldLayoutIdLst>
  <p:hf hdr="0"/>
  <p:txStyles>
    <p:titleStyle>
      <a:lvl1pPr algn="l" defTabSz="914400" rtl="0" eaLnBrk="1" latinLnBrk="0" hangingPunct="1">
        <a:spcBef>
          <a:spcPct val="0"/>
        </a:spcBef>
        <a:buNone/>
        <a:defRPr sz="48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240" userDrawn="1">
          <p15:clr>
            <a:srgbClr val="F26B43"/>
          </p15:clr>
        </p15:guide>
        <p15:guide id="2" pos="57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2.xml"/></Relationships>
</file>

<file path=ppt/slides/_rels/slide11.xml.rels><?xml version="1.0" encoding="UTF-8" standalone="yes"?>
<Relationships xmlns="http://schemas.openxmlformats.org/package/2006/relationships"><Relationship Id="rId3" Type="http://schemas.openxmlformats.org/officeDocument/2006/relationships/hyperlink" Target="https://login.2.cares.cwds.ca.gov/" TargetMode="External"/><Relationship Id="rId2" Type="http://schemas.openxmlformats.org/officeDocument/2006/relationships/notesSlide" Target="../notesSlides/notesSlide11.xml"/><Relationship Id="rId1" Type="http://schemas.openxmlformats.org/officeDocument/2006/relationships/slideLayout" Target="../slideLayouts/slideLayout47.xml"/><Relationship Id="rId5" Type="http://schemas.openxmlformats.org/officeDocument/2006/relationships/image" Target="../media/image21.sv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39.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7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7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7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3.xml"/><Relationship Id="rId1" Type="http://schemas.openxmlformats.org/officeDocument/2006/relationships/tags" Target="../tags/tag1.xml"/><Relationship Id="rId5" Type="http://schemas.openxmlformats.org/officeDocument/2006/relationships/image" Target="../media/image11.svg"/><Relationship Id="rId4" Type="http://schemas.microsoft.com/office/2018/10/relationships/comments" Target="../comments/modernComment_1E5_642D72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7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7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9.xml"/></Relationships>
</file>

<file path=ppt/slides/_rels/slide4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2.xml"/><Relationship Id="rId1" Type="http://schemas.openxmlformats.org/officeDocument/2006/relationships/slideLayout" Target="../slideLayouts/slideLayout7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2.xml"/></Relationships>
</file>

<file path=ppt/slides/_rels/slide45.xml.rels><?xml version="1.0" encoding="UTF-8" standalone="yes"?>
<Relationships xmlns="http://schemas.openxmlformats.org/package/2006/relationships"><Relationship Id="rId3" Type="http://schemas.openxmlformats.org/officeDocument/2006/relationships/hyperlink" Target="https://gcc02.safelinks.protection.outlook.com/?url=https%3A%2F%2Fcahhscwds.gov1.qualtrics.com%2Fjfe%2Fform%2FSV_024TW5uq8KQSBGm&amp;data=05%7C02%7CAdin.Ryssdal%40otsi.ca.gov%7C05b78dd9efa34b9c7f9f08dedeac3079%7C391e1a40f6364496914916f7268f864a%7C0%7C0%7C639193028320914619%7CUnknown%7CTWFpbGZsb3d8eyJFbXB0eU1hcGkiOnRydWUsIlYiOiIwLjAuMDAwMCIsIlAiOiJXaW4zMiIsIkFOIjoiTWFpbCIsIldUIjoyfQ%3D%3D%7C0%7C%7C%7C&amp;sdata=ttWipjhNZhqNLdgfJejzCUdGSx6ZMDcdahbDHmxsgGM%3D&amp;reserved=0" TargetMode="External"/><Relationship Id="rId2" Type="http://schemas.openxmlformats.org/officeDocument/2006/relationships/notesSlide" Target="../notesSlides/notesSlide34.xml"/><Relationship Id="rId1" Type="http://schemas.openxmlformats.org/officeDocument/2006/relationships/slideLayout" Target="../slideLayouts/slideLayout9.xml"/><Relationship Id="rId4" Type="http://schemas.openxmlformats.org/officeDocument/2006/relationships/image" Target="../media/image26.sv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2.xml"/></Relationships>
</file>

<file path=ppt/slides/_rels/slide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microsoft.com/office/2018/10/relationships/comments" Target="../comments/modernComment_7FB47742_45E6AD7F.xm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335DE-DBDA-7FAD-2F8F-B2292FD1EFC6}"/>
              </a:ext>
            </a:extLst>
          </p:cNvPr>
          <p:cNvSpPr>
            <a:spLocks noGrp="1"/>
          </p:cNvSpPr>
          <p:nvPr>
            <p:ph type="ctrTitle"/>
          </p:nvPr>
        </p:nvSpPr>
        <p:spPr/>
        <p:txBody>
          <a:bodyPr/>
          <a:lstStyle/>
          <a:p>
            <a:r>
              <a:rPr lang="en-US" sz="8400">
                <a:latin typeface="Arial"/>
                <a:cs typeface="Arial"/>
              </a:rPr>
              <a:t>CWS-CARES Training</a:t>
            </a:r>
            <a:endParaRPr lang="en-US" sz="840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BEDB0D4D-4F71-0DFF-B12C-56363B833C78}"/>
              </a:ext>
            </a:extLst>
          </p:cNvPr>
          <p:cNvSpPr>
            <a:spLocks noGrp="1"/>
          </p:cNvSpPr>
          <p:nvPr>
            <p:ph type="subTitle" idx="1"/>
          </p:nvPr>
        </p:nvSpPr>
        <p:spPr/>
        <p:txBody>
          <a:bodyPr vert="horz" lIns="91440" tIns="45720" rIns="91440" bIns="45720" rtlCol="0" anchor="t">
            <a:normAutofit fontScale="92500" lnSpcReduction="10000"/>
          </a:bodyPr>
          <a:lstStyle/>
          <a:p>
            <a:r>
              <a:rPr lang="en-US" sz="3000" b="1">
                <a:solidFill>
                  <a:schemeClr val="accent2"/>
                </a:solidFill>
                <a:latin typeface="Arial"/>
                <a:cs typeface="Arial"/>
              </a:rPr>
              <a:t>Probation</a:t>
            </a:r>
          </a:p>
          <a:p>
            <a:r>
              <a:rPr lang="en-US" sz="3000">
                <a:solidFill>
                  <a:schemeClr val="accent2"/>
                </a:solidFill>
                <a:latin typeface="Arial"/>
                <a:cs typeface="Arial"/>
              </a:rPr>
              <a:t>July-October 2026</a:t>
            </a:r>
          </a:p>
        </p:txBody>
      </p:sp>
      <p:sp>
        <p:nvSpPr>
          <p:cNvPr id="5" name="TextBox 6">
            <a:extLst>
              <a:ext uri="{FF2B5EF4-FFF2-40B4-BE49-F238E27FC236}">
                <a16:creationId xmlns:a16="http://schemas.microsoft.com/office/drawing/2014/main" id="{BE604590-BF99-CB3B-CB84-3452134BFF78}"/>
              </a:ext>
            </a:extLst>
          </p:cNvPr>
          <p:cNvSpPr txBox="1"/>
          <p:nvPr/>
        </p:nvSpPr>
        <p:spPr>
          <a:xfrm>
            <a:off x="1006541" y="9340036"/>
            <a:ext cx="3566897" cy="293029"/>
          </a:xfrm>
          <a:prstGeom prst="rect">
            <a:avLst/>
          </a:prstGeom>
        </p:spPr>
        <p:txBody>
          <a:bodyPr lIns="0" tIns="0" rIns="0" bIns="0" rtlCol="0" anchor="t">
            <a:spAutoFit/>
          </a:bodyPr>
          <a:lstStyle/>
          <a:p>
            <a:pPr algn="l">
              <a:lnSpc>
                <a:spcPts val="2520"/>
              </a:lnSpc>
            </a:pPr>
            <a:r>
              <a:rPr lang="en-US" sz="1800">
                <a:solidFill>
                  <a:schemeClr val="bg1"/>
                </a:solidFill>
                <a:latin typeface="Arial" panose="020B0604020202020204" pitchFamily="34" charset="0"/>
                <a:ea typeface="Century Gothic Paneuropean"/>
                <a:cs typeface="Arial" panose="020B0604020202020204" pitchFamily="34" charset="0"/>
                <a:sym typeface="Century Gothic Paneuropean"/>
              </a:rPr>
              <a:t>https://cwds.ca.gov/</a:t>
            </a:r>
          </a:p>
        </p:txBody>
      </p:sp>
      <p:sp>
        <p:nvSpPr>
          <p:cNvPr id="4" name="Slide Number Placeholder 7">
            <a:extLst>
              <a:ext uri="{FF2B5EF4-FFF2-40B4-BE49-F238E27FC236}">
                <a16:creationId xmlns:a16="http://schemas.microsoft.com/office/drawing/2014/main" id="{9F65199B-FA6A-9C5C-A54F-11FE327998A6}"/>
              </a:ext>
            </a:extLst>
          </p:cNvPr>
          <p:cNvSpPr txBox="1">
            <a:spLocks/>
          </p:cNvSpPr>
          <p:nvPr/>
        </p:nvSpPr>
        <p:spPr>
          <a:xfrm>
            <a:off x="15243048" y="948690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solidFill>
                  <a:schemeClr val="bg1"/>
                </a:solidFill>
              </a:rPr>
              <a:pPr/>
              <a:t>1</a:t>
            </a:fld>
            <a:endParaRPr lang="en-US">
              <a:solidFill>
                <a:schemeClr val="bg1"/>
              </a:solidFill>
            </a:endParaRPr>
          </a:p>
        </p:txBody>
      </p:sp>
    </p:spTree>
    <p:extLst>
      <p:ext uri="{BB962C8B-B14F-4D97-AF65-F5344CB8AC3E}">
        <p14:creationId xmlns:p14="http://schemas.microsoft.com/office/powerpoint/2010/main" val="680213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444B4-6FAA-1C6E-8C7D-A92B8BB9B2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3EF6D3-AE5D-3B79-1C33-1AEB4A68AF7E}"/>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Logging in to CWS-CARES</a:t>
            </a:r>
          </a:p>
        </p:txBody>
      </p:sp>
      <p:sp>
        <p:nvSpPr>
          <p:cNvPr id="4" name="Date Placeholder 3">
            <a:extLst>
              <a:ext uri="{FF2B5EF4-FFF2-40B4-BE49-F238E27FC236}">
                <a16:creationId xmlns:a16="http://schemas.microsoft.com/office/drawing/2014/main" id="{B3673FA6-C29B-EB6B-6E18-8736E9D97B6A}"/>
              </a:ext>
            </a:extLst>
          </p:cNvPr>
          <p:cNvSpPr>
            <a:spLocks noGrp="1"/>
          </p:cNvSpPr>
          <p:nvPr>
            <p:ph type="dt" sz="half" idx="10"/>
          </p:nvPr>
        </p:nvSpPr>
        <p:spPr/>
        <p:txBody>
          <a:bodyPr/>
          <a:lstStyle/>
          <a:p>
            <a:r>
              <a:rPr lang="en-US"/>
              <a:t>2026</a:t>
            </a:r>
          </a:p>
        </p:txBody>
      </p:sp>
      <p:sp>
        <p:nvSpPr>
          <p:cNvPr id="3" name="Slide Number Placeholder 7">
            <a:extLst>
              <a:ext uri="{FF2B5EF4-FFF2-40B4-BE49-F238E27FC236}">
                <a16:creationId xmlns:a16="http://schemas.microsoft.com/office/drawing/2014/main" id="{0F4125EF-64F5-1D2A-253B-BFB0C5C0C9B2}"/>
              </a:ext>
            </a:extLst>
          </p:cNvPr>
          <p:cNvSpPr txBox="1">
            <a:spLocks/>
          </p:cNvSpPr>
          <p:nvPr/>
        </p:nvSpPr>
        <p:spPr>
          <a:xfrm>
            <a:off x="15374911" y="9485024"/>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pPr/>
              <a:t>10</a:t>
            </a:fld>
            <a:endParaRPr lang="en-US"/>
          </a:p>
        </p:txBody>
      </p:sp>
    </p:spTree>
    <p:extLst>
      <p:ext uri="{BB962C8B-B14F-4D97-AF65-F5344CB8AC3E}">
        <p14:creationId xmlns:p14="http://schemas.microsoft.com/office/powerpoint/2010/main" val="2442264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856748-8433-6846-4C93-4FA7D3057275}"/>
              </a:ext>
            </a:extLst>
          </p:cNvPr>
          <p:cNvSpPr>
            <a:spLocks noGrp="1"/>
          </p:cNvSpPr>
          <p:nvPr>
            <p:ph type="title"/>
          </p:nvPr>
        </p:nvSpPr>
        <p:spPr>
          <a:xfrm>
            <a:off x="914400" y="434976"/>
            <a:ext cx="16459200" cy="1503642"/>
          </a:xfrm>
        </p:spPr>
        <p:txBody>
          <a:bodyPr/>
          <a:lstStyle/>
          <a:p>
            <a:r>
              <a:rPr lang="en-US">
                <a:latin typeface="Arial"/>
                <a:cs typeface="Arial"/>
              </a:rPr>
              <a:t>Logging into CWS-CARES</a:t>
            </a:r>
            <a:endParaRPr lang="en-US">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5205A32E-ADFD-D4A1-1C42-DAB88EEBEF3E}"/>
              </a:ext>
            </a:extLst>
          </p:cNvPr>
          <p:cNvSpPr txBox="1"/>
          <p:nvPr/>
        </p:nvSpPr>
        <p:spPr>
          <a:xfrm>
            <a:off x="1044615" y="2778649"/>
            <a:ext cx="7009692" cy="4793804"/>
          </a:xfrm>
          <a:prstGeom prst="rect">
            <a:avLst/>
          </a:prstGeom>
        </p:spPr>
        <p:txBody>
          <a:bodyPr vert="horz" lIns="91440" tIns="45720" rIns="91440" bIns="45720" rtlCol="0" anchor="t">
            <a:normAutofit lnSpcReduction="10000"/>
          </a:bodyPr>
          <a:lstStyle/>
          <a:p>
            <a:pPr marL="514350" indent="-514350">
              <a:spcBef>
                <a:spcPct val="20000"/>
              </a:spcBef>
              <a:spcAft>
                <a:spcPts val="1800"/>
              </a:spcAft>
              <a:buFont typeface="Century Gothic" panose="020F0302020204030204"/>
              <a:buAutoNum type="arabicPeriod"/>
            </a:pPr>
            <a:r>
              <a:rPr lang="en-US" sz="2800">
                <a:solidFill>
                  <a:srgbClr val="053D53"/>
                </a:solidFill>
                <a:latin typeface="Arial"/>
                <a:cs typeface="Arial"/>
              </a:rPr>
              <a:t>Navigate to: </a:t>
            </a:r>
            <a:r>
              <a:rPr lang="en-US" sz="2800">
                <a:solidFill>
                  <a:srgbClr val="053D53"/>
                </a:solidFill>
                <a:latin typeface="Arial"/>
                <a:cs typeface="Arial"/>
                <a:hlinkClick r:id="rId3"/>
              </a:rPr>
              <a:t>https://login.2.cares.cwds.ca.gov/</a:t>
            </a:r>
            <a:endParaRPr lang="en-US" sz="2800">
              <a:solidFill>
                <a:srgbClr val="053D53"/>
              </a:solidFill>
              <a:latin typeface="Arial"/>
              <a:cs typeface="Arial"/>
            </a:endParaRPr>
          </a:p>
          <a:p>
            <a:pPr marL="514350" indent="-514350">
              <a:spcBef>
                <a:spcPct val="20000"/>
              </a:spcBef>
              <a:spcAft>
                <a:spcPts val="1800"/>
              </a:spcAft>
              <a:buFont typeface="+mj-lt"/>
              <a:buAutoNum type="arabicPeriod"/>
            </a:pPr>
            <a:r>
              <a:rPr lang="en-US" sz="2800">
                <a:solidFill>
                  <a:srgbClr val="053D53"/>
                </a:solidFill>
                <a:latin typeface="Arial"/>
                <a:cs typeface="Arial"/>
              </a:rPr>
              <a:t>Enter your County Email associated with the CARES account in the </a:t>
            </a:r>
            <a:r>
              <a:rPr lang="en-US" sz="2800" b="1">
                <a:solidFill>
                  <a:srgbClr val="053D53"/>
                </a:solidFill>
                <a:latin typeface="Arial"/>
                <a:cs typeface="Arial"/>
              </a:rPr>
              <a:t>Username</a:t>
            </a:r>
            <a:r>
              <a:rPr lang="en-US" sz="2800">
                <a:solidFill>
                  <a:srgbClr val="053D53"/>
                </a:solidFill>
                <a:latin typeface="Arial"/>
                <a:cs typeface="Arial"/>
              </a:rPr>
              <a:t> field.</a:t>
            </a:r>
          </a:p>
          <a:p>
            <a:pPr marL="514350" indent="-514350">
              <a:spcBef>
                <a:spcPct val="20000"/>
              </a:spcBef>
              <a:spcAft>
                <a:spcPts val="1800"/>
              </a:spcAft>
              <a:buFont typeface="+mj-lt"/>
              <a:buAutoNum type="arabicPeriod"/>
            </a:pPr>
            <a:r>
              <a:rPr lang="en-US" sz="2800">
                <a:solidFill>
                  <a:srgbClr val="053D53"/>
                </a:solidFill>
                <a:latin typeface="Arial"/>
                <a:cs typeface="Arial"/>
              </a:rPr>
              <a:t>Enter the password you created for your CARES account in the </a:t>
            </a:r>
            <a:r>
              <a:rPr lang="en-US" sz="2800" b="1">
                <a:solidFill>
                  <a:srgbClr val="053D53"/>
                </a:solidFill>
                <a:latin typeface="Arial"/>
                <a:cs typeface="Arial"/>
              </a:rPr>
              <a:t>Password </a:t>
            </a:r>
            <a:r>
              <a:rPr lang="en-US" sz="2800">
                <a:solidFill>
                  <a:srgbClr val="053D53"/>
                </a:solidFill>
                <a:latin typeface="Arial"/>
                <a:cs typeface="Arial"/>
              </a:rPr>
              <a:t>field.</a:t>
            </a:r>
          </a:p>
          <a:p>
            <a:pPr marL="514350" indent="-514350">
              <a:spcBef>
                <a:spcPct val="20000"/>
              </a:spcBef>
              <a:spcAft>
                <a:spcPts val="1800"/>
              </a:spcAft>
              <a:buFont typeface="+mj-lt"/>
              <a:buAutoNum type="arabicPeriod"/>
            </a:pPr>
            <a:r>
              <a:rPr lang="en-US" sz="2800">
                <a:solidFill>
                  <a:srgbClr val="053D53"/>
                </a:solidFill>
                <a:latin typeface="Arial" panose="020B0604020202020204" pitchFamily="34" charset="0"/>
                <a:cs typeface="Arial" panose="020B0604020202020204" pitchFamily="34" charset="0"/>
              </a:rPr>
              <a:t>Click</a:t>
            </a:r>
            <a:r>
              <a:rPr lang="en-US" sz="2800" b="1">
                <a:solidFill>
                  <a:srgbClr val="053D53"/>
                </a:solidFill>
                <a:latin typeface="Arial" panose="020B0604020202020204" pitchFamily="34" charset="0"/>
                <a:cs typeface="Arial" panose="020B0604020202020204" pitchFamily="34" charset="0"/>
              </a:rPr>
              <a:t> Sign in.</a:t>
            </a:r>
          </a:p>
          <a:p>
            <a:pPr>
              <a:spcBef>
                <a:spcPct val="20000"/>
              </a:spcBef>
              <a:spcAft>
                <a:spcPts val="1800"/>
              </a:spcAft>
            </a:pPr>
            <a:endParaRPr lang="en-US" sz="2800" b="1">
              <a:solidFill>
                <a:srgbClr val="053D53"/>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F29B5F05-FB03-6EDA-355B-0A7DCF89F539}"/>
              </a:ext>
            </a:extLst>
          </p:cNvPr>
          <p:cNvSpPr txBox="1"/>
          <p:nvPr/>
        </p:nvSpPr>
        <p:spPr>
          <a:xfrm>
            <a:off x="918840" y="8163003"/>
            <a:ext cx="7760779" cy="1107996"/>
          </a:xfrm>
          <a:prstGeom prst="rect">
            <a:avLst/>
          </a:prstGeom>
          <a:noFill/>
        </p:spPr>
        <p:txBody>
          <a:bodyPr wrap="square" lIns="91440" tIns="45720" rIns="91440" bIns="45720" rtlCol="0" anchor="t">
            <a:spAutoFit/>
          </a:bodyPr>
          <a:lstStyle/>
          <a:p>
            <a:r>
              <a:rPr lang="en-US" sz="2200" b="1" i="1">
                <a:solidFill>
                  <a:srgbClr val="FF0000"/>
                </a:solidFill>
                <a:latin typeface="Arial"/>
                <a:cs typeface="Arial"/>
              </a:rPr>
              <a:t>Important Note:</a:t>
            </a:r>
            <a:r>
              <a:rPr lang="en-US" sz="2200" b="1" i="1">
                <a:latin typeface="Arial"/>
                <a:cs typeface="Arial"/>
              </a:rPr>
              <a:t> </a:t>
            </a:r>
            <a:r>
              <a:rPr lang="en-US" sz="2200" i="1">
                <a:latin typeface="Arial"/>
                <a:cs typeface="Arial"/>
              </a:rPr>
              <a:t>If you have difficulty logging in, we will capture your information and route it to the support team for action.</a:t>
            </a:r>
            <a:endParaRPr lang="en-US" sz="2200" i="1">
              <a:latin typeface="Arial" panose="020B0604020202020204" pitchFamily="34" charset="0"/>
              <a:cs typeface="Arial" panose="020B0604020202020204" pitchFamily="34" charset="0"/>
            </a:endParaRPr>
          </a:p>
        </p:txBody>
      </p:sp>
      <p:pic>
        <p:nvPicPr>
          <p:cNvPr id="9" name="Picture 8" descr="CWS-CARES log in page, showing the log in fields: User name, Password and sign in button -The steps to logging in to CWS-CARES ">
            <a:extLst>
              <a:ext uri="{FF2B5EF4-FFF2-40B4-BE49-F238E27FC236}">
                <a16:creationId xmlns:a16="http://schemas.microsoft.com/office/drawing/2014/main" id="{F8C55A66-D8E6-EAA4-1B00-C285B8E440A1}"/>
              </a:ext>
            </a:extLst>
          </p:cNvPr>
          <p:cNvPicPr>
            <a:picLocks noChangeAspect="1"/>
          </p:cNvPicPr>
          <p:nvPr/>
        </p:nvPicPr>
        <p:blipFill>
          <a:blip r:embed="rId4"/>
          <a:srcRect l="7230" r="-2" b="-2"/>
          <a:stretch>
            <a:fillRect/>
          </a:stretch>
        </p:blipFill>
        <p:spPr>
          <a:xfrm>
            <a:off x="9372600" y="2376594"/>
            <a:ext cx="8001000" cy="6705600"/>
          </a:xfrm>
          <a:prstGeom prst="rect">
            <a:avLst/>
          </a:prstGeom>
          <a:solidFill>
            <a:schemeClr val="tx1"/>
          </a:solidFill>
          <a:ln>
            <a:solidFill>
              <a:schemeClr val="bg2">
                <a:lumMod val="10000"/>
              </a:schemeClr>
            </a:solidFill>
          </a:ln>
        </p:spPr>
      </p:pic>
      <p:sp>
        <p:nvSpPr>
          <p:cNvPr id="3" name="Date Placeholder 2">
            <a:extLst>
              <a:ext uri="{FF2B5EF4-FFF2-40B4-BE49-F238E27FC236}">
                <a16:creationId xmlns:a16="http://schemas.microsoft.com/office/drawing/2014/main" id="{C4BE0338-D243-F524-DC25-3B3CEE139F2F}"/>
              </a:ext>
              <a:ext uri="{C183D7F6-B498-43B3-948B-1728B52AA6E4}">
                <adec:decorative xmlns:adec="http://schemas.microsoft.com/office/drawing/2017/decorative" val="1"/>
              </a:ext>
            </a:extLst>
          </p:cNvPr>
          <p:cNvSpPr>
            <a:spLocks noGrp="1"/>
          </p:cNvSpPr>
          <p:nvPr>
            <p:ph type="dt" sz="half" idx="10"/>
          </p:nvPr>
        </p:nvSpPr>
        <p:spPr>
          <a:xfrm>
            <a:off x="914400" y="9486900"/>
            <a:ext cx="2362200" cy="365123"/>
          </a:xfrm>
        </p:spPr>
        <p:txBody>
          <a:bodyPr vert="horz" lIns="91440" tIns="45720" rIns="91440" bIns="45720" rtlCol="0" anchor="ctr">
            <a:normAutofit/>
          </a:bodyPr>
          <a:lstStyle/>
          <a:p>
            <a:pPr>
              <a:spcAft>
                <a:spcPts val="600"/>
              </a:spcAft>
            </a:pPr>
            <a:r>
              <a:rPr lang="en-US"/>
              <a:t>2026</a:t>
            </a:r>
          </a:p>
        </p:txBody>
      </p:sp>
      <p:grpSp>
        <p:nvGrpSpPr>
          <p:cNvPr id="13" name="Group 12">
            <a:extLst>
              <a:ext uri="{FF2B5EF4-FFF2-40B4-BE49-F238E27FC236}">
                <a16:creationId xmlns:a16="http://schemas.microsoft.com/office/drawing/2014/main" id="{A873E1DA-C9D4-68F6-2E43-B11FF0A96575}"/>
              </a:ext>
              <a:ext uri="{C183D7F6-B498-43B3-948B-1728B52AA6E4}">
                <adec:decorative xmlns:adec="http://schemas.microsoft.com/office/drawing/2017/decorative" val="1"/>
              </a:ext>
            </a:extLst>
          </p:cNvPr>
          <p:cNvGrpSpPr/>
          <p:nvPr/>
        </p:nvGrpSpPr>
        <p:grpSpPr>
          <a:xfrm>
            <a:off x="11174716" y="5451093"/>
            <a:ext cx="589596" cy="533400"/>
            <a:chOff x="1295400" y="3205100"/>
            <a:chExt cx="2023350" cy="1970237"/>
          </a:xfrm>
        </p:grpSpPr>
        <p:sp>
          <p:nvSpPr>
            <p:cNvPr id="15" name="Freeform 9">
              <a:extLst>
                <a:ext uri="{FF2B5EF4-FFF2-40B4-BE49-F238E27FC236}">
                  <a16:creationId xmlns:a16="http://schemas.microsoft.com/office/drawing/2014/main" id="{168DE21F-0239-5235-F1AC-CE7575275334}"/>
                </a:ext>
              </a:extLst>
            </p:cNvPr>
            <p:cNvSpPr/>
            <p:nvPr/>
          </p:nvSpPr>
          <p:spPr>
            <a:xfrm>
              <a:off x="1295400" y="3205100"/>
              <a:ext cx="2023350" cy="1970237"/>
            </a:xfrm>
            <a:custGeom>
              <a:avLst/>
              <a:gdLst/>
              <a:ahLst/>
              <a:cxnLst/>
              <a:rect l="l" t="t" r="r" b="b"/>
              <a:pathLst>
                <a:path w="2023350" h="1970237">
                  <a:moveTo>
                    <a:pt x="0" y="0"/>
                  </a:moveTo>
                  <a:lnTo>
                    <a:pt x="2023350" y="0"/>
                  </a:lnTo>
                  <a:lnTo>
                    <a:pt x="2023350" y="1970237"/>
                  </a:lnTo>
                  <a:lnTo>
                    <a:pt x="0" y="19702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7" name="TextBox 16">
              <a:extLst>
                <a:ext uri="{FF2B5EF4-FFF2-40B4-BE49-F238E27FC236}">
                  <a16:creationId xmlns:a16="http://schemas.microsoft.com/office/drawing/2014/main" id="{AE0811B2-E739-0310-678A-6C7DF01E186A}"/>
                </a:ext>
              </a:extLst>
            </p:cNvPr>
            <p:cNvSpPr txBox="1">
              <a:spLocks/>
            </p:cNvSpPr>
            <p:nvPr/>
          </p:nvSpPr>
          <p:spPr>
            <a:xfrm>
              <a:off x="1734054" y="3542519"/>
              <a:ext cx="1066799" cy="1295399"/>
            </a:xfrm>
            <a:prstGeom prst="rect">
              <a:avLst/>
            </a:prstGeom>
            <a:noFill/>
          </p:spPr>
          <p:txBody>
            <a:bodyPr wrap="square" rtlCol="0" anchor="ctr" anchorCtr="0">
              <a:noAutofit/>
            </a:bodyPr>
            <a:lstStyle/>
            <a:p>
              <a:pPr algn="ctr"/>
              <a:r>
                <a:rPr lang="en-US" sz="3200" b="1">
                  <a:solidFill>
                    <a:schemeClr val="bg1"/>
                  </a:solidFill>
                </a:rPr>
                <a:t>2</a:t>
              </a:r>
            </a:p>
          </p:txBody>
        </p:sp>
      </p:grpSp>
      <p:grpSp>
        <p:nvGrpSpPr>
          <p:cNvPr id="18" name="Group 17">
            <a:extLst>
              <a:ext uri="{FF2B5EF4-FFF2-40B4-BE49-F238E27FC236}">
                <a16:creationId xmlns:a16="http://schemas.microsoft.com/office/drawing/2014/main" id="{365B7006-B666-0083-756B-09C9599F7FE7}"/>
              </a:ext>
              <a:ext uri="{C183D7F6-B498-43B3-948B-1728B52AA6E4}">
                <adec:decorative xmlns:adec="http://schemas.microsoft.com/office/drawing/2017/decorative" val="1"/>
              </a:ext>
            </a:extLst>
          </p:cNvPr>
          <p:cNvGrpSpPr/>
          <p:nvPr/>
        </p:nvGrpSpPr>
        <p:grpSpPr>
          <a:xfrm>
            <a:off x="11172588" y="6168707"/>
            <a:ext cx="589596" cy="533400"/>
            <a:chOff x="1295400" y="3205100"/>
            <a:chExt cx="2023350" cy="1970237"/>
          </a:xfrm>
        </p:grpSpPr>
        <p:sp>
          <p:nvSpPr>
            <p:cNvPr id="19" name="Freeform 9">
              <a:extLst>
                <a:ext uri="{FF2B5EF4-FFF2-40B4-BE49-F238E27FC236}">
                  <a16:creationId xmlns:a16="http://schemas.microsoft.com/office/drawing/2014/main" id="{A8771637-F964-E7B2-7436-2F4608069EDF}"/>
                </a:ext>
              </a:extLst>
            </p:cNvPr>
            <p:cNvSpPr/>
            <p:nvPr/>
          </p:nvSpPr>
          <p:spPr>
            <a:xfrm>
              <a:off x="1295400" y="3205100"/>
              <a:ext cx="2023350" cy="1970237"/>
            </a:xfrm>
            <a:custGeom>
              <a:avLst/>
              <a:gdLst/>
              <a:ahLst/>
              <a:cxnLst/>
              <a:rect l="l" t="t" r="r" b="b"/>
              <a:pathLst>
                <a:path w="2023350" h="1970237">
                  <a:moveTo>
                    <a:pt x="0" y="0"/>
                  </a:moveTo>
                  <a:lnTo>
                    <a:pt x="2023350" y="0"/>
                  </a:lnTo>
                  <a:lnTo>
                    <a:pt x="2023350" y="1970237"/>
                  </a:lnTo>
                  <a:lnTo>
                    <a:pt x="0" y="19702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lIns="91440" tIns="45720" rIns="91440" bIns="45720" anchor="t"/>
            <a:lstStyle/>
            <a:p>
              <a:endParaRPr lang="en-US"/>
            </a:p>
          </p:txBody>
        </p:sp>
        <p:sp>
          <p:nvSpPr>
            <p:cNvPr id="20" name="TextBox 19">
              <a:extLst>
                <a:ext uri="{FF2B5EF4-FFF2-40B4-BE49-F238E27FC236}">
                  <a16:creationId xmlns:a16="http://schemas.microsoft.com/office/drawing/2014/main" id="{F4D4B9B4-4E20-02F9-6CBD-B6BD155431FF}"/>
                </a:ext>
              </a:extLst>
            </p:cNvPr>
            <p:cNvSpPr txBox="1">
              <a:spLocks/>
            </p:cNvSpPr>
            <p:nvPr/>
          </p:nvSpPr>
          <p:spPr>
            <a:xfrm>
              <a:off x="1741353" y="3547620"/>
              <a:ext cx="1066799" cy="1295399"/>
            </a:xfrm>
            <a:prstGeom prst="rect">
              <a:avLst/>
            </a:prstGeom>
            <a:noFill/>
          </p:spPr>
          <p:txBody>
            <a:bodyPr wrap="square" rtlCol="0" anchor="ctr" anchorCtr="0">
              <a:noAutofit/>
            </a:bodyPr>
            <a:lstStyle/>
            <a:p>
              <a:pPr algn="ctr"/>
              <a:r>
                <a:rPr lang="en-US" sz="3200" b="1">
                  <a:solidFill>
                    <a:schemeClr val="bg1"/>
                  </a:solidFill>
                </a:rPr>
                <a:t>3</a:t>
              </a:r>
            </a:p>
          </p:txBody>
        </p:sp>
      </p:grpSp>
      <p:grpSp>
        <p:nvGrpSpPr>
          <p:cNvPr id="8" name="Group 7">
            <a:extLst>
              <a:ext uri="{FF2B5EF4-FFF2-40B4-BE49-F238E27FC236}">
                <a16:creationId xmlns:a16="http://schemas.microsoft.com/office/drawing/2014/main" id="{8E838601-CEC8-5E9A-D6D6-6A80A08B1F96}"/>
              </a:ext>
              <a:ext uri="{C183D7F6-B498-43B3-948B-1728B52AA6E4}">
                <adec:decorative xmlns:adec="http://schemas.microsoft.com/office/drawing/2017/decorative" val="1"/>
              </a:ext>
            </a:extLst>
          </p:cNvPr>
          <p:cNvGrpSpPr/>
          <p:nvPr/>
        </p:nvGrpSpPr>
        <p:grpSpPr>
          <a:xfrm>
            <a:off x="11174716" y="6872873"/>
            <a:ext cx="589596" cy="533400"/>
            <a:chOff x="1295400" y="3205100"/>
            <a:chExt cx="2023350" cy="1970237"/>
          </a:xfrm>
        </p:grpSpPr>
        <p:sp>
          <p:nvSpPr>
            <p:cNvPr id="21" name="Freeform 9">
              <a:extLst>
                <a:ext uri="{FF2B5EF4-FFF2-40B4-BE49-F238E27FC236}">
                  <a16:creationId xmlns:a16="http://schemas.microsoft.com/office/drawing/2014/main" id="{E15F0093-F3AE-C15D-822B-393827C3E8AD}"/>
                </a:ext>
              </a:extLst>
            </p:cNvPr>
            <p:cNvSpPr/>
            <p:nvPr/>
          </p:nvSpPr>
          <p:spPr>
            <a:xfrm>
              <a:off x="1295400" y="3205100"/>
              <a:ext cx="2023350" cy="1970237"/>
            </a:xfrm>
            <a:custGeom>
              <a:avLst/>
              <a:gdLst/>
              <a:ahLst/>
              <a:cxnLst/>
              <a:rect l="l" t="t" r="r" b="b"/>
              <a:pathLst>
                <a:path w="2023350" h="1970237">
                  <a:moveTo>
                    <a:pt x="0" y="0"/>
                  </a:moveTo>
                  <a:lnTo>
                    <a:pt x="2023350" y="0"/>
                  </a:lnTo>
                  <a:lnTo>
                    <a:pt x="2023350" y="1970237"/>
                  </a:lnTo>
                  <a:lnTo>
                    <a:pt x="0" y="19702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2" name="TextBox 21">
              <a:extLst>
                <a:ext uri="{FF2B5EF4-FFF2-40B4-BE49-F238E27FC236}">
                  <a16:creationId xmlns:a16="http://schemas.microsoft.com/office/drawing/2014/main" id="{A3275C61-C7C2-9BE1-DB73-0BD603F7A670}"/>
                </a:ext>
              </a:extLst>
            </p:cNvPr>
            <p:cNvSpPr txBox="1">
              <a:spLocks/>
            </p:cNvSpPr>
            <p:nvPr/>
          </p:nvSpPr>
          <p:spPr>
            <a:xfrm>
              <a:off x="1734051" y="3596927"/>
              <a:ext cx="1066799" cy="1295399"/>
            </a:xfrm>
            <a:prstGeom prst="rect">
              <a:avLst/>
            </a:prstGeom>
            <a:noFill/>
          </p:spPr>
          <p:txBody>
            <a:bodyPr wrap="square" lIns="91440" tIns="45720" rIns="91440" bIns="45720" rtlCol="0" anchor="ctr" anchorCtr="0">
              <a:noAutofit/>
            </a:bodyPr>
            <a:lstStyle/>
            <a:p>
              <a:pPr algn="ctr"/>
              <a:r>
                <a:rPr lang="en-US" sz="3200" b="1">
                  <a:solidFill>
                    <a:schemeClr val="bg1"/>
                  </a:solidFill>
                </a:rPr>
                <a:t>4</a:t>
              </a:r>
            </a:p>
          </p:txBody>
        </p:sp>
      </p:grpSp>
      <p:sp>
        <p:nvSpPr>
          <p:cNvPr id="5" name="Slide Number Placeholder 4">
            <a:extLst>
              <a:ext uri="{FF2B5EF4-FFF2-40B4-BE49-F238E27FC236}">
                <a16:creationId xmlns:a16="http://schemas.microsoft.com/office/drawing/2014/main" id="{4869EB20-BE13-D953-4AC7-03E3E12EF331}"/>
              </a:ext>
              <a:ext uri="{C183D7F6-B498-43B3-948B-1728B52AA6E4}">
                <adec:decorative xmlns:adec="http://schemas.microsoft.com/office/drawing/2017/decorative" val="1"/>
              </a:ext>
            </a:extLst>
          </p:cNvPr>
          <p:cNvSpPr>
            <a:spLocks noGrp="1"/>
          </p:cNvSpPr>
          <p:nvPr>
            <p:ph type="sldNum" sz="quarter" idx="12"/>
          </p:nvPr>
        </p:nvSpPr>
        <p:spPr>
          <a:xfrm>
            <a:off x="15240000" y="9530561"/>
            <a:ext cx="2133600" cy="365125"/>
          </a:xfrm>
        </p:spPr>
        <p:txBody>
          <a:bodyPr vert="horz" lIns="91440" tIns="45720" rIns="91440" bIns="45720" rtlCol="0" anchor="ctr">
            <a:normAutofit/>
          </a:bodyPr>
          <a:lstStyle/>
          <a:p>
            <a:pPr>
              <a:spcAft>
                <a:spcPts val="600"/>
              </a:spcAft>
            </a:pPr>
            <a:fld id="{B6F15528-21DE-4FAA-801E-634DDDAF4B2B}" type="slidenum">
              <a:rPr lang="en-US" smtClean="0"/>
              <a:pPr>
                <a:spcAft>
                  <a:spcPts val="600"/>
                </a:spcAft>
              </a:pPr>
              <a:t>11</a:t>
            </a:fld>
            <a:endParaRPr lang="en-US"/>
          </a:p>
        </p:txBody>
      </p:sp>
    </p:spTree>
    <p:extLst>
      <p:ext uri="{BB962C8B-B14F-4D97-AF65-F5344CB8AC3E}">
        <p14:creationId xmlns:p14="http://schemas.microsoft.com/office/powerpoint/2010/main" val="1813116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A5A26-3229-2474-FF59-45EF75874143}"/>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6CE3E362-295F-A64A-9EC3-85BFE7651CF1}"/>
              </a:ext>
            </a:extLst>
          </p:cNvPr>
          <p:cNvSpPr>
            <a:spLocks noGrp="1"/>
          </p:cNvSpPr>
          <p:nvPr>
            <p:ph type="title"/>
          </p:nvPr>
        </p:nvSpPr>
        <p:spPr>
          <a:xfrm>
            <a:off x="1344705" y="571500"/>
            <a:ext cx="14826009" cy="1380565"/>
          </a:xfrm>
        </p:spPr>
        <p:txBody>
          <a:bodyPr/>
          <a:lstStyle/>
          <a:p>
            <a:r>
              <a:rPr lang="en-US">
                <a:latin typeface="Arial"/>
                <a:cs typeface="Arial"/>
              </a:rPr>
              <a:t>Accessing the CARES Training Environment (104)</a:t>
            </a:r>
            <a:endParaRPr lang="en-US">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1A65E07E-4B28-8209-6C0B-64282292C9B1}"/>
              </a:ext>
            </a:extLst>
          </p:cNvPr>
          <p:cNvSpPr>
            <a:spLocks noGrp="1"/>
          </p:cNvSpPr>
          <p:nvPr>
            <p:ph type="body" sz="half" idx="2"/>
          </p:nvPr>
        </p:nvSpPr>
        <p:spPr>
          <a:xfrm>
            <a:off x="479759" y="3558339"/>
            <a:ext cx="6201229" cy="3174332"/>
          </a:xfrm>
        </p:spPr>
        <p:txBody>
          <a:bodyPr vert="horz" lIns="91440" tIns="45720" rIns="91440" bIns="45720" rtlCol="0" anchor="t">
            <a:normAutofit/>
          </a:bodyPr>
          <a:lstStyle/>
          <a:p>
            <a:r>
              <a:rPr lang="en-US">
                <a:latin typeface="Arial"/>
                <a:cs typeface="Arial"/>
              </a:rPr>
              <a:t>The first screen shown upon login is the Okta My Apps dashboard. </a:t>
            </a:r>
          </a:p>
          <a:p>
            <a:endParaRPr lang="en-US">
              <a:latin typeface="Arial"/>
              <a:cs typeface="Arial"/>
            </a:endParaRPr>
          </a:p>
          <a:p>
            <a:r>
              <a:rPr lang="en-US">
                <a:latin typeface="Arial"/>
                <a:cs typeface="Arial"/>
              </a:rPr>
              <a:t>To enter CWS-CARES training environment, choose the </a:t>
            </a:r>
            <a:r>
              <a:rPr lang="en-US" b="1">
                <a:latin typeface="Arial"/>
                <a:cs typeface="Arial"/>
              </a:rPr>
              <a:t>Training</a:t>
            </a:r>
            <a:r>
              <a:rPr lang="en-US">
                <a:latin typeface="Arial"/>
                <a:cs typeface="Arial"/>
              </a:rPr>
              <a:t> (</a:t>
            </a:r>
            <a:r>
              <a:rPr lang="en-US" b="1">
                <a:latin typeface="Arial"/>
                <a:cs typeface="Arial"/>
              </a:rPr>
              <a:t>CARES 104)</a:t>
            </a:r>
            <a:r>
              <a:rPr lang="en-US">
                <a:latin typeface="Arial"/>
                <a:cs typeface="Arial"/>
              </a:rPr>
              <a:t> tile</a:t>
            </a:r>
          </a:p>
        </p:txBody>
      </p:sp>
      <p:grpSp>
        <p:nvGrpSpPr>
          <p:cNvPr id="8" name="Group 7" descr="The Okta My Apps dashboard, with the Training (CARES 104) tile highlighted.">
            <a:extLst>
              <a:ext uri="{FF2B5EF4-FFF2-40B4-BE49-F238E27FC236}">
                <a16:creationId xmlns:a16="http://schemas.microsoft.com/office/drawing/2014/main" id="{B2F57BB7-3D3A-FAE4-4FA6-3B1478B61C90}"/>
              </a:ext>
            </a:extLst>
          </p:cNvPr>
          <p:cNvGrpSpPr/>
          <p:nvPr/>
        </p:nvGrpSpPr>
        <p:grpSpPr>
          <a:xfrm>
            <a:off x="6969346" y="2952750"/>
            <a:ext cx="10810874" cy="4767262"/>
            <a:chOff x="7669433" y="2952750"/>
            <a:chExt cx="10096500" cy="4381500"/>
          </a:xfrm>
        </p:grpSpPr>
        <p:pic>
          <p:nvPicPr>
            <p:cNvPr id="3" name="Picture 2">
              <a:extLst>
                <a:ext uri="{FF2B5EF4-FFF2-40B4-BE49-F238E27FC236}">
                  <a16:creationId xmlns:a16="http://schemas.microsoft.com/office/drawing/2014/main" id="{16AA926C-B5F3-D9D3-E7B2-3E4B1F4B0F80}"/>
                </a:ext>
              </a:extLst>
            </p:cNvPr>
            <p:cNvPicPr>
              <a:picLocks noChangeAspect="1"/>
            </p:cNvPicPr>
            <p:nvPr/>
          </p:nvPicPr>
          <p:blipFill>
            <a:blip r:embed="rId3"/>
            <a:stretch>
              <a:fillRect/>
            </a:stretch>
          </p:blipFill>
          <p:spPr>
            <a:xfrm>
              <a:off x="7669433" y="2952750"/>
              <a:ext cx="10096500" cy="4381500"/>
            </a:xfrm>
            <a:prstGeom prst="rect">
              <a:avLst/>
            </a:prstGeom>
          </p:spPr>
        </p:pic>
        <p:sp>
          <p:nvSpPr>
            <p:cNvPr id="5" name="Rectangle 4">
              <a:extLst>
                <a:ext uri="{FF2B5EF4-FFF2-40B4-BE49-F238E27FC236}">
                  <a16:creationId xmlns:a16="http://schemas.microsoft.com/office/drawing/2014/main" id="{27052346-4684-0E31-B0D3-5E3DEF84A65B}"/>
                </a:ext>
              </a:extLst>
            </p:cNvPr>
            <p:cNvSpPr/>
            <p:nvPr/>
          </p:nvSpPr>
          <p:spPr>
            <a:xfrm>
              <a:off x="12399378" y="4861367"/>
              <a:ext cx="2141317" cy="2097910"/>
            </a:xfrm>
            <a:prstGeom prst="rect">
              <a:avLst/>
            </a:prstGeom>
            <a:no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Slide Number Placeholder 3">
            <a:extLst>
              <a:ext uri="{FF2B5EF4-FFF2-40B4-BE49-F238E27FC236}">
                <a16:creationId xmlns:a16="http://schemas.microsoft.com/office/drawing/2014/main" id="{EEF0DBC4-5942-85E8-8DC1-6B29DC9660D7}"/>
              </a:ext>
              <a:ext uri="{C183D7F6-B498-43B3-948B-1728B52AA6E4}">
                <adec:decorative xmlns:adec="http://schemas.microsoft.com/office/drawing/2017/decorative" val="1"/>
              </a:ext>
            </a:extLst>
          </p:cNvPr>
          <p:cNvSpPr>
            <a:spLocks noGrp="1"/>
          </p:cNvSpPr>
          <p:nvPr>
            <p:ph type="sldNum" sz="quarter" idx="4294967295"/>
          </p:nvPr>
        </p:nvSpPr>
        <p:spPr>
          <a:xfrm>
            <a:off x="16859250" y="9486898"/>
            <a:ext cx="514350" cy="365125"/>
          </a:xfrm>
        </p:spPr>
        <p:txBody>
          <a:bodyPr/>
          <a:lstStyle/>
          <a:p>
            <a:fld id="{B6F15528-21DE-4FAA-801E-634DDDAF4B2B}" type="slidenum">
              <a:rPr lang="en-US" smtClean="0"/>
              <a:pPr/>
              <a:t>12</a:t>
            </a:fld>
            <a:endParaRPr lang="en-US"/>
          </a:p>
        </p:txBody>
      </p:sp>
      <p:sp>
        <p:nvSpPr>
          <p:cNvPr id="7" name="Date Placeholder 6">
            <a:extLst>
              <a:ext uri="{FF2B5EF4-FFF2-40B4-BE49-F238E27FC236}">
                <a16:creationId xmlns:a16="http://schemas.microsoft.com/office/drawing/2014/main" id="{DCDAD830-CCA4-624A-DF99-ECEDDE1F78CD}"/>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10650152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51BA0-BA00-D20A-0885-A49C50CD1BEC}"/>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67239764-DA67-2032-4A9F-24EE9586C441}"/>
              </a:ext>
            </a:extLst>
          </p:cNvPr>
          <p:cNvSpPr>
            <a:spLocks noGrp="1"/>
          </p:cNvSpPr>
          <p:nvPr>
            <p:ph type="title"/>
          </p:nvPr>
        </p:nvSpPr>
        <p:spPr>
          <a:xfrm>
            <a:off x="1196788" y="262218"/>
            <a:ext cx="15614800" cy="1676400"/>
          </a:xfrm>
        </p:spPr>
        <p:txBody>
          <a:bodyPr/>
          <a:lstStyle/>
          <a:p>
            <a:r>
              <a:rPr lang="en-US">
                <a:latin typeface="Arial"/>
                <a:cs typeface="Arial"/>
              </a:rPr>
              <a:t>How to Know You're In the Right Place: CWS-CARES</a:t>
            </a:r>
            <a:endParaRPr lang="en-US">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B0CF1296-9BD6-ACED-F3EC-DD1215C9246E}"/>
              </a:ext>
            </a:extLst>
          </p:cNvPr>
          <p:cNvSpPr>
            <a:spLocks noGrp="1"/>
          </p:cNvSpPr>
          <p:nvPr>
            <p:ph type="body" sz="half" idx="2"/>
          </p:nvPr>
        </p:nvSpPr>
        <p:spPr>
          <a:xfrm>
            <a:off x="739588" y="2565734"/>
            <a:ext cx="4769777" cy="6768766"/>
          </a:xfrm>
        </p:spPr>
        <p:txBody>
          <a:bodyPr vert="horz" lIns="91440" tIns="45720" rIns="91440" bIns="45720" rtlCol="0" anchor="t">
            <a:normAutofit fontScale="92500"/>
          </a:bodyPr>
          <a:lstStyle/>
          <a:p>
            <a:r>
              <a:rPr lang="en-US">
                <a:latin typeface="Arial"/>
                <a:cs typeface="Arial"/>
              </a:rPr>
              <a:t>Verify that you are in </a:t>
            </a:r>
            <a:r>
              <a:rPr lang="en-US" b="1">
                <a:latin typeface="Arial"/>
                <a:cs typeface="Arial"/>
              </a:rPr>
              <a:t>CARES </a:t>
            </a:r>
            <a:r>
              <a:rPr lang="en-US">
                <a:latin typeface="Arial"/>
                <a:cs typeface="Arial"/>
              </a:rPr>
              <a:t>application</a:t>
            </a:r>
            <a:r>
              <a:rPr lang="en-US" b="1">
                <a:latin typeface="Arial"/>
                <a:cs typeface="Arial"/>
              </a:rPr>
              <a:t> </a:t>
            </a:r>
            <a:r>
              <a:rPr lang="en-US">
                <a:latin typeface="Arial"/>
                <a:cs typeface="Arial"/>
              </a:rPr>
              <a:t>tile in the App Launcher in the top left corner of your homepage.</a:t>
            </a:r>
            <a:endParaRPr lang="en-US">
              <a:latin typeface="Arial"/>
              <a:ea typeface="Calibri"/>
              <a:cs typeface="Arial"/>
            </a:endParaRPr>
          </a:p>
          <a:p>
            <a:endParaRPr lang="en-US">
              <a:latin typeface="Arial" panose="020B0604020202020204" pitchFamily="34" charset="0"/>
              <a:cs typeface="Arial" panose="020B0604020202020204" pitchFamily="34" charset="0"/>
            </a:endParaRPr>
          </a:p>
          <a:p>
            <a:r>
              <a:rPr lang="en-US">
                <a:latin typeface="Arial"/>
                <a:cs typeface="Arial"/>
              </a:rPr>
              <a:t>After clicking the </a:t>
            </a:r>
            <a:r>
              <a:rPr lang="en-US" b="1">
                <a:latin typeface="Arial"/>
                <a:cs typeface="Arial"/>
              </a:rPr>
              <a:t>CARES</a:t>
            </a:r>
            <a:r>
              <a:rPr lang="en-US">
                <a:latin typeface="Arial"/>
                <a:cs typeface="Arial"/>
              </a:rPr>
              <a:t> tile in the App Launcher, the CWS-CARES Home Page displays.</a:t>
            </a:r>
            <a:endParaRPr lang="en-US"/>
          </a:p>
          <a:p>
            <a:endParaRPr lang="en-US">
              <a:latin typeface="Arial"/>
              <a:cs typeface="Arial"/>
            </a:endParaRPr>
          </a:p>
          <a:p>
            <a:r>
              <a:rPr lang="en-US" b="1" i="1">
                <a:latin typeface="Arial"/>
                <a:cs typeface="Arial"/>
              </a:rPr>
              <a:t>Important Note:</a:t>
            </a:r>
            <a:r>
              <a:rPr lang="en-US">
                <a:latin typeface="Arial"/>
                <a:cs typeface="Arial"/>
              </a:rPr>
              <a:t> </a:t>
            </a:r>
            <a:r>
              <a:rPr lang="en-US" i="1">
                <a:latin typeface="Arial"/>
                <a:cs typeface="Arial"/>
              </a:rPr>
              <a:t>If you are NOT in the CARES application, click the App Launcher (highlighted in the screenshot). Then, select the CARES application.</a:t>
            </a:r>
            <a:endParaRPr lang="en-US" i="1">
              <a:latin typeface="Arial" panose="020B0604020202020204" pitchFamily="34" charset="0"/>
              <a:cs typeface="Arial" panose="020B0604020202020204" pitchFamily="34" charset="0"/>
            </a:endParaRPr>
          </a:p>
          <a:p>
            <a:endParaRPr lang="en-US" b="1">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p:txBody>
      </p:sp>
      <p:grpSp>
        <p:nvGrpSpPr>
          <p:cNvPr id="5" name="Group 4" descr="The CARES 104 home page is displayed, with the CARES name located next to the waffle button, highlighted at the top left corner of the homepage.">
            <a:extLst>
              <a:ext uri="{FF2B5EF4-FFF2-40B4-BE49-F238E27FC236}">
                <a16:creationId xmlns:a16="http://schemas.microsoft.com/office/drawing/2014/main" id="{33A2838A-2D85-D413-CFF0-D760DD30F641}"/>
              </a:ext>
            </a:extLst>
          </p:cNvPr>
          <p:cNvGrpSpPr/>
          <p:nvPr/>
        </p:nvGrpSpPr>
        <p:grpSpPr>
          <a:xfrm>
            <a:off x="5951753" y="2565186"/>
            <a:ext cx="11927224" cy="6675420"/>
            <a:chOff x="5575236" y="2565186"/>
            <a:chExt cx="12196165" cy="6769549"/>
          </a:xfrm>
        </p:grpSpPr>
        <p:pic>
          <p:nvPicPr>
            <p:cNvPr id="8" name="Picture 7">
              <a:extLst>
                <a:ext uri="{FF2B5EF4-FFF2-40B4-BE49-F238E27FC236}">
                  <a16:creationId xmlns:a16="http://schemas.microsoft.com/office/drawing/2014/main" id="{2E812337-0F20-B773-557C-9B54E86A76D2}"/>
                </a:ext>
              </a:extLst>
            </p:cNvPr>
            <p:cNvPicPr>
              <a:picLocks noChangeAspect="1"/>
            </p:cNvPicPr>
            <p:nvPr/>
          </p:nvPicPr>
          <p:blipFill>
            <a:blip r:embed="rId3"/>
            <a:stretch>
              <a:fillRect/>
            </a:stretch>
          </p:blipFill>
          <p:spPr>
            <a:xfrm>
              <a:off x="5575236" y="2565186"/>
              <a:ext cx="12196165" cy="6769549"/>
            </a:xfrm>
            <a:prstGeom prst="rect">
              <a:avLst/>
            </a:prstGeom>
          </p:spPr>
        </p:pic>
        <p:sp>
          <p:nvSpPr>
            <p:cNvPr id="3" name="Rectangle 2">
              <a:extLst>
                <a:ext uri="{FF2B5EF4-FFF2-40B4-BE49-F238E27FC236}">
                  <a16:creationId xmlns:a16="http://schemas.microsoft.com/office/drawing/2014/main" id="{2EF1E2F6-0056-5CF4-E438-685DD64F1AEC}"/>
                </a:ext>
              </a:extLst>
            </p:cNvPr>
            <p:cNvSpPr/>
            <p:nvPr/>
          </p:nvSpPr>
          <p:spPr>
            <a:xfrm>
              <a:off x="5688106" y="2998693"/>
              <a:ext cx="1250576" cy="457200"/>
            </a:xfrm>
            <a:prstGeom prst="rect">
              <a:avLst/>
            </a:prstGeom>
            <a:no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Date Placeholder 6">
            <a:extLst>
              <a:ext uri="{FF2B5EF4-FFF2-40B4-BE49-F238E27FC236}">
                <a16:creationId xmlns:a16="http://schemas.microsoft.com/office/drawing/2014/main" id="{9B1513A7-243C-5A3F-DEA1-A5C95ACBF799}"/>
              </a:ext>
            </a:extLst>
          </p:cNvPr>
          <p:cNvSpPr>
            <a:spLocks noGrp="1"/>
          </p:cNvSpPr>
          <p:nvPr>
            <p:ph type="dt" sz="half" idx="10"/>
          </p:nvPr>
        </p:nvSpPr>
        <p:spPr/>
        <p:txBody>
          <a:bodyPr/>
          <a:lstStyle/>
          <a:p>
            <a:r>
              <a:rPr lang="en-US"/>
              <a:t>2026</a:t>
            </a:r>
          </a:p>
        </p:txBody>
      </p:sp>
      <p:sp>
        <p:nvSpPr>
          <p:cNvPr id="2" name="Slide Number Placeholder 7">
            <a:extLst>
              <a:ext uri="{FF2B5EF4-FFF2-40B4-BE49-F238E27FC236}">
                <a16:creationId xmlns:a16="http://schemas.microsoft.com/office/drawing/2014/main" id="{1DF7E3FD-F85A-0996-5E89-24DCC8813EC7}"/>
              </a:ext>
            </a:extLst>
          </p:cNvPr>
          <p:cNvSpPr txBox="1">
            <a:spLocks/>
          </p:cNvSpPr>
          <p:nvPr/>
        </p:nvSpPr>
        <p:spPr>
          <a:xfrm>
            <a:off x="15243048" y="948690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pPr/>
              <a:t>13</a:t>
            </a:fld>
            <a:endParaRPr lang="en-US"/>
          </a:p>
        </p:txBody>
      </p:sp>
    </p:spTree>
    <p:extLst>
      <p:ext uri="{BB962C8B-B14F-4D97-AF65-F5344CB8AC3E}">
        <p14:creationId xmlns:p14="http://schemas.microsoft.com/office/powerpoint/2010/main" val="16159859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F4A2E-35A9-5020-C793-1EE4450CE0AA}"/>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F85C934C-36D4-919E-DDA1-49135B9F03C9}"/>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Global Search</a:t>
            </a:r>
          </a:p>
        </p:txBody>
      </p:sp>
      <p:sp>
        <p:nvSpPr>
          <p:cNvPr id="6" name="Text Placeholder 5">
            <a:extLst>
              <a:ext uri="{FF2B5EF4-FFF2-40B4-BE49-F238E27FC236}">
                <a16:creationId xmlns:a16="http://schemas.microsoft.com/office/drawing/2014/main" id="{05DB580F-5217-7414-A7CE-E0CD1D1E9186}"/>
              </a:ext>
            </a:extLst>
          </p:cNvPr>
          <p:cNvSpPr>
            <a:spLocks noGrp="1"/>
          </p:cNvSpPr>
          <p:nvPr>
            <p:ph type="body" sz="half" idx="2"/>
          </p:nvPr>
        </p:nvSpPr>
        <p:spPr>
          <a:xfrm>
            <a:off x="914400" y="2355182"/>
            <a:ext cx="5059018" cy="4628690"/>
          </a:xfrm>
        </p:spPr>
        <p:txBody>
          <a:bodyPr vert="horz" lIns="91440" tIns="45720" rIns="91440" bIns="45720" rtlCol="0" anchor="t">
            <a:normAutofit lnSpcReduction="10000"/>
          </a:bodyPr>
          <a:lstStyle/>
          <a:p>
            <a:r>
              <a:rPr lang="en-US">
                <a:latin typeface="Arial"/>
                <a:cs typeface="Arial"/>
              </a:rPr>
              <a:t>Use </a:t>
            </a:r>
            <a:r>
              <a:rPr lang="en-US" b="1">
                <a:latin typeface="Arial"/>
                <a:cs typeface="Arial"/>
              </a:rPr>
              <a:t>Global Search to </a:t>
            </a:r>
            <a:r>
              <a:rPr lang="en-US">
                <a:latin typeface="Arial"/>
                <a:cs typeface="Arial"/>
              </a:rPr>
              <a:t>broadly search across the system. This search is best suited for:  </a:t>
            </a:r>
          </a:p>
          <a:p>
            <a:endParaRPr lang="en-US">
              <a:latin typeface="Arial" panose="020B0604020202020204" pitchFamily="34" charset="0"/>
              <a:cs typeface="Arial" panose="020B0604020202020204" pitchFamily="34" charset="0"/>
            </a:endParaRPr>
          </a:p>
          <a:p>
            <a:pPr marL="457200" lvl="0" indent="-457200">
              <a:buFont typeface="Wingdings" panose="05000000000000000000" pitchFamily="2" charset="2"/>
              <a:buChar char="Ø"/>
            </a:pPr>
            <a:r>
              <a:rPr lang="en-US" b="1">
                <a:latin typeface="Arial"/>
                <a:cs typeface="Arial"/>
              </a:rPr>
              <a:t>Locating knowledge articles </a:t>
            </a:r>
            <a:endParaRPr lang="en-US">
              <a:latin typeface="Arial"/>
              <a:cs typeface="Arial"/>
            </a:endParaRPr>
          </a:p>
          <a:p>
            <a:pPr marL="457200" lvl="0" indent="-457200">
              <a:buFont typeface="Wingdings" panose="05000000000000000000" pitchFamily="2" charset="2"/>
              <a:buChar char="Ø"/>
            </a:pPr>
            <a:r>
              <a:rPr lang="en-US" b="1">
                <a:latin typeface="Arial"/>
                <a:cs typeface="Arial"/>
              </a:rPr>
              <a:t>Searching for glossary terms </a:t>
            </a:r>
            <a:endParaRPr lang="en-US">
              <a:latin typeface="Arial"/>
              <a:cs typeface="Arial"/>
            </a:endParaRPr>
          </a:p>
          <a:p>
            <a:pPr marL="457200" lvl="0" indent="-457200">
              <a:buFont typeface="Wingdings" panose="05000000000000000000" pitchFamily="2" charset="2"/>
              <a:buChar char="Ø"/>
            </a:pPr>
            <a:r>
              <a:rPr lang="en-US" b="1">
                <a:latin typeface="Arial"/>
                <a:cs typeface="Arial"/>
              </a:rPr>
              <a:t>Finding general content using keywords </a:t>
            </a:r>
          </a:p>
          <a:p>
            <a:pPr marL="457200" lvl="0" indent="-457200">
              <a:buFont typeface="Wingdings" panose="05000000000000000000" pitchFamily="2" charset="2"/>
              <a:buChar char="Ø"/>
            </a:pPr>
            <a:endParaRPr lang="en-US" b="1">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pPr lvl="0"/>
            <a:endParaRPr lang="en-US">
              <a:latin typeface="Arial" panose="020B0604020202020204" pitchFamily="34" charset="0"/>
              <a:cs typeface="Arial" panose="020B0604020202020204" pitchFamily="34" charset="0"/>
            </a:endParaRPr>
          </a:p>
          <a:p>
            <a:endParaRPr lang="en-US">
              <a:latin typeface="Arial"/>
              <a:cs typeface="Arial"/>
            </a:endParaRPr>
          </a:p>
          <a:p>
            <a:endParaRPr lang="en-US">
              <a:latin typeface="Arial" panose="020B0604020202020204" pitchFamily="34" charset="0"/>
              <a:cs typeface="Arial" panose="020B0604020202020204" pitchFamily="34" charset="0"/>
            </a:endParaRPr>
          </a:p>
        </p:txBody>
      </p:sp>
      <p:sp>
        <p:nvSpPr>
          <p:cNvPr id="7" name="Date Placeholder 6">
            <a:extLst>
              <a:ext uri="{FF2B5EF4-FFF2-40B4-BE49-F238E27FC236}">
                <a16:creationId xmlns:a16="http://schemas.microsoft.com/office/drawing/2014/main" id="{7BCC06BC-E0F8-96CB-489C-431D1CC25476}"/>
              </a:ext>
            </a:extLst>
          </p:cNvPr>
          <p:cNvSpPr>
            <a:spLocks noGrp="1"/>
          </p:cNvSpPr>
          <p:nvPr>
            <p:ph type="dt" sz="half" idx="10"/>
          </p:nvPr>
        </p:nvSpPr>
        <p:spPr/>
        <p:txBody>
          <a:bodyPr/>
          <a:lstStyle/>
          <a:p>
            <a:r>
              <a:rPr lang="en-US"/>
              <a:t>2026</a:t>
            </a:r>
          </a:p>
        </p:txBody>
      </p:sp>
      <p:pic>
        <p:nvPicPr>
          <p:cNvPr id="3" name="Picture 2" descr="The search bar is highlighted at the top of the Cares page.">
            <a:extLst>
              <a:ext uri="{FF2B5EF4-FFF2-40B4-BE49-F238E27FC236}">
                <a16:creationId xmlns:a16="http://schemas.microsoft.com/office/drawing/2014/main" id="{F94882E0-D0D3-35F4-FADF-995AA4526FE0}"/>
              </a:ext>
            </a:extLst>
          </p:cNvPr>
          <p:cNvPicPr>
            <a:picLocks noChangeAspect="1"/>
          </p:cNvPicPr>
          <p:nvPr/>
        </p:nvPicPr>
        <p:blipFill>
          <a:blip r:embed="rId3"/>
          <a:stretch>
            <a:fillRect/>
          </a:stretch>
        </p:blipFill>
        <p:spPr>
          <a:xfrm>
            <a:off x="5840952" y="4039371"/>
            <a:ext cx="12053637" cy="2940719"/>
          </a:xfrm>
          <a:prstGeom prst="rect">
            <a:avLst/>
          </a:prstGeom>
        </p:spPr>
      </p:pic>
      <p:sp>
        <p:nvSpPr>
          <p:cNvPr id="5" name="TextBox 4">
            <a:extLst>
              <a:ext uri="{FF2B5EF4-FFF2-40B4-BE49-F238E27FC236}">
                <a16:creationId xmlns:a16="http://schemas.microsoft.com/office/drawing/2014/main" id="{DC36801E-3714-F0CD-3088-75C27BF1AE93}"/>
              </a:ext>
            </a:extLst>
          </p:cNvPr>
          <p:cNvSpPr txBox="1"/>
          <p:nvPr/>
        </p:nvSpPr>
        <p:spPr>
          <a:xfrm>
            <a:off x="1313310" y="7884750"/>
            <a:ext cx="15286608"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solidFill>
                  <a:srgbClr val="053D53"/>
                </a:solidFill>
                <a:latin typeface="Arial"/>
                <a:cs typeface="Arial"/>
              </a:rPr>
              <a:t>To perform a Global Search, enter a keyword or phrase in the search bar available at the top of the screen. The system will begin to pull areas that meet the search criteria as text is entered.</a:t>
            </a:r>
          </a:p>
        </p:txBody>
      </p:sp>
      <p:sp>
        <p:nvSpPr>
          <p:cNvPr id="2" name="Slide Number Placeholder 7">
            <a:extLst>
              <a:ext uri="{FF2B5EF4-FFF2-40B4-BE49-F238E27FC236}">
                <a16:creationId xmlns:a16="http://schemas.microsoft.com/office/drawing/2014/main" id="{B2895961-50BD-50C9-B890-59D9EFF5DC7B}"/>
              </a:ext>
            </a:extLst>
          </p:cNvPr>
          <p:cNvSpPr txBox="1">
            <a:spLocks/>
          </p:cNvSpPr>
          <p:nvPr/>
        </p:nvSpPr>
        <p:spPr>
          <a:xfrm>
            <a:off x="15243048" y="948690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pPr/>
              <a:t>14</a:t>
            </a:fld>
            <a:endParaRPr lang="en-US"/>
          </a:p>
        </p:txBody>
      </p:sp>
    </p:spTree>
    <p:extLst>
      <p:ext uri="{BB962C8B-B14F-4D97-AF65-F5344CB8AC3E}">
        <p14:creationId xmlns:p14="http://schemas.microsoft.com/office/powerpoint/2010/main" val="8087889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7B18-D16C-074C-8300-F464EFF927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49DEE1-AEB3-AA9A-F183-39CE0FBF1D8C}"/>
              </a:ext>
            </a:extLst>
          </p:cNvPr>
          <p:cNvSpPr>
            <a:spLocks noGrp="1"/>
          </p:cNvSpPr>
          <p:nvPr>
            <p:ph type="title"/>
          </p:nvPr>
        </p:nvSpPr>
        <p:spPr/>
        <p:txBody>
          <a:bodyPr/>
          <a:lstStyle/>
          <a:p>
            <a:r>
              <a:rPr lang="en-US">
                <a:latin typeface="Arial"/>
                <a:cs typeface="Arial"/>
              </a:rPr>
              <a:t>Lesson 1: Key Processes to Open a Case</a:t>
            </a:r>
            <a:endParaRPr lang="en-US">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1F7955B1-AE6A-3555-F598-1051F9A430EB}"/>
              </a:ext>
              <a:ext uri="{C183D7F6-B498-43B3-948B-1728B52AA6E4}">
                <adec:decorative xmlns:adec="http://schemas.microsoft.com/office/drawing/2017/decorative" val="1"/>
              </a:ext>
            </a:extLst>
          </p:cNvPr>
          <p:cNvSpPr>
            <a:spLocks noGrp="1"/>
          </p:cNvSpPr>
          <p:nvPr>
            <p:ph type="sldNum" sz="quarter" idx="12"/>
          </p:nvPr>
        </p:nvSpPr>
        <p:spPr>
          <a:xfrm>
            <a:off x="16987603" y="9486898"/>
            <a:ext cx="514350" cy="365125"/>
          </a:xfrm>
        </p:spPr>
        <p:txBody>
          <a:bodyPr/>
          <a:lstStyle/>
          <a:p>
            <a:fld id="{B6F15528-21DE-4FAA-801E-634DDDAF4B2B}" type="slidenum">
              <a:rPr lang="en-US" smtClean="0"/>
              <a:pPr/>
              <a:t>15</a:t>
            </a:fld>
            <a:endParaRPr lang="en-US"/>
          </a:p>
        </p:txBody>
      </p:sp>
      <p:sp>
        <p:nvSpPr>
          <p:cNvPr id="4" name="Date Placeholder 3">
            <a:extLst>
              <a:ext uri="{FF2B5EF4-FFF2-40B4-BE49-F238E27FC236}">
                <a16:creationId xmlns:a16="http://schemas.microsoft.com/office/drawing/2014/main" id="{452D1897-E276-C6FF-2763-CE24CE5F8357}"/>
              </a:ext>
              <a:ext uri="{C183D7F6-B498-43B3-948B-1728B52AA6E4}">
                <adec:decorative xmlns:adec="http://schemas.microsoft.com/office/drawing/2017/decorative" val="1"/>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1754718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D81A4-B1C8-4445-0FCB-159C98C74C5E}"/>
              </a:ext>
            </a:extLst>
          </p:cNvPr>
          <p:cNvSpPr>
            <a:spLocks noGrp="1"/>
          </p:cNvSpPr>
          <p:nvPr>
            <p:ph type="title"/>
          </p:nvPr>
        </p:nvSpPr>
        <p:spPr/>
        <p:txBody>
          <a:bodyPr/>
          <a:lstStyle/>
          <a:p>
            <a:r>
              <a:rPr lang="en-US"/>
              <a:t>Scenario Narrative</a:t>
            </a:r>
          </a:p>
        </p:txBody>
      </p:sp>
      <p:sp>
        <p:nvSpPr>
          <p:cNvPr id="3" name="Content Placeholder 2">
            <a:extLst>
              <a:ext uri="{FF2B5EF4-FFF2-40B4-BE49-F238E27FC236}">
                <a16:creationId xmlns:a16="http://schemas.microsoft.com/office/drawing/2014/main" id="{1D83A56B-67A9-8194-6943-2312DF5E48E8}"/>
              </a:ext>
            </a:extLst>
          </p:cNvPr>
          <p:cNvSpPr>
            <a:spLocks noGrp="1"/>
          </p:cNvSpPr>
          <p:nvPr>
            <p:ph idx="1"/>
          </p:nvPr>
        </p:nvSpPr>
        <p:spPr/>
        <p:txBody>
          <a:bodyPr vert="horz" lIns="91440" tIns="45720" rIns="91440" bIns="45720" rtlCol="0" anchor="t">
            <a:normAutofit/>
          </a:bodyPr>
          <a:lstStyle/>
          <a:p>
            <a:pPr marL="0" indent="0">
              <a:buNone/>
            </a:pPr>
            <a:r>
              <a:rPr lang="en-US" sz="2800">
                <a:highlight>
                  <a:srgbClr val="FFFFFF"/>
                </a:highlight>
                <a:latin typeface="Arial"/>
                <a:ea typeface="Calibri"/>
                <a:cs typeface="Arial"/>
              </a:rPr>
              <a:t>A youth (age 15) has a history of involvement with local law enforcement and was recently arrested. Due to an escalation in their criminal behavior and the fact that the youth’s parent stated that they cannot control their behavior, the Juvenile Court took jurisdiction under Section 602 of the Welfare and Institutions Code (WIC), the Court made Findings and Orders for out-of-home placement, and the youth was placed on formal probation under supervision of the Probation Department.  </a:t>
            </a:r>
          </a:p>
          <a:p>
            <a:pPr marL="0" indent="0">
              <a:buNone/>
            </a:pPr>
            <a:endParaRPr lang="en-US" sz="2800" dirty="0">
              <a:highlight>
                <a:srgbClr val="FFFFFF"/>
              </a:highlight>
              <a:latin typeface="Arial"/>
              <a:ea typeface="Calibri"/>
              <a:cs typeface="Arial"/>
            </a:endParaRPr>
          </a:p>
          <a:p>
            <a:pPr marL="0" indent="0">
              <a:buNone/>
            </a:pPr>
            <a:r>
              <a:rPr lang="en-US" sz="2800">
                <a:highlight>
                  <a:srgbClr val="FFFFFF"/>
                </a:highlight>
                <a:latin typeface="Arial"/>
                <a:ea typeface="Calibri"/>
                <a:cs typeface="Arial"/>
              </a:rPr>
              <a:t>Once the Probation Department receives the court order, a designated probation staff person reviews the case, approves it, and assigns the new case to a Juvenile Probation Officer in their dedicated probation system and the Juvenile Probation Officer opens a new non-investigative case for the youth in CWS-CARES.</a:t>
            </a:r>
            <a:r>
              <a:rPr lang="en-US" sz="2800" i="1" dirty="0">
                <a:highlight>
                  <a:srgbClr val="FFFFFF"/>
                </a:highlight>
                <a:latin typeface="Arial"/>
                <a:ea typeface="Calibri"/>
                <a:cs typeface="Arial"/>
              </a:rPr>
              <a:t> </a:t>
            </a:r>
            <a:endParaRPr lang="en-US" sz="2800">
              <a:highlight>
                <a:srgbClr val="C6C6C6"/>
              </a:highlight>
              <a:latin typeface="Arial"/>
              <a:ea typeface="Calibri"/>
              <a:cs typeface="Arial"/>
            </a:endParaRPr>
          </a:p>
          <a:p>
            <a:endParaRPr lang="en-US" sz="2800" dirty="0">
              <a:latin typeface="Arial"/>
              <a:ea typeface="Calibri"/>
              <a:cs typeface="Arial"/>
            </a:endParaRPr>
          </a:p>
        </p:txBody>
      </p:sp>
      <p:sp>
        <p:nvSpPr>
          <p:cNvPr id="4" name="Footer Placeholder 3">
            <a:extLst>
              <a:ext uri="{FF2B5EF4-FFF2-40B4-BE49-F238E27FC236}">
                <a16:creationId xmlns:a16="http://schemas.microsoft.com/office/drawing/2014/main" id="{AD8C27B1-987B-6133-7C27-794D1032434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FB3B249-BF1D-C395-B6E1-D0E50AFF2646}"/>
              </a:ext>
            </a:extLst>
          </p:cNvPr>
          <p:cNvSpPr>
            <a:spLocks noGrp="1"/>
          </p:cNvSpPr>
          <p:nvPr>
            <p:ph type="sldNum" sz="quarter" idx="12"/>
          </p:nvPr>
        </p:nvSpPr>
        <p:spPr/>
        <p:txBody>
          <a:bodyPr/>
          <a:lstStyle/>
          <a:p>
            <a:fld id="{B6F15528-21DE-4FAA-801E-634DDDAF4B2B}" type="slidenum">
              <a:rPr lang="en-US" smtClean="0"/>
              <a:pPr/>
              <a:t>16</a:t>
            </a:fld>
            <a:endParaRPr lang="en-US"/>
          </a:p>
        </p:txBody>
      </p:sp>
    </p:spTree>
    <p:extLst>
      <p:ext uri="{BB962C8B-B14F-4D97-AF65-F5344CB8AC3E}">
        <p14:creationId xmlns:p14="http://schemas.microsoft.com/office/powerpoint/2010/main" val="600112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38995-C313-831F-A613-0FF3BAD844E3}"/>
              </a:ext>
            </a:extLst>
          </p:cNvPr>
          <p:cNvSpPr>
            <a:spLocks noGrp="1"/>
          </p:cNvSpPr>
          <p:nvPr>
            <p:ph type="title"/>
          </p:nvPr>
        </p:nvSpPr>
        <p:spPr/>
        <p:txBody>
          <a:bodyPr/>
          <a:lstStyle/>
          <a:p>
            <a:r>
              <a:rPr lang="en-US"/>
              <a:t>Key Actions</a:t>
            </a:r>
          </a:p>
        </p:txBody>
      </p:sp>
      <p:sp>
        <p:nvSpPr>
          <p:cNvPr id="3" name="Content Placeholder 2">
            <a:extLst>
              <a:ext uri="{FF2B5EF4-FFF2-40B4-BE49-F238E27FC236}">
                <a16:creationId xmlns:a16="http://schemas.microsoft.com/office/drawing/2014/main" id="{FA4E8101-1238-3451-8B3C-5C8E4613AD89}"/>
              </a:ext>
            </a:extLst>
          </p:cNvPr>
          <p:cNvSpPr>
            <a:spLocks noGrp="1"/>
          </p:cNvSpPr>
          <p:nvPr>
            <p:ph idx="1"/>
          </p:nvPr>
        </p:nvSpPr>
        <p:spPr/>
        <p:txBody>
          <a:bodyPr vert="horz" lIns="91440" tIns="45720" rIns="91440" bIns="45720" rtlCol="0" anchor="t">
            <a:normAutofit/>
          </a:bodyPr>
          <a:lstStyle/>
          <a:p>
            <a:pPr>
              <a:buFont typeface="Wingdings" pitchFamily="34" charset="0"/>
              <a:buChar char="Ø"/>
            </a:pPr>
            <a:r>
              <a:rPr lang="en-US">
                <a:latin typeface="Calibri"/>
                <a:ea typeface="Calibri"/>
                <a:cs typeface="Calibri"/>
              </a:rPr>
              <a:t>Create a New Non-Investigative Case</a:t>
            </a:r>
            <a:endParaRPr lang="en-US"/>
          </a:p>
          <a:p>
            <a:pPr>
              <a:buFont typeface="Wingdings" pitchFamily="34" charset="0"/>
              <a:buChar char="Ø"/>
            </a:pPr>
            <a:r>
              <a:rPr lang="en-US">
                <a:latin typeface="Calibri"/>
                <a:ea typeface="Calibri"/>
                <a:cs typeface="Calibri"/>
              </a:rPr>
              <a:t>Search &amp; Add Persons</a:t>
            </a:r>
            <a:endParaRPr lang="en-US" dirty="0">
              <a:latin typeface="Calibri"/>
              <a:ea typeface="Calibri"/>
              <a:cs typeface="Calibri"/>
            </a:endParaRPr>
          </a:p>
          <a:p>
            <a:pPr>
              <a:buFont typeface="Wingdings" pitchFamily="34" charset="0"/>
              <a:buChar char="Ø"/>
            </a:pPr>
            <a:r>
              <a:rPr lang="en-US">
                <a:latin typeface="Calibri"/>
                <a:ea typeface="Calibri"/>
                <a:cs typeface="Calibri"/>
              </a:rPr>
              <a:t>Update New Case Information</a:t>
            </a:r>
          </a:p>
          <a:p>
            <a:pPr>
              <a:buFont typeface="Wingdings" pitchFamily="34" charset="0"/>
              <a:buChar char="Ø"/>
            </a:pPr>
            <a:r>
              <a:rPr lang="en-US">
                <a:latin typeface="Calibri"/>
                <a:ea typeface="Calibri"/>
                <a:cs typeface="Calibri"/>
              </a:rPr>
              <a:t>Submitting &amp; Approving the Probation Case</a:t>
            </a:r>
          </a:p>
          <a:p>
            <a:pPr>
              <a:buFont typeface="Wingdings" pitchFamily="34" charset="0"/>
              <a:buChar char="Ø"/>
            </a:pPr>
            <a:r>
              <a:rPr lang="en-US">
                <a:latin typeface="Calibri"/>
                <a:ea typeface="Calibri"/>
                <a:cs typeface="Calibri"/>
              </a:rPr>
              <a:t>Add Core Participants to the Probation Case</a:t>
            </a:r>
            <a:endParaRPr lang="en-US" dirty="0">
              <a:latin typeface="Calibri"/>
              <a:ea typeface="Calibri"/>
              <a:cs typeface="Calibri"/>
            </a:endParaRPr>
          </a:p>
        </p:txBody>
      </p:sp>
      <p:sp>
        <p:nvSpPr>
          <p:cNvPr id="4" name="Footer Placeholder 3">
            <a:extLst>
              <a:ext uri="{FF2B5EF4-FFF2-40B4-BE49-F238E27FC236}">
                <a16:creationId xmlns:a16="http://schemas.microsoft.com/office/drawing/2014/main" id="{162D9631-250E-CBE8-221C-E71CFC0A821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F97C4C3-A154-8A52-18F7-52F49B64E90B}"/>
              </a:ext>
            </a:extLst>
          </p:cNvPr>
          <p:cNvSpPr>
            <a:spLocks noGrp="1"/>
          </p:cNvSpPr>
          <p:nvPr>
            <p:ph type="sldNum" sz="quarter" idx="12"/>
          </p:nvPr>
        </p:nvSpPr>
        <p:spPr/>
        <p:txBody>
          <a:bodyPr/>
          <a:lstStyle/>
          <a:p>
            <a:fld id="{B6F15528-21DE-4FAA-801E-634DDDAF4B2B}" type="slidenum">
              <a:rPr lang="en-US" smtClean="0"/>
              <a:pPr/>
              <a:t>17</a:t>
            </a:fld>
            <a:endParaRPr lang="en-US"/>
          </a:p>
        </p:txBody>
      </p:sp>
    </p:spTree>
    <p:extLst>
      <p:ext uri="{BB962C8B-B14F-4D97-AF65-F5344CB8AC3E}">
        <p14:creationId xmlns:p14="http://schemas.microsoft.com/office/powerpoint/2010/main" val="28793594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ED654-C80D-D1C3-6CFC-2C0E1D0EE8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C23851-CF69-57FB-3F4B-FB110E694335}"/>
              </a:ext>
            </a:extLst>
          </p:cNvPr>
          <p:cNvSpPr>
            <a:spLocks noGrp="1"/>
          </p:cNvSpPr>
          <p:nvPr>
            <p:ph type="title"/>
          </p:nvPr>
        </p:nvSpPr>
        <p:spPr>
          <a:xfrm>
            <a:off x="914400" y="571500"/>
            <a:ext cx="9595126" cy="1776663"/>
          </a:xfrm>
        </p:spPr>
        <p:txBody>
          <a:bodyPr/>
          <a:lstStyle/>
          <a:p>
            <a:r>
              <a:rPr lang="en-US"/>
              <a:t>Lesson 1 </a:t>
            </a:r>
          </a:p>
        </p:txBody>
      </p:sp>
      <p:sp>
        <p:nvSpPr>
          <p:cNvPr id="4" name="Text Placeholder 3">
            <a:extLst>
              <a:ext uri="{FF2B5EF4-FFF2-40B4-BE49-F238E27FC236}">
                <a16:creationId xmlns:a16="http://schemas.microsoft.com/office/drawing/2014/main" id="{7F6923B8-96DB-37B6-2386-F9CBAC8664DE}"/>
              </a:ext>
            </a:extLst>
          </p:cNvPr>
          <p:cNvSpPr>
            <a:spLocks noGrp="1"/>
          </p:cNvSpPr>
          <p:nvPr>
            <p:ph type="body" sz="half" idx="2"/>
          </p:nvPr>
        </p:nvSpPr>
        <p:spPr>
          <a:xfrm>
            <a:off x="914400" y="2338108"/>
            <a:ext cx="11490159" cy="6996392"/>
          </a:xfrm>
        </p:spPr>
        <p:txBody>
          <a:bodyPr vert="horz" lIns="91440" tIns="45720" rIns="91440" bIns="45720" rtlCol="0" anchor="t">
            <a:normAutofit/>
          </a:bodyPr>
          <a:lstStyle/>
          <a:p>
            <a:r>
              <a:rPr lang="en-US" b="1">
                <a:latin typeface="Arial"/>
                <a:ea typeface="Calibri"/>
                <a:cs typeface="Arial"/>
              </a:rPr>
              <a:t>Key  Actions:</a:t>
            </a:r>
          </a:p>
          <a:p>
            <a:pPr marL="457200" indent="-457200">
              <a:buFont typeface="Wingdings" panose="05000000000000000000" pitchFamily="2" charset="2"/>
              <a:buChar char="Ø"/>
            </a:pPr>
            <a:r>
              <a:rPr lang="en-US">
                <a:latin typeface="Arial"/>
                <a:ea typeface="Calibri"/>
                <a:cs typeface="Arial"/>
              </a:rPr>
              <a:t>Create a New Case</a:t>
            </a:r>
          </a:p>
          <a:p>
            <a:pPr marL="457200" indent="-457200">
              <a:buFont typeface="Wingdings" panose="05000000000000000000" pitchFamily="2" charset="2"/>
              <a:buChar char="Ø"/>
            </a:pPr>
            <a:r>
              <a:rPr lang="en-US">
                <a:latin typeface="Arial"/>
                <a:ea typeface="Calibri"/>
                <a:cs typeface="Arial"/>
              </a:rPr>
              <a:t>Search For and Add Youth</a:t>
            </a:r>
          </a:p>
          <a:p>
            <a:pPr marL="457200" indent="-457200">
              <a:buFont typeface="Wingdings" panose="05000000000000000000" pitchFamily="2" charset="2"/>
              <a:buChar char="Ø"/>
            </a:pPr>
            <a:r>
              <a:rPr lang="en-US">
                <a:latin typeface="Arial"/>
                <a:ea typeface="Calibri"/>
                <a:cs typeface="Arial"/>
              </a:rPr>
              <a:t>Update New Case Information</a:t>
            </a:r>
          </a:p>
          <a:p>
            <a:pPr marL="457200" indent="-457200">
              <a:buFont typeface="Wingdings" panose="05000000000000000000" pitchFamily="2" charset="2"/>
              <a:buChar char="Ø"/>
            </a:pPr>
            <a:r>
              <a:rPr lang="en-US">
                <a:latin typeface="Arial"/>
                <a:ea typeface="Calibri"/>
                <a:cs typeface="Arial"/>
              </a:rPr>
              <a:t>Add Core Participants to Case - Parent</a:t>
            </a:r>
          </a:p>
          <a:p>
            <a:pPr marL="457200" indent="-457200">
              <a:buFont typeface="Wingdings" panose="05000000000000000000" pitchFamily="2" charset="2"/>
              <a:buChar char="Ø"/>
            </a:pPr>
            <a:endParaRPr lang="en-US">
              <a:ea typeface="Calibri"/>
            </a:endParaRPr>
          </a:p>
          <a:p>
            <a:pPr marL="457200" indent="-457200">
              <a:buFont typeface="Wingdings" panose="05000000000000000000" pitchFamily="2" charset="2"/>
              <a:buChar char="Ø"/>
            </a:pPr>
            <a:endParaRPr lang="en-US">
              <a:ea typeface="Calibri"/>
            </a:endParaRPr>
          </a:p>
          <a:p>
            <a:pPr marL="457200" indent="-457200">
              <a:buFont typeface="Wingdings" panose="05000000000000000000" pitchFamily="2" charset="2"/>
              <a:buChar char="Ø"/>
            </a:pPr>
            <a:endParaRPr lang="en-US">
              <a:ea typeface="Calibri" panose="020F0502020204030204" pitchFamily="34" charset="0"/>
            </a:endParaRPr>
          </a:p>
          <a:p>
            <a:endParaRPr lang="en-US">
              <a:ea typeface="Calibri" panose="020F0502020204030204" pitchFamily="34" charset="0"/>
            </a:endParaRPr>
          </a:p>
        </p:txBody>
      </p:sp>
      <p:sp>
        <p:nvSpPr>
          <p:cNvPr id="5" name="Date Placeholder 4">
            <a:extLst>
              <a:ext uri="{FF2B5EF4-FFF2-40B4-BE49-F238E27FC236}">
                <a16:creationId xmlns:a16="http://schemas.microsoft.com/office/drawing/2014/main" id="{1BD7ADF2-E4F6-C43A-81E0-355AA35E1E2B}"/>
              </a:ext>
            </a:extLst>
          </p:cNvPr>
          <p:cNvSpPr>
            <a:spLocks noGrp="1"/>
          </p:cNvSpPr>
          <p:nvPr>
            <p:ph type="dt" sz="half" idx="4294967295"/>
          </p:nvPr>
        </p:nvSpPr>
        <p:spPr>
          <a:xfrm>
            <a:off x="0" y="9486900"/>
            <a:ext cx="2362200" cy="365125"/>
          </a:xfrm>
          <a:prstGeom prst="rect">
            <a:avLst/>
          </a:prstGeom>
        </p:spPr>
        <p:txBody>
          <a:bodyPr vert="horz" lIns="91440" tIns="45720" rIns="91440" bIns="45720" rtlCol="0" anchor="ctr"/>
          <a:lst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79C2BF92-B5D7-42DE-81E1-93208E464280}" type="datetime1">
              <a:rPr lang="en-US" smtClean="0"/>
              <a:pPr marL="0" marR="0" lvl="0" indent="0" algn="l" defTabSz="914400" rtl="0" eaLnBrk="1" fontAlgn="auto" latinLnBrk="0" hangingPunct="1">
                <a:lnSpc>
                  <a:spcPct val="100000"/>
                </a:lnSpc>
                <a:spcBef>
                  <a:spcPts val="0"/>
                </a:spcBef>
                <a:spcAft>
                  <a:spcPts val="0"/>
                </a:spcAft>
                <a:buClrTx/>
                <a:buSzTx/>
                <a:buFontTx/>
                <a:buNone/>
                <a:tabLst/>
                <a:defRPr/>
              </a:pPr>
              <a:t>8/7/2026</a:t>
            </a:fld>
            <a:endParaRPr kumimoji="0" lang="en-US" sz="1600" b="0" i="0" u="none" strike="noStrike" kern="1200" cap="none" spc="0" normalizeH="0" baseline="0" noProof="0">
              <a:ln>
                <a:noFill/>
              </a:ln>
              <a:solidFill>
                <a:srgbClr val="053D53"/>
              </a:solidFill>
              <a:effectLst/>
              <a:uLnTx/>
              <a:uFillTx/>
              <a:latin typeface="Century Gothic" panose="020F0302020204030204"/>
              <a:ea typeface="+mn-ea"/>
              <a:cs typeface="+mn-cs"/>
            </a:endParaRPr>
          </a:p>
        </p:txBody>
      </p:sp>
      <p:sp>
        <p:nvSpPr>
          <p:cNvPr id="3" name="Slide Number Placeholder 7">
            <a:extLst>
              <a:ext uri="{FF2B5EF4-FFF2-40B4-BE49-F238E27FC236}">
                <a16:creationId xmlns:a16="http://schemas.microsoft.com/office/drawing/2014/main" id="{DC5E1B23-EA7A-5928-A9F5-FDCBD1EBB5F5}"/>
              </a:ext>
            </a:extLst>
          </p:cNvPr>
          <p:cNvSpPr txBox="1">
            <a:spLocks/>
          </p:cNvSpPr>
          <p:nvPr/>
        </p:nvSpPr>
        <p:spPr>
          <a:xfrm>
            <a:off x="15243048" y="948690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pPr/>
              <a:t>18</a:t>
            </a:fld>
            <a:endParaRPr lang="en-US"/>
          </a:p>
        </p:txBody>
      </p:sp>
    </p:spTree>
    <p:extLst>
      <p:ext uri="{BB962C8B-B14F-4D97-AF65-F5344CB8AC3E}">
        <p14:creationId xmlns:p14="http://schemas.microsoft.com/office/powerpoint/2010/main" val="11713207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F6384-C034-76B5-508D-024BF7CA49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DD081E-C8A0-AF19-A693-CC49D6FF777A}"/>
              </a:ext>
            </a:extLst>
          </p:cNvPr>
          <p:cNvSpPr>
            <a:spLocks noGrp="1"/>
          </p:cNvSpPr>
          <p:nvPr>
            <p:ph type="title"/>
          </p:nvPr>
        </p:nvSpPr>
        <p:spPr>
          <a:xfrm>
            <a:off x="941294" y="571500"/>
            <a:ext cx="3514819" cy="3962399"/>
          </a:xfrm>
        </p:spPr>
        <p:txBody>
          <a:bodyPr anchor="b">
            <a:normAutofit/>
          </a:bodyPr>
          <a:lstStyle/>
          <a:p>
            <a:r>
              <a:rPr lang="en-US"/>
              <a:t>Lesson 1</a:t>
            </a:r>
            <a:br>
              <a:rPr lang="en-US"/>
            </a:br>
            <a:r>
              <a:rPr lang="en-US"/>
              <a:t>Follow-Up</a:t>
            </a:r>
          </a:p>
        </p:txBody>
      </p:sp>
      <p:sp>
        <p:nvSpPr>
          <p:cNvPr id="8" name="Text Placeholder 7">
            <a:extLst>
              <a:ext uri="{FF2B5EF4-FFF2-40B4-BE49-F238E27FC236}">
                <a16:creationId xmlns:a16="http://schemas.microsoft.com/office/drawing/2014/main" id="{AECABA73-9582-29BA-25E5-A20C55D7E342}"/>
              </a:ext>
            </a:extLst>
          </p:cNvPr>
          <p:cNvSpPr>
            <a:spLocks noGrp="1"/>
          </p:cNvSpPr>
          <p:nvPr>
            <p:ph type="body" sz="half" idx="2"/>
          </p:nvPr>
        </p:nvSpPr>
        <p:spPr/>
        <p:txBody>
          <a:bodyPr>
            <a:normAutofit/>
          </a:bodyPr>
          <a:lstStyle/>
          <a:p>
            <a:r>
              <a:rPr lang="en-US"/>
              <a:t>Any questions?</a:t>
            </a:r>
          </a:p>
        </p:txBody>
      </p:sp>
      <p:pic>
        <p:nvPicPr>
          <p:cNvPr id="10" name="Picture Placeholder 9">
            <a:extLst>
              <a:ext uri="{FF2B5EF4-FFF2-40B4-BE49-F238E27FC236}">
                <a16:creationId xmlns:a16="http://schemas.microsoft.com/office/drawing/2014/main" id="{850CEC78-A448-0C58-376F-72D6CA054796}"/>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95749" y="1685758"/>
            <a:ext cx="9754101" cy="65027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Slide Number Placeholder 4">
            <a:extLst>
              <a:ext uri="{FF2B5EF4-FFF2-40B4-BE49-F238E27FC236}">
                <a16:creationId xmlns:a16="http://schemas.microsoft.com/office/drawing/2014/main" id="{773CC8B2-D587-366E-DE3D-174FB9650ACA}"/>
              </a:ext>
              <a:ext uri="{C183D7F6-B498-43B3-948B-1728B52AA6E4}">
                <adec:decorative xmlns:adec="http://schemas.microsoft.com/office/drawing/2017/decorative" val="1"/>
              </a:ext>
            </a:extLst>
          </p:cNvPr>
          <p:cNvSpPr>
            <a:spLocks noGrp="1"/>
          </p:cNvSpPr>
          <p:nvPr>
            <p:ph type="sldNum" sz="quarter" idx="12"/>
          </p:nvPr>
        </p:nvSpPr>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B6F15528-21DE-4FAA-801E-634DDDAF4B2B}" type="slidenum">
              <a:rPr kumimoji="0" lang="en-US" sz="1600" b="0" i="0" u="none" strike="noStrike" kern="1200" cap="none" spc="0" normalizeH="0" baseline="0" noProof="0" smtClean="0">
                <a:ln>
                  <a:noFill/>
                </a:ln>
                <a:solidFill>
                  <a:srgbClr val="053D53"/>
                </a:solidFill>
                <a:effectLst/>
                <a:uLnTx/>
                <a:uFillTx/>
                <a:latin typeface="Century Gothic" panose="020F03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19</a:t>
            </a:fld>
            <a:endParaRPr kumimoji="0" lang="en-US" sz="1600" b="0" i="0" u="none" strike="noStrike" kern="1200" cap="none" spc="0" normalizeH="0" baseline="0" noProof="0">
              <a:ln>
                <a:noFill/>
              </a:ln>
              <a:solidFill>
                <a:srgbClr val="053D53"/>
              </a:solidFill>
              <a:effectLst/>
              <a:uLnTx/>
              <a:uFillTx/>
              <a:latin typeface="Century Gothic" panose="020F0302020204030204"/>
              <a:ea typeface="+mn-ea"/>
              <a:cs typeface="+mn-cs"/>
            </a:endParaRPr>
          </a:p>
        </p:txBody>
      </p:sp>
      <p:sp>
        <p:nvSpPr>
          <p:cNvPr id="3" name="Date Placeholder 2">
            <a:extLst>
              <a:ext uri="{FF2B5EF4-FFF2-40B4-BE49-F238E27FC236}">
                <a16:creationId xmlns:a16="http://schemas.microsoft.com/office/drawing/2014/main" id="{82812D5E-385C-5F92-A501-2CEDE37DFFFD}"/>
              </a:ext>
              <a:ext uri="{C183D7F6-B498-43B3-948B-1728B52AA6E4}">
                <adec:decorative xmlns:adec="http://schemas.microsoft.com/office/drawing/2017/decorative" val="1"/>
              </a:ext>
            </a:extLst>
          </p:cNvPr>
          <p:cNvSpPr>
            <a:spLocks noGrp="1"/>
          </p:cNvSpPr>
          <p:nvPr>
            <p:ph type="dt" sz="half" idx="4294967295"/>
          </p:nvPr>
        </p:nvSpPr>
        <p:spPr>
          <a:xfrm>
            <a:off x="0" y="9486900"/>
            <a:ext cx="2362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fld id="{11B864D4-AE1F-4949-ABC4-043AE744A9F7}" type="datetime1">
              <a:rPr lang="en-US" smtClean="0"/>
              <a:pPr marL="0" marR="0" lvl="0" indent="0" algn="l" defTabSz="914400" rtl="0" eaLnBrk="1" fontAlgn="auto" latinLnBrk="0" hangingPunct="1">
                <a:lnSpc>
                  <a:spcPct val="100000"/>
                </a:lnSpc>
                <a:spcBef>
                  <a:spcPts val="0"/>
                </a:spcBef>
                <a:spcAft>
                  <a:spcPts val="600"/>
                </a:spcAft>
                <a:buClrTx/>
                <a:buSzTx/>
                <a:buFontTx/>
                <a:buNone/>
                <a:tabLst/>
                <a:defRPr/>
              </a:pPr>
              <a:t>8/7/2026</a:t>
            </a:fld>
            <a:endParaRPr kumimoji="0" lang="en-US" sz="1600" b="0" i="0" u="none" strike="noStrike" kern="1200" cap="none" spc="0" normalizeH="0" baseline="0" noProof="0">
              <a:ln>
                <a:noFill/>
              </a:ln>
              <a:solidFill>
                <a:prstClr val="white"/>
              </a:solidFill>
              <a:effectLst/>
              <a:uLnTx/>
              <a:uFillTx/>
              <a:latin typeface="Century Gothic" panose="020F0302020204030204"/>
              <a:ea typeface="+mn-ea"/>
              <a:cs typeface="+mn-cs"/>
            </a:endParaRPr>
          </a:p>
        </p:txBody>
      </p:sp>
      <p:sp>
        <p:nvSpPr>
          <p:cNvPr id="4" name="Slide Number Placeholder 7">
            <a:extLst>
              <a:ext uri="{FF2B5EF4-FFF2-40B4-BE49-F238E27FC236}">
                <a16:creationId xmlns:a16="http://schemas.microsoft.com/office/drawing/2014/main" id="{8A617F6F-4874-AB3A-B941-66FCF2003C6E}"/>
              </a:ext>
            </a:extLst>
          </p:cNvPr>
          <p:cNvSpPr txBox="1">
            <a:spLocks/>
          </p:cNvSpPr>
          <p:nvPr/>
        </p:nvSpPr>
        <p:spPr>
          <a:xfrm>
            <a:off x="15243048" y="948690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pPr/>
              <a:t>19</a:t>
            </a:fld>
            <a:endParaRPr lang="en-US"/>
          </a:p>
        </p:txBody>
      </p:sp>
    </p:spTree>
    <p:extLst>
      <p:ext uri="{BB962C8B-B14F-4D97-AF65-F5344CB8AC3E}">
        <p14:creationId xmlns:p14="http://schemas.microsoft.com/office/powerpoint/2010/main" val="746228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FA509-3D6A-231C-534C-E2C64727CC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444778-751D-A191-A66D-EF22B26DCCE9}"/>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Course Introduction</a:t>
            </a:r>
          </a:p>
        </p:txBody>
      </p:sp>
      <p:sp>
        <p:nvSpPr>
          <p:cNvPr id="4" name="Date Placeholder 3">
            <a:extLst>
              <a:ext uri="{FF2B5EF4-FFF2-40B4-BE49-F238E27FC236}">
                <a16:creationId xmlns:a16="http://schemas.microsoft.com/office/drawing/2014/main" id="{EFBC1B1F-EBAC-FEA9-655E-ACCF88DC6EEE}"/>
              </a:ext>
            </a:extLst>
          </p:cNvPr>
          <p:cNvSpPr>
            <a:spLocks noGrp="1"/>
          </p:cNvSpPr>
          <p:nvPr>
            <p:ph type="dt" sz="half" idx="10"/>
          </p:nvPr>
        </p:nvSpPr>
        <p:spPr/>
        <p:txBody>
          <a:bodyPr/>
          <a:lstStyle/>
          <a:p>
            <a:r>
              <a:rPr lang="en-US"/>
              <a:t>2026</a:t>
            </a:r>
          </a:p>
        </p:txBody>
      </p:sp>
      <p:sp>
        <p:nvSpPr>
          <p:cNvPr id="3" name="Slide Number Placeholder 7">
            <a:extLst>
              <a:ext uri="{FF2B5EF4-FFF2-40B4-BE49-F238E27FC236}">
                <a16:creationId xmlns:a16="http://schemas.microsoft.com/office/drawing/2014/main" id="{68E4A18A-B41E-FF13-6B03-B57A1FAF8330}"/>
              </a:ext>
            </a:extLst>
          </p:cNvPr>
          <p:cNvSpPr txBox="1">
            <a:spLocks/>
          </p:cNvSpPr>
          <p:nvPr/>
        </p:nvSpPr>
        <p:spPr>
          <a:xfrm>
            <a:off x="15243048" y="948690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pPr/>
              <a:t>2</a:t>
            </a:fld>
            <a:endParaRPr lang="en-US"/>
          </a:p>
        </p:txBody>
      </p:sp>
    </p:spTree>
    <p:extLst>
      <p:ext uri="{BB962C8B-B14F-4D97-AF65-F5344CB8AC3E}">
        <p14:creationId xmlns:p14="http://schemas.microsoft.com/office/powerpoint/2010/main" val="4155204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09EFA-113B-E1BC-70CF-EC6FD0015E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FDB5AD-58D8-F82A-98F6-6085AE165BC2}"/>
              </a:ext>
            </a:extLst>
          </p:cNvPr>
          <p:cNvSpPr>
            <a:spLocks noGrp="1"/>
          </p:cNvSpPr>
          <p:nvPr>
            <p:ph type="title"/>
          </p:nvPr>
        </p:nvSpPr>
        <p:spPr/>
        <p:txBody>
          <a:bodyPr>
            <a:normAutofit/>
          </a:bodyPr>
          <a:lstStyle/>
          <a:p>
            <a:r>
              <a:rPr lang="en-US">
                <a:latin typeface="Arial"/>
                <a:cs typeface="Arial"/>
              </a:rPr>
              <a:t>Lesson 2: Creating Emergency Placements &amp; Entering Rates </a:t>
            </a:r>
            <a:endParaRPr lang="en-US">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696AFBED-97DD-F364-6976-9A64334B724F}"/>
              </a:ext>
            </a:extLst>
          </p:cNvPr>
          <p:cNvSpPr>
            <a:spLocks noGrp="1"/>
          </p:cNvSpPr>
          <p:nvPr>
            <p:ph type="sldNum" sz="quarter" idx="12"/>
          </p:nvPr>
        </p:nvSpPr>
        <p:spPr>
          <a:xfrm>
            <a:off x="17002593" y="9486900"/>
            <a:ext cx="514350" cy="365125"/>
          </a:xfrm>
        </p:spPr>
        <p:txBody>
          <a:bodyPr/>
          <a:lstStyle/>
          <a:p>
            <a:fld id="{B6F15528-21DE-4FAA-801E-634DDDAF4B2B}" type="slidenum">
              <a:rPr lang="en-US" smtClean="0"/>
              <a:pPr/>
              <a:t>20</a:t>
            </a:fld>
            <a:endParaRPr lang="en-US"/>
          </a:p>
        </p:txBody>
      </p:sp>
      <p:sp>
        <p:nvSpPr>
          <p:cNvPr id="4" name="Date Placeholder 3">
            <a:extLst>
              <a:ext uri="{FF2B5EF4-FFF2-40B4-BE49-F238E27FC236}">
                <a16:creationId xmlns:a16="http://schemas.microsoft.com/office/drawing/2014/main" id="{62E157CC-E8AF-025B-7BFD-0D81F556F125}"/>
              </a:ext>
              <a:ext uri="{C183D7F6-B498-43B3-948B-1728B52AA6E4}">
                <adec:decorative xmlns:adec="http://schemas.microsoft.com/office/drawing/2017/decorative" val="1"/>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16725512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C3AB9-80ED-50FF-76FB-504C2D441A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80C936-2D9F-20DF-173E-55C53901F9AC}"/>
              </a:ext>
            </a:extLst>
          </p:cNvPr>
          <p:cNvSpPr>
            <a:spLocks noGrp="1"/>
          </p:cNvSpPr>
          <p:nvPr>
            <p:ph type="title"/>
          </p:nvPr>
        </p:nvSpPr>
        <p:spPr/>
        <p:txBody>
          <a:bodyPr/>
          <a:lstStyle/>
          <a:p>
            <a:r>
              <a:rPr lang="en-US"/>
              <a:t>Scenario Narrative</a:t>
            </a:r>
          </a:p>
        </p:txBody>
      </p:sp>
      <p:sp>
        <p:nvSpPr>
          <p:cNvPr id="3" name="Content Placeholder 2">
            <a:extLst>
              <a:ext uri="{FF2B5EF4-FFF2-40B4-BE49-F238E27FC236}">
                <a16:creationId xmlns:a16="http://schemas.microsoft.com/office/drawing/2014/main" id="{8DF489FA-A0A0-AFC9-CE31-5F7021C56E0A}"/>
              </a:ext>
            </a:extLst>
          </p:cNvPr>
          <p:cNvSpPr>
            <a:spLocks noGrp="1"/>
          </p:cNvSpPr>
          <p:nvPr>
            <p:ph idx="1"/>
          </p:nvPr>
        </p:nvSpPr>
        <p:spPr/>
        <p:txBody>
          <a:bodyPr vert="horz" lIns="91440" tIns="45720" rIns="91440" bIns="45720" rtlCol="0" anchor="t">
            <a:normAutofit/>
          </a:bodyPr>
          <a:lstStyle/>
          <a:p>
            <a:pPr marL="0" indent="0">
              <a:spcBef>
                <a:spcPts val="0"/>
              </a:spcBef>
              <a:buNone/>
            </a:pPr>
            <a:r>
              <a:rPr lang="en-US" sz="2800" i="1">
                <a:highlight>
                  <a:srgbClr val="FFFFFF"/>
                </a:highlight>
                <a:latin typeface="Arial"/>
                <a:ea typeface="Calibri"/>
                <a:cs typeface="Arial"/>
              </a:rPr>
              <a:t>This will be a continuation of the scenario we had in Lesson 1...</a:t>
            </a:r>
            <a:endParaRPr lang="en-US" sz="2800">
              <a:solidFill>
                <a:srgbClr val="0070C0"/>
              </a:solidFill>
              <a:highlight>
                <a:srgbClr val="C6C6C6"/>
              </a:highlight>
              <a:latin typeface="Arial"/>
              <a:ea typeface="Calibri"/>
              <a:cs typeface="Arial"/>
            </a:endParaRPr>
          </a:p>
          <a:p>
            <a:pPr marL="0" indent="0">
              <a:spcBef>
                <a:spcPts val="0"/>
              </a:spcBef>
              <a:buNone/>
            </a:pPr>
            <a:endParaRPr lang="en-US" sz="2800" i="1" dirty="0">
              <a:highlight>
                <a:srgbClr val="FFFFFF"/>
              </a:highlight>
              <a:latin typeface="Arial"/>
              <a:ea typeface="Calibri"/>
              <a:cs typeface="Arial"/>
            </a:endParaRPr>
          </a:p>
          <a:p>
            <a:pPr marL="0" indent="0">
              <a:spcBef>
                <a:spcPts val="0"/>
              </a:spcBef>
              <a:buNone/>
            </a:pPr>
            <a:r>
              <a:rPr lang="en-US" sz="2800">
                <a:highlight>
                  <a:srgbClr val="FFFFFF"/>
                </a:highlight>
                <a:latin typeface="Arial"/>
                <a:ea typeface="Calibri"/>
                <a:cs typeface="Arial"/>
              </a:rPr>
              <a:t>The youth will be placed with his paternal aunt and uncle in an emergency placement (pre-RFA approval). The Juvenile Probation Officer creates a Removal Record, indicates Legal Authority 602 and creates a Child Location placement in CWS-CARES to document that the youth is placed with their paternal aunt, who have been approved placement providers. </a:t>
            </a:r>
            <a:r>
              <a:rPr lang="en-US" sz="2800" i="1" dirty="0">
                <a:solidFill>
                  <a:srgbClr val="0070C0"/>
                </a:solidFill>
                <a:highlight>
                  <a:srgbClr val="FFFFFF"/>
                </a:highlight>
                <a:latin typeface="Arial"/>
                <a:ea typeface="Calibri"/>
                <a:cs typeface="Arial"/>
              </a:rPr>
              <a:t> </a:t>
            </a:r>
            <a:endParaRPr lang="en-US" sz="2800">
              <a:solidFill>
                <a:srgbClr val="0070C0"/>
              </a:solidFill>
              <a:highlight>
                <a:srgbClr val="C6C6C6"/>
              </a:highlight>
              <a:latin typeface="Arial"/>
              <a:ea typeface="Calibri"/>
              <a:cs typeface="Arial"/>
            </a:endParaRPr>
          </a:p>
          <a:p>
            <a:pPr marL="0" indent="0">
              <a:buNone/>
            </a:pPr>
            <a:endParaRPr lang="en-US" sz="2800" dirty="0">
              <a:highlight>
                <a:srgbClr val="FFFFFF"/>
              </a:highlight>
              <a:latin typeface="Arial"/>
              <a:ea typeface="Calibri"/>
              <a:cs typeface="Arial"/>
            </a:endParaRPr>
          </a:p>
        </p:txBody>
      </p:sp>
      <p:sp>
        <p:nvSpPr>
          <p:cNvPr id="4" name="Footer Placeholder 3">
            <a:extLst>
              <a:ext uri="{FF2B5EF4-FFF2-40B4-BE49-F238E27FC236}">
                <a16:creationId xmlns:a16="http://schemas.microsoft.com/office/drawing/2014/main" id="{C229AF5C-637B-3DEE-CA9B-692BDD10CD5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0AF788-B795-9D48-F348-60E183AA4BA1}"/>
              </a:ext>
            </a:extLst>
          </p:cNvPr>
          <p:cNvSpPr>
            <a:spLocks noGrp="1"/>
          </p:cNvSpPr>
          <p:nvPr>
            <p:ph type="sldNum" sz="quarter" idx="12"/>
          </p:nvPr>
        </p:nvSpPr>
        <p:spPr/>
        <p:txBody>
          <a:bodyPr/>
          <a:lstStyle/>
          <a:p>
            <a:fld id="{B6F15528-21DE-4FAA-801E-634DDDAF4B2B}" type="slidenum">
              <a:rPr lang="en-US" smtClean="0"/>
              <a:pPr/>
              <a:t>21</a:t>
            </a:fld>
            <a:endParaRPr lang="en-US"/>
          </a:p>
        </p:txBody>
      </p:sp>
    </p:spTree>
    <p:extLst>
      <p:ext uri="{BB962C8B-B14F-4D97-AF65-F5344CB8AC3E}">
        <p14:creationId xmlns:p14="http://schemas.microsoft.com/office/powerpoint/2010/main" val="8507844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5961E-4674-CE95-3865-744045823E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FCF7A4-FF19-9690-48C8-5A49CF5CFBB6}"/>
              </a:ext>
            </a:extLst>
          </p:cNvPr>
          <p:cNvSpPr>
            <a:spLocks noGrp="1"/>
          </p:cNvSpPr>
          <p:nvPr>
            <p:ph type="title"/>
          </p:nvPr>
        </p:nvSpPr>
        <p:spPr/>
        <p:txBody>
          <a:bodyPr/>
          <a:lstStyle/>
          <a:p>
            <a:r>
              <a:rPr lang="en-US"/>
              <a:t>Key Actions</a:t>
            </a:r>
          </a:p>
        </p:txBody>
      </p:sp>
      <p:sp>
        <p:nvSpPr>
          <p:cNvPr id="3" name="Content Placeholder 2">
            <a:extLst>
              <a:ext uri="{FF2B5EF4-FFF2-40B4-BE49-F238E27FC236}">
                <a16:creationId xmlns:a16="http://schemas.microsoft.com/office/drawing/2014/main" id="{BBBAC44E-C5AF-247A-F912-5C31F9ACD6DE}"/>
              </a:ext>
            </a:extLst>
          </p:cNvPr>
          <p:cNvSpPr>
            <a:spLocks noGrp="1"/>
          </p:cNvSpPr>
          <p:nvPr>
            <p:ph idx="1"/>
          </p:nvPr>
        </p:nvSpPr>
        <p:spPr/>
        <p:txBody>
          <a:bodyPr vert="horz" lIns="91440" tIns="45720" rIns="91440" bIns="45720" rtlCol="0" anchor="t">
            <a:normAutofit/>
          </a:bodyPr>
          <a:lstStyle/>
          <a:p>
            <a:pPr>
              <a:buFont typeface="Wingdings" pitchFamily="34" charset="0"/>
              <a:buChar char="Ø"/>
            </a:pPr>
            <a:r>
              <a:rPr lang="en-US">
                <a:latin typeface="Calibri"/>
                <a:ea typeface="Calibri"/>
                <a:cs typeface="Calibri"/>
              </a:rPr>
              <a:t>Add Birth Country to Child's Person Record</a:t>
            </a:r>
            <a:endParaRPr lang="en-US" dirty="0">
              <a:ea typeface="Calibri" panose="020F0502020204030204" pitchFamily="34" charset="0"/>
            </a:endParaRPr>
          </a:p>
          <a:p>
            <a:pPr>
              <a:buFont typeface="Wingdings" pitchFamily="34" charset="0"/>
              <a:buChar char="Ø"/>
            </a:pPr>
            <a:r>
              <a:rPr lang="en-US">
                <a:latin typeface="Calibri"/>
                <a:ea typeface="Calibri"/>
                <a:cs typeface="Calibri"/>
              </a:rPr>
              <a:t>Initiate Removal</a:t>
            </a:r>
            <a:endParaRPr lang="en-US" dirty="0">
              <a:latin typeface="Calibri"/>
              <a:ea typeface="Calibri"/>
              <a:cs typeface="Calibri"/>
            </a:endParaRPr>
          </a:p>
          <a:p>
            <a:pPr>
              <a:buFont typeface="Wingdings" pitchFamily="34" charset="0"/>
              <a:buChar char="Ø"/>
            </a:pPr>
            <a:r>
              <a:rPr lang="en-US">
                <a:latin typeface="Calibri"/>
                <a:ea typeface="Calibri"/>
                <a:cs typeface="Calibri"/>
              </a:rPr>
              <a:t>Manually Create an Emergency Placement</a:t>
            </a:r>
            <a:endParaRPr lang="en-US" dirty="0">
              <a:latin typeface="Calibri"/>
              <a:ea typeface="Calibri"/>
              <a:cs typeface="Calibri"/>
            </a:endParaRPr>
          </a:p>
          <a:p>
            <a:pPr>
              <a:buFont typeface="Wingdings" pitchFamily="34" charset="0"/>
              <a:buChar char="Ø"/>
            </a:pPr>
            <a:r>
              <a:rPr lang="en-US">
                <a:latin typeface="Calibri"/>
                <a:ea typeface="Calibri"/>
                <a:cs typeface="Calibri"/>
              </a:rPr>
              <a:t>Entering and Requesting Placement Rates</a:t>
            </a:r>
            <a:endParaRPr lang="en-US" dirty="0">
              <a:latin typeface="Calibri"/>
              <a:ea typeface="Calibri"/>
              <a:cs typeface="Calibri"/>
            </a:endParaRPr>
          </a:p>
        </p:txBody>
      </p:sp>
      <p:sp>
        <p:nvSpPr>
          <p:cNvPr id="4" name="Footer Placeholder 3">
            <a:extLst>
              <a:ext uri="{FF2B5EF4-FFF2-40B4-BE49-F238E27FC236}">
                <a16:creationId xmlns:a16="http://schemas.microsoft.com/office/drawing/2014/main" id="{4DFD699C-556F-D8FC-1A44-A78256CF358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38635F1-2F9C-8CDE-1CB8-9BA6D5E9A9FC}"/>
              </a:ext>
            </a:extLst>
          </p:cNvPr>
          <p:cNvSpPr>
            <a:spLocks noGrp="1"/>
          </p:cNvSpPr>
          <p:nvPr>
            <p:ph type="sldNum" sz="quarter" idx="12"/>
          </p:nvPr>
        </p:nvSpPr>
        <p:spPr/>
        <p:txBody>
          <a:bodyPr/>
          <a:lstStyle/>
          <a:p>
            <a:fld id="{B6F15528-21DE-4FAA-801E-634DDDAF4B2B}" type="slidenum">
              <a:rPr lang="en-US" smtClean="0"/>
              <a:pPr/>
              <a:t>22</a:t>
            </a:fld>
            <a:endParaRPr lang="en-US"/>
          </a:p>
        </p:txBody>
      </p:sp>
    </p:spTree>
    <p:extLst>
      <p:ext uri="{BB962C8B-B14F-4D97-AF65-F5344CB8AC3E}">
        <p14:creationId xmlns:p14="http://schemas.microsoft.com/office/powerpoint/2010/main" val="17429188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752B0-E9E4-8367-39D0-50FB99533B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E74EEF-603E-015B-D729-7D31D3192A8E}"/>
              </a:ext>
            </a:extLst>
          </p:cNvPr>
          <p:cNvSpPr>
            <a:spLocks noGrp="1"/>
          </p:cNvSpPr>
          <p:nvPr>
            <p:ph type="title"/>
          </p:nvPr>
        </p:nvSpPr>
        <p:spPr>
          <a:xfrm>
            <a:off x="941294" y="571500"/>
            <a:ext cx="3514819" cy="3962399"/>
          </a:xfrm>
        </p:spPr>
        <p:txBody>
          <a:bodyPr anchor="b">
            <a:normAutofit/>
          </a:bodyPr>
          <a:lstStyle/>
          <a:p>
            <a:r>
              <a:rPr lang="en-US"/>
              <a:t>Lesson 2</a:t>
            </a:r>
            <a:br>
              <a:rPr lang="en-US" dirty="0"/>
            </a:br>
            <a:r>
              <a:rPr lang="en-US"/>
              <a:t>Follow-Up</a:t>
            </a:r>
          </a:p>
        </p:txBody>
      </p:sp>
      <p:sp>
        <p:nvSpPr>
          <p:cNvPr id="8" name="Text Placeholder 7">
            <a:extLst>
              <a:ext uri="{FF2B5EF4-FFF2-40B4-BE49-F238E27FC236}">
                <a16:creationId xmlns:a16="http://schemas.microsoft.com/office/drawing/2014/main" id="{B514890F-418C-E48E-EF72-A9BCAC2D569D}"/>
              </a:ext>
            </a:extLst>
          </p:cNvPr>
          <p:cNvSpPr>
            <a:spLocks noGrp="1"/>
          </p:cNvSpPr>
          <p:nvPr>
            <p:ph type="body" sz="half" idx="2"/>
          </p:nvPr>
        </p:nvSpPr>
        <p:spPr/>
        <p:txBody>
          <a:bodyPr>
            <a:normAutofit/>
          </a:bodyPr>
          <a:lstStyle/>
          <a:p>
            <a:r>
              <a:rPr lang="en-US"/>
              <a:t>Any questions?</a:t>
            </a:r>
          </a:p>
        </p:txBody>
      </p:sp>
      <p:pic>
        <p:nvPicPr>
          <p:cNvPr id="10" name="Picture Placeholder 9">
            <a:extLst>
              <a:ext uri="{FF2B5EF4-FFF2-40B4-BE49-F238E27FC236}">
                <a16:creationId xmlns:a16="http://schemas.microsoft.com/office/drawing/2014/main" id="{0F871381-79EB-3BB4-3F6C-A79DC03D88D2}"/>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95749" y="1685758"/>
            <a:ext cx="9754101" cy="65027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Slide Number Placeholder 4">
            <a:extLst>
              <a:ext uri="{FF2B5EF4-FFF2-40B4-BE49-F238E27FC236}">
                <a16:creationId xmlns:a16="http://schemas.microsoft.com/office/drawing/2014/main" id="{B8BA0DA4-AEF5-0F41-6B1D-305A8C07A50A}"/>
              </a:ext>
              <a:ext uri="{C183D7F6-B498-43B3-948B-1728B52AA6E4}">
                <adec:decorative xmlns:adec="http://schemas.microsoft.com/office/drawing/2017/decorative" val="1"/>
              </a:ext>
            </a:extLst>
          </p:cNvPr>
          <p:cNvSpPr>
            <a:spLocks noGrp="1"/>
          </p:cNvSpPr>
          <p:nvPr>
            <p:ph type="sldNum" sz="quarter" idx="12"/>
          </p:nvPr>
        </p:nvSpPr>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B6F15528-21DE-4FAA-801E-634DDDAF4B2B}" type="slidenum">
              <a:rPr kumimoji="0" lang="en-US" sz="1600" b="0" i="0" u="none" strike="noStrike" kern="1200" cap="none" spc="0" normalizeH="0" baseline="0" noProof="0" smtClean="0">
                <a:ln>
                  <a:noFill/>
                </a:ln>
                <a:solidFill>
                  <a:srgbClr val="053D53"/>
                </a:solidFill>
                <a:effectLst/>
                <a:uLnTx/>
                <a:uFillTx/>
                <a:latin typeface="Century Gothic" panose="020F03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23</a:t>
            </a:fld>
            <a:endParaRPr kumimoji="0" lang="en-US" sz="1600" b="0" i="0" u="none" strike="noStrike" kern="1200" cap="none" spc="0" normalizeH="0" baseline="0" noProof="0">
              <a:ln>
                <a:noFill/>
              </a:ln>
              <a:solidFill>
                <a:srgbClr val="053D53"/>
              </a:solidFill>
              <a:effectLst/>
              <a:uLnTx/>
              <a:uFillTx/>
              <a:latin typeface="Century Gothic" panose="020F0302020204030204"/>
              <a:ea typeface="+mn-ea"/>
              <a:cs typeface="+mn-cs"/>
            </a:endParaRPr>
          </a:p>
        </p:txBody>
      </p:sp>
      <p:sp>
        <p:nvSpPr>
          <p:cNvPr id="3" name="Date Placeholder 2">
            <a:extLst>
              <a:ext uri="{FF2B5EF4-FFF2-40B4-BE49-F238E27FC236}">
                <a16:creationId xmlns:a16="http://schemas.microsoft.com/office/drawing/2014/main" id="{32E2C657-4528-879E-85DD-15DAA91E44B5}"/>
              </a:ext>
              <a:ext uri="{C183D7F6-B498-43B3-948B-1728B52AA6E4}">
                <adec:decorative xmlns:adec="http://schemas.microsoft.com/office/drawing/2017/decorative" val="1"/>
              </a:ext>
            </a:extLst>
          </p:cNvPr>
          <p:cNvSpPr>
            <a:spLocks noGrp="1"/>
          </p:cNvSpPr>
          <p:nvPr>
            <p:ph type="dt" sz="half" idx="4294967295"/>
          </p:nvPr>
        </p:nvSpPr>
        <p:spPr>
          <a:xfrm>
            <a:off x="0" y="9486900"/>
            <a:ext cx="2362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fld id="{11B864D4-AE1F-4949-ABC4-043AE744A9F7}" type="datetime1">
              <a:rPr lang="en-US" smtClean="0"/>
              <a:pPr marL="0" marR="0" lvl="0" indent="0" algn="l" defTabSz="914400" rtl="0" eaLnBrk="1" fontAlgn="auto" latinLnBrk="0" hangingPunct="1">
                <a:lnSpc>
                  <a:spcPct val="100000"/>
                </a:lnSpc>
                <a:spcBef>
                  <a:spcPts val="0"/>
                </a:spcBef>
                <a:spcAft>
                  <a:spcPts val="600"/>
                </a:spcAft>
                <a:buClrTx/>
                <a:buSzTx/>
                <a:buFontTx/>
                <a:buNone/>
                <a:tabLst/>
                <a:defRPr/>
              </a:pPr>
              <a:t>8/7/2026</a:t>
            </a:fld>
            <a:endParaRPr kumimoji="0" lang="en-US" sz="1600" b="0" i="0" u="none" strike="noStrike" kern="1200" cap="none" spc="0" normalizeH="0" baseline="0" noProof="0">
              <a:ln>
                <a:noFill/>
              </a:ln>
              <a:solidFill>
                <a:prstClr val="white"/>
              </a:solidFill>
              <a:effectLst/>
              <a:uLnTx/>
              <a:uFillTx/>
              <a:latin typeface="Century Gothic" panose="020F0302020204030204"/>
              <a:ea typeface="+mn-ea"/>
              <a:cs typeface="+mn-cs"/>
            </a:endParaRPr>
          </a:p>
        </p:txBody>
      </p:sp>
      <p:sp>
        <p:nvSpPr>
          <p:cNvPr id="4" name="Slide Number Placeholder 7">
            <a:extLst>
              <a:ext uri="{FF2B5EF4-FFF2-40B4-BE49-F238E27FC236}">
                <a16:creationId xmlns:a16="http://schemas.microsoft.com/office/drawing/2014/main" id="{E00A7BE5-9F50-CDE2-A809-790A099A4FAC}"/>
              </a:ext>
            </a:extLst>
          </p:cNvPr>
          <p:cNvSpPr txBox="1">
            <a:spLocks/>
          </p:cNvSpPr>
          <p:nvPr/>
        </p:nvSpPr>
        <p:spPr>
          <a:xfrm>
            <a:off x="15243048" y="948690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pPr/>
              <a:t>23</a:t>
            </a:fld>
            <a:endParaRPr lang="en-US"/>
          </a:p>
        </p:txBody>
      </p:sp>
    </p:spTree>
    <p:extLst>
      <p:ext uri="{BB962C8B-B14F-4D97-AF65-F5344CB8AC3E}">
        <p14:creationId xmlns:p14="http://schemas.microsoft.com/office/powerpoint/2010/main" val="13720142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A6934-37EB-B089-B8A0-88FFA5CC21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60FDFB-CE68-5626-5738-7DD031A7F83F}"/>
              </a:ext>
            </a:extLst>
          </p:cNvPr>
          <p:cNvSpPr>
            <a:spLocks noGrp="1"/>
          </p:cNvSpPr>
          <p:nvPr>
            <p:ph type="title"/>
          </p:nvPr>
        </p:nvSpPr>
        <p:spPr/>
        <p:txBody>
          <a:bodyPr>
            <a:normAutofit fontScale="90000"/>
          </a:bodyPr>
          <a:lstStyle/>
          <a:p>
            <a:r>
              <a:rPr lang="en-US" dirty="0">
                <a:latin typeface="Arial"/>
                <a:cs typeface="Arial"/>
              </a:rPr>
              <a:t>Lesson 3: Key Processes to Gather and </a:t>
            </a:r>
            <a:r>
              <a:rPr lang="en-US" dirty="0" err="1">
                <a:latin typeface="Arial"/>
                <a:cs typeface="Arial"/>
              </a:rPr>
              <a:t>Pr</a:t>
            </a:r>
            <a:r>
              <a:rPr lang="en-US" dirty="0">
                <a:latin typeface="Arial"/>
                <a:cs typeface="Arial"/>
              </a:rPr>
              <a:t>ovide Information to </a:t>
            </a:r>
            <a:r>
              <a:rPr lang="en-US" dirty="0" err="1">
                <a:latin typeface="Arial"/>
                <a:cs typeface="Arial"/>
              </a:rPr>
              <a:t>Aut</a:t>
            </a:r>
            <a:r>
              <a:rPr lang="en-US" dirty="0">
                <a:latin typeface="Arial"/>
                <a:cs typeface="Arial"/>
              </a:rPr>
              <a:t>horize Foster Care Eligibility</a:t>
            </a:r>
            <a:endParaRPr lang="en-US" dirty="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BDCC8BE7-6D42-3BCE-7DBB-9AF95EFC6C04}"/>
              </a:ext>
            </a:extLst>
          </p:cNvPr>
          <p:cNvSpPr>
            <a:spLocks noGrp="1"/>
          </p:cNvSpPr>
          <p:nvPr>
            <p:ph type="sldNum" sz="quarter" idx="12"/>
          </p:nvPr>
        </p:nvSpPr>
        <p:spPr>
          <a:xfrm>
            <a:off x="17002593" y="9486900"/>
            <a:ext cx="514350" cy="365125"/>
          </a:xfrm>
        </p:spPr>
        <p:txBody>
          <a:bodyPr/>
          <a:lstStyle/>
          <a:p>
            <a:fld id="{B6F15528-21DE-4FAA-801E-634DDDAF4B2B}" type="slidenum">
              <a:rPr lang="en-US" smtClean="0"/>
              <a:pPr/>
              <a:t>24</a:t>
            </a:fld>
            <a:endParaRPr lang="en-US"/>
          </a:p>
        </p:txBody>
      </p:sp>
      <p:sp>
        <p:nvSpPr>
          <p:cNvPr id="4" name="Date Placeholder 3">
            <a:extLst>
              <a:ext uri="{FF2B5EF4-FFF2-40B4-BE49-F238E27FC236}">
                <a16:creationId xmlns:a16="http://schemas.microsoft.com/office/drawing/2014/main" id="{7A6C6F4F-E299-2EB5-9BB8-B7F823BC7390}"/>
              </a:ext>
              <a:ext uri="{C183D7F6-B498-43B3-948B-1728B52AA6E4}">
                <adec:decorative xmlns:adec="http://schemas.microsoft.com/office/drawing/2017/decorative" val="1"/>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41186265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660C4-E76F-8FDB-6A6F-C2D308ECE0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E2643F-7649-D13E-1912-0A23F811540F}"/>
              </a:ext>
            </a:extLst>
          </p:cNvPr>
          <p:cNvSpPr>
            <a:spLocks noGrp="1"/>
          </p:cNvSpPr>
          <p:nvPr>
            <p:ph type="title"/>
          </p:nvPr>
        </p:nvSpPr>
        <p:spPr/>
        <p:txBody>
          <a:bodyPr/>
          <a:lstStyle/>
          <a:p>
            <a:r>
              <a:rPr lang="en-US"/>
              <a:t>Scenario Narrative</a:t>
            </a:r>
          </a:p>
        </p:txBody>
      </p:sp>
      <p:sp>
        <p:nvSpPr>
          <p:cNvPr id="3" name="Content Placeholder 2">
            <a:extLst>
              <a:ext uri="{FF2B5EF4-FFF2-40B4-BE49-F238E27FC236}">
                <a16:creationId xmlns:a16="http://schemas.microsoft.com/office/drawing/2014/main" id="{F28B868E-5142-66FF-4559-04927FE334C8}"/>
              </a:ext>
            </a:extLst>
          </p:cNvPr>
          <p:cNvSpPr>
            <a:spLocks noGrp="1"/>
          </p:cNvSpPr>
          <p:nvPr>
            <p:ph idx="1"/>
          </p:nvPr>
        </p:nvSpPr>
        <p:spPr/>
        <p:txBody>
          <a:bodyPr vert="horz" lIns="91440" tIns="45720" rIns="91440" bIns="45720" rtlCol="0" anchor="t">
            <a:normAutofit/>
          </a:bodyPr>
          <a:lstStyle/>
          <a:p>
            <a:pPr marL="0" indent="0">
              <a:spcBef>
                <a:spcPts val="0"/>
              </a:spcBef>
              <a:buNone/>
            </a:pPr>
            <a:r>
              <a:rPr lang="en-US" sz="2800" i="1">
                <a:highlight>
                  <a:srgbClr val="FFFFFF"/>
                </a:highlight>
                <a:latin typeface="Arial"/>
                <a:ea typeface="Calibri"/>
                <a:cs typeface="Arial"/>
              </a:rPr>
              <a:t>This will be a continuation of the scenario we had in Lesson 1&amp; 2...</a:t>
            </a:r>
            <a:endParaRPr lang="en-US" sz="2800">
              <a:solidFill>
                <a:srgbClr val="0070C0"/>
              </a:solidFill>
              <a:highlight>
                <a:srgbClr val="C6C6C6"/>
              </a:highlight>
              <a:latin typeface="Arial"/>
              <a:ea typeface="Calibri"/>
              <a:cs typeface="Arial"/>
            </a:endParaRPr>
          </a:p>
          <a:p>
            <a:pPr marL="0" indent="0">
              <a:spcBef>
                <a:spcPts val="0"/>
              </a:spcBef>
              <a:buNone/>
            </a:pPr>
            <a:endParaRPr lang="en-US" sz="2800" i="1" dirty="0">
              <a:highlight>
                <a:srgbClr val="FFFFFF"/>
              </a:highlight>
              <a:latin typeface="Arial"/>
              <a:ea typeface="Calibri"/>
              <a:cs typeface="Arial"/>
            </a:endParaRPr>
          </a:p>
          <a:p>
            <a:pPr marL="0" indent="0">
              <a:spcBef>
                <a:spcPts val="0"/>
              </a:spcBef>
              <a:buNone/>
            </a:pPr>
            <a:r>
              <a:rPr lang="en-US" sz="2800">
                <a:solidFill>
                  <a:schemeClr val="tx1"/>
                </a:solidFill>
                <a:highlight>
                  <a:srgbClr val="FFFFFF"/>
                </a:highlight>
                <a:latin typeface="Arial"/>
                <a:ea typeface="Calibri"/>
                <a:cs typeface="Arial"/>
              </a:rPr>
              <a:t>An Eligibility Record is automatically opened and added to the Probation Youth’s Case when the Child Location record is created. The Juvenile Probation Officer completes the ARC 1 and the CW 51 form in CWS-CARES. The Juvenile Probation Officer assigns an Eligibility Resource to the Case according to local protocol and they receive a notification that they have been assigned to an Eligibility Record and given access to the record.  </a:t>
            </a:r>
            <a:endParaRPr lang="en-US" sz="2800">
              <a:solidFill>
                <a:schemeClr val="tx1"/>
              </a:solidFill>
              <a:highlight>
                <a:srgbClr val="C6C6C6"/>
              </a:highlight>
              <a:latin typeface="Arial"/>
              <a:ea typeface="Calibri"/>
              <a:cs typeface="Arial"/>
            </a:endParaRPr>
          </a:p>
          <a:p>
            <a:pPr marL="0" indent="0">
              <a:buNone/>
            </a:pPr>
            <a:endParaRPr lang="en-US" sz="2800" dirty="0">
              <a:highlight>
                <a:srgbClr val="FFFFFF"/>
              </a:highlight>
              <a:latin typeface="Arial"/>
              <a:ea typeface="Calibri"/>
              <a:cs typeface="Arial"/>
            </a:endParaRPr>
          </a:p>
        </p:txBody>
      </p:sp>
      <p:sp>
        <p:nvSpPr>
          <p:cNvPr id="4" name="Footer Placeholder 3">
            <a:extLst>
              <a:ext uri="{FF2B5EF4-FFF2-40B4-BE49-F238E27FC236}">
                <a16:creationId xmlns:a16="http://schemas.microsoft.com/office/drawing/2014/main" id="{EB84034B-A4DB-DA53-3B7E-52B70AE5BE8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B48DC71-E7D7-69C6-6686-2FB23CC3874D}"/>
              </a:ext>
            </a:extLst>
          </p:cNvPr>
          <p:cNvSpPr>
            <a:spLocks noGrp="1"/>
          </p:cNvSpPr>
          <p:nvPr>
            <p:ph type="sldNum" sz="quarter" idx="12"/>
          </p:nvPr>
        </p:nvSpPr>
        <p:spPr/>
        <p:txBody>
          <a:bodyPr/>
          <a:lstStyle/>
          <a:p>
            <a:fld id="{B6F15528-21DE-4FAA-801E-634DDDAF4B2B}" type="slidenum">
              <a:rPr lang="en-US" smtClean="0"/>
              <a:pPr/>
              <a:t>25</a:t>
            </a:fld>
            <a:endParaRPr lang="en-US"/>
          </a:p>
        </p:txBody>
      </p:sp>
    </p:spTree>
    <p:extLst>
      <p:ext uri="{BB962C8B-B14F-4D97-AF65-F5344CB8AC3E}">
        <p14:creationId xmlns:p14="http://schemas.microsoft.com/office/powerpoint/2010/main" val="13231211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49FA8-56E7-C47F-4F79-9C421A646B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F56441-A83F-E4C4-7D6B-5FA8E6E1E17E}"/>
              </a:ext>
            </a:extLst>
          </p:cNvPr>
          <p:cNvSpPr>
            <a:spLocks noGrp="1"/>
          </p:cNvSpPr>
          <p:nvPr>
            <p:ph type="title"/>
          </p:nvPr>
        </p:nvSpPr>
        <p:spPr/>
        <p:txBody>
          <a:bodyPr/>
          <a:lstStyle/>
          <a:p>
            <a:r>
              <a:rPr lang="en-US"/>
              <a:t>Key Actions</a:t>
            </a:r>
          </a:p>
        </p:txBody>
      </p:sp>
      <p:sp>
        <p:nvSpPr>
          <p:cNvPr id="3" name="Content Placeholder 2">
            <a:extLst>
              <a:ext uri="{FF2B5EF4-FFF2-40B4-BE49-F238E27FC236}">
                <a16:creationId xmlns:a16="http://schemas.microsoft.com/office/drawing/2014/main" id="{2801AC70-E894-2A5F-6823-25BCCA972A5F}"/>
              </a:ext>
            </a:extLst>
          </p:cNvPr>
          <p:cNvSpPr>
            <a:spLocks noGrp="1"/>
          </p:cNvSpPr>
          <p:nvPr>
            <p:ph idx="1"/>
          </p:nvPr>
        </p:nvSpPr>
        <p:spPr/>
        <p:txBody>
          <a:bodyPr vert="horz" lIns="91440" tIns="45720" rIns="91440" bIns="45720" rtlCol="0" anchor="t">
            <a:normAutofit/>
          </a:bodyPr>
          <a:lstStyle/>
          <a:p>
            <a:pPr>
              <a:buFont typeface="Wingdings" pitchFamily="34" charset="0"/>
              <a:buChar char="Ø"/>
            </a:pPr>
            <a:r>
              <a:rPr lang="en-US">
                <a:latin typeface="Calibri"/>
                <a:ea typeface="Calibri"/>
                <a:cs typeface="Calibri"/>
              </a:rPr>
              <a:t>Reviewing and Updating Eligibility Records in CARES</a:t>
            </a:r>
          </a:p>
          <a:p>
            <a:pPr>
              <a:buFont typeface="Wingdings" pitchFamily="34" charset="0"/>
              <a:buChar char="Ø"/>
            </a:pPr>
            <a:r>
              <a:rPr lang="en-US">
                <a:latin typeface="Calibri"/>
                <a:ea typeface="Calibri"/>
                <a:cs typeface="Calibri"/>
              </a:rPr>
              <a:t>Verifying Information in the Eligibility Record</a:t>
            </a:r>
            <a:endParaRPr lang="en-US" dirty="0">
              <a:latin typeface="Calibri"/>
              <a:ea typeface="Calibri"/>
              <a:cs typeface="Calibri"/>
            </a:endParaRPr>
          </a:p>
          <a:p>
            <a:pPr>
              <a:buFont typeface="Wingdings" pitchFamily="34" charset="0"/>
              <a:buChar char="Ø"/>
            </a:pPr>
            <a:r>
              <a:rPr lang="en-US">
                <a:latin typeface="Calibri"/>
                <a:ea typeface="Calibri"/>
                <a:cs typeface="Calibri"/>
              </a:rPr>
              <a:t>Entering Income and Property Information</a:t>
            </a:r>
          </a:p>
          <a:p>
            <a:pPr>
              <a:buFont typeface="Wingdings" pitchFamily="34" charset="0"/>
              <a:buChar char="Ø"/>
            </a:pPr>
            <a:r>
              <a:rPr lang="en-US" dirty="0">
                <a:latin typeface="Calibri"/>
                <a:ea typeface="Calibri"/>
                <a:cs typeface="Calibri"/>
              </a:rPr>
              <a:t>Sending a Case Link Request to </a:t>
            </a:r>
            <a:r>
              <a:rPr lang="en-US" dirty="0" err="1">
                <a:latin typeface="Calibri"/>
                <a:ea typeface="Calibri"/>
                <a:cs typeface="Calibri"/>
              </a:rPr>
              <a:t>CalSAWS</a:t>
            </a:r>
            <a:endParaRPr lang="en-US">
              <a:latin typeface="Calibri"/>
              <a:ea typeface="Calibri"/>
              <a:cs typeface="Calibri"/>
            </a:endParaRPr>
          </a:p>
          <a:p>
            <a:pPr>
              <a:buFont typeface="Wingdings" pitchFamily="34" charset="0"/>
              <a:buChar char="Ø"/>
            </a:pPr>
            <a:r>
              <a:rPr lang="en-US">
                <a:latin typeface="Calibri"/>
                <a:ea typeface="Calibri"/>
                <a:cs typeface="Calibri"/>
              </a:rPr>
              <a:t>Collect and Upload Vital Documents to the Eligibility Record</a:t>
            </a:r>
          </a:p>
          <a:p>
            <a:pPr>
              <a:buFont typeface="Wingdings" pitchFamily="34" charset="0"/>
              <a:buChar char="Ø"/>
            </a:pPr>
            <a:r>
              <a:rPr lang="en-US" dirty="0">
                <a:latin typeface="Calibri"/>
                <a:ea typeface="Calibri"/>
                <a:cs typeface="Calibri"/>
              </a:rPr>
              <a:t>Review CWS-CARES for Eligibility </a:t>
            </a:r>
            <a:r>
              <a:rPr lang="en-US" dirty="0" err="1">
                <a:latin typeface="Calibri"/>
                <a:ea typeface="Calibri"/>
                <a:cs typeface="Calibri"/>
              </a:rPr>
              <a:t>Determi</a:t>
            </a:r>
            <a:r>
              <a:rPr lang="en-US" dirty="0">
                <a:latin typeface="Calibri"/>
                <a:ea typeface="Calibri"/>
                <a:cs typeface="Calibri"/>
              </a:rPr>
              <a:t>nation, Payment Authorization, and Issuance Record</a:t>
            </a:r>
          </a:p>
        </p:txBody>
      </p:sp>
      <p:sp>
        <p:nvSpPr>
          <p:cNvPr id="4" name="Footer Placeholder 3">
            <a:extLst>
              <a:ext uri="{FF2B5EF4-FFF2-40B4-BE49-F238E27FC236}">
                <a16:creationId xmlns:a16="http://schemas.microsoft.com/office/drawing/2014/main" id="{D0371B77-281B-5C86-0205-BC5F6714BC5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7B85591-81B6-A118-7C63-962C7695D6E7}"/>
              </a:ext>
            </a:extLst>
          </p:cNvPr>
          <p:cNvSpPr>
            <a:spLocks noGrp="1"/>
          </p:cNvSpPr>
          <p:nvPr>
            <p:ph type="sldNum" sz="quarter" idx="12"/>
          </p:nvPr>
        </p:nvSpPr>
        <p:spPr/>
        <p:txBody>
          <a:bodyPr/>
          <a:lstStyle/>
          <a:p>
            <a:fld id="{B6F15528-21DE-4FAA-801E-634DDDAF4B2B}" type="slidenum">
              <a:rPr lang="en-US" smtClean="0"/>
              <a:pPr/>
              <a:t>26</a:t>
            </a:fld>
            <a:endParaRPr lang="en-US"/>
          </a:p>
        </p:txBody>
      </p:sp>
    </p:spTree>
    <p:extLst>
      <p:ext uri="{BB962C8B-B14F-4D97-AF65-F5344CB8AC3E}">
        <p14:creationId xmlns:p14="http://schemas.microsoft.com/office/powerpoint/2010/main" val="42289436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AD1F0-166B-9662-5763-A1ADB4796A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EE1C11-DB7E-41B6-F810-B9F573413A8E}"/>
              </a:ext>
            </a:extLst>
          </p:cNvPr>
          <p:cNvSpPr>
            <a:spLocks noGrp="1"/>
          </p:cNvSpPr>
          <p:nvPr>
            <p:ph type="title"/>
          </p:nvPr>
        </p:nvSpPr>
        <p:spPr>
          <a:xfrm>
            <a:off x="941294" y="571500"/>
            <a:ext cx="3514819" cy="3962399"/>
          </a:xfrm>
        </p:spPr>
        <p:txBody>
          <a:bodyPr anchor="b">
            <a:normAutofit/>
          </a:bodyPr>
          <a:lstStyle/>
          <a:p>
            <a:r>
              <a:rPr lang="en-US"/>
              <a:t>Lesson 3</a:t>
            </a:r>
            <a:br>
              <a:rPr lang="en-US" dirty="0"/>
            </a:br>
            <a:r>
              <a:rPr lang="en-US"/>
              <a:t>Follow-Up</a:t>
            </a:r>
          </a:p>
        </p:txBody>
      </p:sp>
      <p:sp>
        <p:nvSpPr>
          <p:cNvPr id="8" name="Text Placeholder 7">
            <a:extLst>
              <a:ext uri="{FF2B5EF4-FFF2-40B4-BE49-F238E27FC236}">
                <a16:creationId xmlns:a16="http://schemas.microsoft.com/office/drawing/2014/main" id="{44E6C63D-96EE-58A1-9CE3-3FE611275F63}"/>
              </a:ext>
            </a:extLst>
          </p:cNvPr>
          <p:cNvSpPr>
            <a:spLocks noGrp="1"/>
          </p:cNvSpPr>
          <p:nvPr>
            <p:ph type="body" sz="half" idx="2"/>
          </p:nvPr>
        </p:nvSpPr>
        <p:spPr/>
        <p:txBody>
          <a:bodyPr>
            <a:normAutofit/>
          </a:bodyPr>
          <a:lstStyle/>
          <a:p>
            <a:r>
              <a:rPr lang="en-US"/>
              <a:t>Any questions?</a:t>
            </a:r>
          </a:p>
        </p:txBody>
      </p:sp>
      <p:pic>
        <p:nvPicPr>
          <p:cNvPr id="10" name="Picture Placeholder 9">
            <a:extLst>
              <a:ext uri="{FF2B5EF4-FFF2-40B4-BE49-F238E27FC236}">
                <a16:creationId xmlns:a16="http://schemas.microsoft.com/office/drawing/2014/main" id="{104CDE14-1153-DC8C-9B37-9007136A9870}"/>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95749" y="1685758"/>
            <a:ext cx="9754101" cy="65027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Slide Number Placeholder 4">
            <a:extLst>
              <a:ext uri="{FF2B5EF4-FFF2-40B4-BE49-F238E27FC236}">
                <a16:creationId xmlns:a16="http://schemas.microsoft.com/office/drawing/2014/main" id="{1FCF058D-274C-2A54-0B00-3AA60812BD5D}"/>
              </a:ext>
              <a:ext uri="{C183D7F6-B498-43B3-948B-1728B52AA6E4}">
                <adec:decorative xmlns:adec="http://schemas.microsoft.com/office/drawing/2017/decorative" val="1"/>
              </a:ext>
            </a:extLst>
          </p:cNvPr>
          <p:cNvSpPr>
            <a:spLocks noGrp="1"/>
          </p:cNvSpPr>
          <p:nvPr>
            <p:ph type="sldNum" sz="quarter" idx="12"/>
          </p:nvPr>
        </p:nvSpPr>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B6F15528-21DE-4FAA-801E-634DDDAF4B2B}" type="slidenum">
              <a:rPr kumimoji="0" lang="en-US" sz="1600" b="0" i="0" u="none" strike="noStrike" kern="1200" cap="none" spc="0" normalizeH="0" baseline="0" noProof="0" smtClean="0">
                <a:ln>
                  <a:noFill/>
                </a:ln>
                <a:solidFill>
                  <a:srgbClr val="053D53"/>
                </a:solidFill>
                <a:effectLst/>
                <a:uLnTx/>
                <a:uFillTx/>
                <a:latin typeface="Century Gothic" panose="020F03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27</a:t>
            </a:fld>
            <a:endParaRPr kumimoji="0" lang="en-US" sz="1600" b="0" i="0" u="none" strike="noStrike" kern="1200" cap="none" spc="0" normalizeH="0" baseline="0" noProof="0">
              <a:ln>
                <a:noFill/>
              </a:ln>
              <a:solidFill>
                <a:srgbClr val="053D53"/>
              </a:solidFill>
              <a:effectLst/>
              <a:uLnTx/>
              <a:uFillTx/>
              <a:latin typeface="Century Gothic" panose="020F0302020204030204"/>
              <a:ea typeface="+mn-ea"/>
              <a:cs typeface="+mn-cs"/>
            </a:endParaRPr>
          </a:p>
        </p:txBody>
      </p:sp>
      <p:sp>
        <p:nvSpPr>
          <p:cNvPr id="3" name="Date Placeholder 2">
            <a:extLst>
              <a:ext uri="{FF2B5EF4-FFF2-40B4-BE49-F238E27FC236}">
                <a16:creationId xmlns:a16="http://schemas.microsoft.com/office/drawing/2014/main" id="{0F58DF24-E548-60DB-83A4-1A6F0AD1EF9A}"/>
              </a:ext>
              <a:ext uri="{C183D7F6-B498-43B3-948B-1728B52AA6E4}">
                <adec:decorative xmlns:adec="http://schemas.microsoft.com/office/drawing/2017/decorative" val="1"/>
              </a:ext>
            </a:extLst>
          </p:cNvPr>
          <p:cNvSpPr>
            <a:spLocks noGrp="1"/>
          </p:cNvSpPr>
          <p:nvPr>
            <p:ph type="dt" sz="half" idx="4294967295"/>
          </p:nvPr>
        </p:nvSpPr>
        <p:spPr>
          <a:xfrm>
            <a:off x="0" y="9486900"/>
            <a:ext cx="2362200" cy="36512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fld id="{11B864D4-AE1F-4949-ABC4-043AE744A9F7}" type="datetime1">
              <a:rPr lang="en-US" smtClean="0"/>
              <a:pPr marL="0" marR="0" lvl="0" indent="0" algn="l" defTabSz="914400" rtl="0" eaLnBrk="1" fontAlgn="auto" latinLnBrk="0" hangingPunct="1">
                <a:lnSpc>
                  <a:spcPct val="100000"/>
                </a:lnSpc>
                <a:spcBef>
                  <a:spcPts val="0"/>
                </a:spcBef>
                <a:spcAft>
                  <a:spcPts val="600"/>
                </a:spcAft>
                <a:buClrTx/>
                <a:buSzTx/>
                <a:buFontTx/>
                <a:buNone/>
                <a:tabLst/>
                <a:defRPr/>
              </a:pPr>
              <a:t>8/7/2026</a:t>
            </a:fld>
            <a:endParaRPr kumimoji="0" lang="en-US" sz="1600" b="0" i="0" u="none" strike="noStrike" kern="1200" cap="none" spc="0" normalizeH="0" baseline="0" noProof="0">
              <a:ln>
                <a:noFill/>
              </a:ln>
              <a:solidFill>
                <a:prstClr val="white"/>
              </a:solidFill>
              <a:effectLst/>
              <a:uLnTx/>
              <a:uFillTx/>
              <a:latin typeface="Century Gothic" panose="020F0302020204030204"/>
              <a:ea typeface="+mn-ea"/>
              <a:cs typeface="+mn-cs"/>
            </a:endParaRPr>
          </a:p>
        </p:txBody>
      </p:sp>
      <p:sp>
        <p:nvSpPr>
          <p:cNvPr id="4" name="Slide Number Placeholder 7">
            <a:extLst>
              <a:ext uri="{FF2B5EF4-FFF2-40B4-BE49-F238E27FC236}">
                <a16:creationId xmlns:a16="http://schemas.microsoft.com/office/drawing/2014/main" id="{3BAFEC94-B5F3-0EBE-C9F6-460268970F9D}"/>
              </a:ext>
            </a:extLst>
          </p:cNvPr>
          <p:cNvSpPr txBox="1">
            <a:spLocks/>
          </p:cNvSpPr>
          <p:nvPr/>
        </p:nvSpPr>
        <p:spPr>
          <a:xfrm>
            <a:off x="15243048" y="948690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pPr/>
              <a:t>27</a:t>
            </a:fld>
            <a:endParaRPr lang="en-US"/>
          </a:p>
        </p:txBody>
      </p:sp>
    </p:spTree>
    <p:extLst>
      <p:ext uri="{BB962C8B-B14F-4D97-AF65-F5344CB8AC3E}">
        <p14:creationId xmlns:p14="http://schemas.microsoft.com/office/powerpoint/2010/main" val="39814422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3531ED6-B022-4637-3713-15AF872544F5}"/>
              </a:ext>
            </a:extLst>
          </p:cNvPr>
          <p:cNvSpPr>
            <a:spLocks noGrp="1"/>
          </p:cNvSpPr>
          <p:nvPr>
            <p:ph type="ctrTitle"/>
          </p:nvPr>
        </p:nvSpPr>
        <p:spPr>
          <a:xfrm>
            <a:off x="914400" y="6661431"/>
            <a:ext cx="8153400" cy="1828798"/>
          </a:xfrm>
        </p:spPr>
        <p:txBody>
          <a:bodyPr/>
          <a:lstStyle/>
          <a:p>
            <a:r>
              <a:rPr lang="en-US" sz="8600">
                <a:latin typeface="Arial"/>
                <a:cs typeface="Arial"/>
              </a:rPr>
              <a:t>Let’s Take a Break!</a:t>
            </a:r>
          </a:p>
        </p:txBody>
      </p:sp>
      <p:sp>
        <p:nvSpPr>
          <p:cNvPr id="9" name="Text Placeholder 8">
            <a:extLst>
              <a:ext uri="{FF2B5EF4-FFF2-40B4-BE49-F238E27FC236}">
                <a16:creationId xmlns:a16="http://schemas.microsoft.com/office/drawing/2014/main" id="{13006996-8C2D-B96E-661B-FE86BF6098AF}"/>
              </a:ext>
            </a:extLst>
          </p:cNvPr>
          <p:cNvSpPr>
            <a:spLocks noGrp="1"/>
          </p:cNvSpPr>
          <p:nvPr>
            <p:ph type="body" sz="quarter" idx="10"/>
          </p:nvPr>
        </p:nvSpPr>
        <p:spPr/>
        <p:txBody>
          <a:bodyPr vert="horz" lIns="91440" tIns="45720" rIns="91440" bIns="45720" rtlCol="0" anchor="t">
            <a:normAutofit/>
          </a:bodyPr>
          <a:lstStyle/>
          <a:p>
            <a:r>
              <a:rPr lang="en-US">
                <a:latin typeface="Arial"/>
                <a:cs typeface="Arial"/>
              </a:rPr>
              <a:t>Please be back and ready to continue in</a:t>
            </a:r>
            <a:r>
              <a:rPr lang="en-US">
                <a:solidFill>
                  <a:srgbClr val="FFFFFF"/>
                </a:solidFill>
                <a:latin typeface="Arial"/>
                <a:cs typeface="Arial"/>
              </a:rPr>
              <a:t> </a:t>
            </a:r>
            <a:r>
              <a:rPr lang="en-US">
                <a:latin typeface="Arial"/>
                <a:cs typeface="Arial"/>
              </a:rPr>
              <a:t>15 minutes.</a:t>
            </a:r>
          </a:p>
        </p:txBody>
      </p:sp>
      <p:sp>
        <p:nvSpPr>
          <p:cNvPr id="3" name="Date Placeholder 2">
            <a:extLst>
              <a:ext uri="{FF2B5EF4-FFF2-40B4-BE49-F238E27FC236}">
                <a16:creationId xmlns:a16="http://schemas.microsoft.com/office/drawing/2014/main" id="{1FA9F35D-3F5C-9F8C-6CF5-85029AEBFEAA}"/>
              </a:ext>
            </a:extLst>
          </p:cNvPr>
          <p:cNvSpPr>
            <a:spLocks noGrp="1"/>
          </p:cNvSpPr>
          <p:nvPr>
            <p:ph type="dt" sz="half" idx="4294967295"/>
          </p:nvPr>
        </p:nvSpPr>
        <p:spPr>
          <a:xfrm>
            <a:off x="0" y="9486900"/>
            <a:ext cx="2362200" cy="365125"/>
          </a:xfrm>
        </p:spPr>
        <p:txBody>
          <a:bodyPr/>
          <a:lstStyle/>
          <a:p>
            <a:fld id="{265B7153-2548-4B95-A40A-C44C83D437D5}" type="datetime1">
              <a:rPr lang="en-US" smtClean="0"/>
              <a:t>8/7/2026</a:t>
            </a:fld>
            <a:endParaRPr lang="en-US"/>
          </a:p>
        </p:txBody>
      </p:sp>
      <p:sp>
        <p:nvSpPr>
          <p:cNvPr id="4" name="Slide Number Placeholder 7">
            <a:extLst>
              <a:ext uri="{FF2B5EF4-FFF2-40B4-BE49-F238E27FC236}">
                <a16:creationId xmlns:a16="http://schemas.microsoft.com/office/drawing/2014/main" id="{01DEDA3C-8B7D-D287-5361-075DE21A44AC}"/>
              </a:ext>
            </a:extLst>
          </p:cNvPr>
          <p:cNvSpPr txBox="1">
            <a:spLocks/>
          </p:cNvSpPr>
          <p:nvPr/>
        </p:nvSpPr>
        <p:spPr>
          <a:xfrm>
            <a:off x="15395448" y="963930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solidFill>
                  <a:schemeClr val="bg1"/>
                </a:solidFill>
              </a:rPr>
              <a:pPr/>
              <a:t>28</a:t>
            </a:fld>
            <a:endParaRPr lang="en-US">
              <a:solidFill>
                <a:schemeClr val="bg1"/>
              </a:solidFill>
            </a:endParaRPr>
          </a:p>
        </p:txBody>
      </p:sp>
    </p:spTree>
    <p:extLst>
      <p:ext uri="{BB962C8B-B14F-4D97-AF65-F5344CB8AC3E}">
        <p14:creationId xmlns:p14="http://schemas.microsoft.com/office/powerpoint/2010/main" val="35724357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E9D14-3EB1-EED5-A09F-44817872EF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25933D-68D3-13F0-B5D4-F44340ABB6AF}"/>
              </a:ext>
            </a:extLst>
          </p:cNvPr>
          <p:cNvSpPr>
            <a:spLocks noGrp="1"/>
          </p:cNvSpPr>
          <p:nvPr>
            <p:ph type="ctrTitle"/>
          </p:nvPr>
        </p:nvSpPr>
        <p:spPr>
          <a:xfrm>
            <a:off x="914400" y="7089124"/>
            <a:ext cx="9890760" cy="1828798"/>
          </a:xfrm>
        </p:spPr>
        <p:txBody>
          <a:bodyPr/>
          <a:lstStyle/>
          <a:p>
            <a:r>
              <a:rPr lang="en-US" sz="8600">
                <a:latin typeface="Arial"/>
                <a:cs typeface="Arial"/>
              </a:rPr>
              <a:t>Welcome Back!</a:t>
            </a:r>
          </a:p>
        </p:txBody>
      </p:sp>
      <p:sp>
        <p:nvSpPr>
          <p:cNvPr id="3" name="Text Placeholder 8">
            <a:extLst>
              <a:ext uri="{FF2B5EF4-FFF2-40B4-BE49-F238E27FC236}">
                <a16:creationId xmlns:a16="http://schemas.microsoft.com/office/drawing/2014/main" id="{BADC4F10-FCA2-DF28-064E-1F6856A9FA33}"/>
              </a:ext>
            </a:extLst>
          </p:cNvPr>
          <p:cNvSpPr>
            <a:spLocks noGrp="1"/>
          </p:cNvSpPr>
          <p:nvPr>
            <p:ph type="body" sz="quarter" idx="10"/>
          </p:nvPr>
        </p:nvSpPr>
        <p:spPr>
          <a:xfrm>
            <a:off x="12801600" y="952500"/>
            <a:ext cx="4572000" cy="2133600"/>
          </a:xfrm>
        </p:spPr>
        <p:txBody>
          <a:bodyPr vert="horz" lIns="91440" tIns="45720" rIns="91440" bIns="45720" rtlCol="0" anchor="t">
            <a:normAutofit/>
          </a:bodyPr>
          <a:lstStyle/>
          <a:p>
            <a:r>
              <a:rPr lang="en-US">
                <a:latin typeface="Arial"/>
                <a:cs typeface="Calibri"/>
              </a:rPr>
              <a:t>We are excited you are here! Let’s get to work! </a:t>
            </a:r>
          </a:p>
        </p:txBody>
      </p:sp>
      <p:sp>
        <p:nvSpPr>
          <p:cNvPr id="4" name="Slide Number Placeholder 7">
            <a:extLst>
              <a:ext uri="{FF2B5EF4-FFF2-40B4-BE49-F238E27FC236}">
                <a16:creationId xmlns:a16="http://schemas.microsoft.com/office/drawing/2014/main" id="{AF16566D-7E5E-77BF-5E14-6963F1CAC8EF}"/>
              </a:ext>
            </a:extLst>
          </p:cNvPr>
          <p:cNvSpPr txBox="1">
            <a:spLocks/>
          </p:cNvSpPr>
          <p:nvPr/>
        </p:nvSpPr>
        <p:spPr>
          <a:xfrm>
            <a:off x="15243048" y="948690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solidFill>
                  <a:schemeClr val="bg1"/>
                </a:solidFill>
              </a:rPr>
              <a:pPr/>
              <a:t>29</a:t>
            </a:fld>
            <a:endParaRPr lang="en-US">
              <a:solidFill>
                <a:schemeClr val="bg1"/>
              </a:solidFill>
            </a:endParaRPr>
          </a:p>
        </p:txBody>
      </p:sp>
    </p:spTree>
    <p:extLst>
      <p:ext uri="{BB962C8B-B14F-4D97-AF65-F5344CB8AC3E}">
        <p14:creationId xmlns:p14="http://schemas.microsoft.com/office/powerpoint/2010/main" val="1719281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5024F-A075-DA1D-71DF-41B455D0701B}"/>
              </a:ext>
            </a:extLst>
          </p:cNvPr>
          <p:cNvSpPr>
            <a:spLocks noGrp="1"/>
          </p:cNvSpPr>
          <p:nvPr>
            <p:ph type="title"/>
          </p:nvPr>
        </p:nvSpPr>
        <p:spPr/>
        <p:txBody>
          <a:bodyPr/>
          <a:lstStyle/>
          <a:p>
            <a:r>
              <a:rPr lang="en-US"/>
              <a:t>Ground Rules &amp; Housekeeping</a:t>
            </a:r>
          </a:p>
        </p:txBody>
      </p:sp>
      <p:sp>
        <p:nvSpPr>
          <p:cNvPr id="3" name="Text Placeholder 2">
            <a:extLst>
              <a:ext uri="{FF2B5EF4-FFF2-40B4-BE49-F238E27FC236}">
                <a16:creationId xmlns:a16="http://schemas.microsoft.com/office/drawing/2014/main" id="{672B96C7-7DA0-F225-A3AA-3BDB6F76534C}"/>
              </a:ext>
            </a:extLst>
          </p:cNvPr>
          <p:cNvSpPr>
            <a:spLocks noGrp="1"/>
          </p:cNvSpPr>
          <p:nvPr>
            <p:ph type="body" idx="1"/>
          </p:nvPr>
        </p:nvSpPr>
        <p:spPr>
          <a:xfrm>
            <a:off x="914398" y="2425823"/>
            <a:ext cx="718459" cy="858716"/>
          </a:xfrm>
        </p:spPr>
        <p:txBody>
          <a:bodyPr/>
          <a:lstStyle/>
          <a:p>
            <a:r>
              <a:rPr lang="en-US"/>
              <a:t>01</a:t>
            </a:r>
          </a:p>
        </p:txBody>
      </p:sp>
      <p:sp>
        <p:nvSpPr>
          <p:cNvPr id="28" name="Text Placeholder 4">
            <a:extLst>
              <a:ext uri="{FF2B5EF4-FFF2-40B4-BE49-F238E27FC236}">
                <a16:creationId xmlns:a16="http://schemas.microsoft.com/office/drawing/2014/main" id="{40A2E33C-8CCD-424E-F5D3-B06D0FD49AFC}"/>
              </a:ext>
            </a:extLst>
          </p:cNvPr>
          <p:cNvSpPr>
            <a:spLocks noGrp="1"/>
          </p:cNvSpPr>
          <p:nvPr>
            <p:ph type="body" sz="quarter" idx="3"/>
          </p:nvPr>
        </p:nvSpPr>
        <p:spPr>
          <a:xfrm>
            <a:off x="908536" y="2970211"/>
            <a:ext cx="4038603" cy="1020763"/>
          </a:xfrm>
        </p:spPr>
        <p:txBody>
          <a:bodyPr>
            <a:normAutofit/>
          </a:bodyPr>
          <a:lstStyle/>
          <a:p>
            <a:r>
              <a:rPr lang="en-US">
                <a:solidFill>
                  <a:srgbClr val="1BA7FA"/>
                </a:solidFill>
                <a:latin typeface="Arial" panose="020B0604020202020204" pitchFamily="34" charset="0"/>
                <a:cs typeface="Arial" panose="020B0604020202020204" pitchFamily="34" charset="0"/>
              </a:rPr>
              <a:t>Stay Engaged</a:t>
            </a:r>
          </a:p>
        </p:txBody>
      </p:sp>
      <p:sp>
        <p:nvSpPr>
          <p:cNvPr id="32" name="Content Placeholder 3">
            <a:extLst>
              <a:ext uri="{FF2B5EF4-FFF2-40B4-BE49-F238E27FC236}">
                <a16:creationId xmlns:a16="http://schemas.microsoft.com/office/drawing/2014/main" id="{9BAA5539-F6A4-CBD5-658D-63C7A616817E}"/>
              </a:ext>
            </a:extLst>
          </p:cNvPr>
          <p:cNvSpPr>
            <a:spLocks noGrp="1"/>
          </p:cNvSpPr>
          <p:nvPr>
            <p:ph sz="half" idx="2"/>
          </p:nvPr>
        </p:nvSpPr>
        <p:spPr>
          <a:xfrm>
            <a:off x="757235" y="4038600"/>
            <a:ext cx="4038602" cy="2324100"/>
          </a:xfrm>
        </p:spPr>
        <p:txBody>
          <a:bodyPr vert="horz" lIns="91440" tIns="45720" rIns="91440" bIns="45720" rtlCol="0" anchor="t">
            <a:normAutofit/>
          </a:bodyPr>
          <a:lstStyle/>
          <a:p>
            <a:r>
              <a:rPr lang="en-US" sz="2400">
                <a:latin typeface="Arial"/>
                <a:cs typeface="Arial"/>
              </a:rPr>
              <a:t>Follow along with your trainer(s) throughout the session.</a:t>
            </a:r>
          </a:p>
        </p:txBody>
      </p:sp>
      <p:sp>
        <p:nvSpPr>
          <p:cNvPr id="19" name="Text Placeholder 2">
            <a:extLst>
              <a:ext uri="{FF2B5EF4-FFF2-40B4-BE49-F238E27FC236}">
                <a16:creationId xmlns:a16="http://schemas.microsoft.com/office/drawing/2014/main" id="{FE406582-24B7-4DE4-7495-995C93ED017A}"/>
              </a:ext>
            </a:extLst>
          </p:cNvPr>
          <p:cNvSpPr txBox="1">
            <a:spLocks/>
          </p:cNvSpPr>
          <p:nvPr/>
        </p:nvSpPr>
        <p:spPr>
          <a:xfrm>
            <a:off x="5111260" y="2422464"/>
            <a:ext cx="718459" cy="858716"/>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3200" b="0"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a:t>02</a:t>
            </a:r>
          </a:p>
        </p:txBody>
      </p:sp>
      <p:sp>
        <p:nvSpPr>
          <p:cNvPr id="30" name="Text Placeholder 10">
            <a:extLst>
              <a:ext uri="{FF2B5EF4-FFF2-40B4-BE49-F238E27FC236}">
                <a16:creationId xmlns:a16="http://schemas.microsoft.com/office/drawing/2014/main" id="{0B3E023F-856F-1325-1B41-E771A02B231A}"/>
              </a:ext>
            </a:extLst>
          </p:cNvPr>
          <p:cNvSpPr txBox="1">
            <a:spLocks/>
          </p:cNvSpPr>
          <p:nvPr/>
        </p:nvSpPr>
        <p:spPr>
          <a:xfrm>
            <a:off x="5099536" y="2973570"/>
            <a:ext cx="4038603" cy="1020763"/>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800" b="1"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a:solidFill>
                  <a:srgbClr val="1BA7FA"/>
                </a:solidFill>
                <a:latin typeface="Arial" panose="020B0604020202020204" pitchFamily="34" charset="0"/>
                <a:cs typeface="Arial" panose="020B0604020202020204" pitchFamily="34" charset="0"/>
              </a:rPr>
              <a:t>Ask Questions</a:t>
            </a:r>
            <a:r>
              <a:rPr lang="en-US" b="0">
                <a:latin typeface="Arial" panose="020B0604020202020204" pitchFamily="34" charset="0"/>
                <a:cs typeface="Arial" panose="020B0604020202020204" pitchFamily="34" charset="0"/>
              </a:rPr>
              <a:t>​</a:t>
            </a:r>
            <a:endParaRPr lang="en-US">
              <a:latin typeface="Arial" panose="020B0604020202020204" pitchFamily="34" charset="0"/>
              <a:cs typeface="Arial" panose="020B0604020202020204" pitchFamily="34" charset="0"/>
            </a:endParaRPr>
          </a:p>
        </p:txBody>
      </p:sp>
      <p:sp>
        <p:nvSpPr>
          <p:cNvPr id="34" name="Content Placeholder 9">
            <a:extLst>
              <a:ext uri="{FF2B5EF4-FFF2-40B4-BE49-F238E27FC236}">
                <a16:creationId xmlns:a16="http://schemas.microsoft.com/office/drawing/2014/main" id="{5F63B44F-CC4C-63CF-2B43-CFA8ABE3D382}"/>
              </a:ext>
            </a:extLst>
          </p:cNvPr>
          <p:cNvSpPr>
            <a:spLocks noGrp="1"/>
          </p:cNvSpPr>
          <p:nvPr>
            <p:ph sz="half" idx="14"/>
          </p:nvPr>
        </p:nvSpPr>
        <p:spPr>
          <a:xfrm>
            <a:off x="4948235" y="4041959"/>
            <a:ext cx="4038602" cy="4856284"/>
          </a:xfrm>
        </p:spPr>
        <p:txBody>
          <a:bodyPr vert="horz" lIns="91440" tIns="45720" rIns="91440" bIns="45720" rtlCol="0" anchor="t">
            <a:normAutofit/>
          </a:bodyPr>
          <a:lstStyle/>
          <a:p>
            <a:r>
              <a:rPr lang="en-US" sz="2400">
                <a:latin typeface="Arial"/>
                <a:cs typeface="Arial"/>
              </a:rPr>
              <a:t>If you are in-person, raise your hand in the main sessions to ask questions.</a:t>
            </a:r>
            <a:endParaRPr lang="en-US"/>
          </a:p>
          <a:p>
            <a:r>
              <a:rPr lang="en-US" sz="2400">
                <a:latin typeface="Arial"/>
                <a:cs typeface="Arial"/>
              </a:rPr>
              <a:t>If you are virtual, use the Microsoft Teams chat to type your questions directly in the chat.​ We will get to them as soon as possible.</a:t>
            </a:r>
            <a:endParaRPr lang="en-US"/>
          </a:p>
        </p:txBody>
      </p:sp>
      <p:sp>
        <p:nvSpPr>
          <p:cNvPr id="12" name="Text Placeholder 11">
            <a:extLst>
              <a:ext uri="{FF2B5EF4-FFF2-40B4-BE49-F238E27FC236}">
                <a16:creationId xmlns:a16="http://schemas.microsoft.com/office/drawing/2014/main" id="{98E72DC9-B005-F9ED-3602-5E07D40C63A8}"/>
              </a:ext>
            </a:extLst>
          </p:cNvPr>
          <p:cNvSpPr>
            <a:spLocks noGrp="1"/>
          </p:cNvSpPr>
          <p:nvPr>
            <p:ph type="body" idx="16"/>
          </p:nvPr>
        </p:nvSpPr>
        <p:spPr>
          <a:xfrm>
            <a:off x="9308122" y="2422464"/>
            <a:ext cx="972347" cy="858716"/>
          </a:xfrm>
        </p:spPr>
        <p:txBody>
          <a:bodyPr/>
          <a:lstStyle/>
          <a:p>
            <a:r>
              <a:rPr lang="en-US"/>
              <a:t>03</a:t>
            </a:r>
          </a:p>
        </p:txBody>
      </p:sp>
      <p:sp>
        <p:nvSpPr>
          <p:cNvPr id="42" name="Text Placeholder 13">
            <a:extLst>
              <a:ext uri="{FF2B5EF4-FFF2-40B4-BE49-F238E27FC236}">
                <a16:creationId xmlns:a16="http://schemas.microsoft.com/office/drawing/2014/main" id="{F157E923-FFAE-A989-4665-74CFA0BB1E09}"/>
              </a:ext>
            </a:extLst>
          </p:cNvPr>
          <p:cNvSpPr txBox="1">
            <a:spLocks/>
          </p:cNvSpPr>
          <p:nvPr/>
        </p:nvSpPr>
        <p:spPr>
          <a:xfrm>
            <a:off x="9302260" y="2966852"/>
            <a:ext cx="4038603" cy="1020763"/>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800" b="1"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a:solidFill>
                  <a:srgbClr val="1BA7FA"/>
                </a:solidFill>
                <a:latin typeface="Arial" panose="020B0604020202020204" pitchFamily="34" charset="0"/>
                <a:cs typeface="Arial" panose="020B0604020202020204" pitchFamily="34" charset="0"/>
              </a:rPr>
              <a:t>Minimize Distractions</a:t>
            </a:r>
          </a:p>
        </p:txBody>
      </p:sp>
      <p:sp>
        <p:nvSpPr>
          <p:cNvPr id="40" name="Content Placeholder 12">
            <a:extLst>
              <a:ext uri="{FF2B5EF4-FFF2-40B4-BE49-F238E27FC236}">
                <a16:creationId xmlns:a16="http://schemas.microsoft.com/office/drawing/2014/main" id="{E9ECD8FB-F3DB-01C6-6FC9-F66E21B36598}"/>
              </a:ext>
            </a:extLst>
          </p:cNvPr>
          <p:cNvSpPr>
            <a:spLocks noGrp="1"/>
          </p:cNvSpPr>
          <p:nvPr>
            <p:ph sz="half" idx="17"/>
          </p:nvPr>
        </p:nvSpPr>
        <p:spPr>
          <a:xfrm>
            <a:off x="9150959" y="4035241"/>
            <a:ext cx="4038602" cy="4856284"/>
          </a:xfrm>
        </p:spPr>
        <p:txBody>
          <a:bodyPr>
            <a:normAutofit/>
          </a:bodyPr>
          <a:lstStyle/>
          <a:p>
            <a:r>
              <a:rPr lang="en-US" sz="2400">
                <a:latin typeface="Arial" panose="020B0604020202020204" pitchFamily="34" charset="0"/>
                <a:cs typeface="Arial" panose="020B0604020202020204" pitchFamily="34" charset="0"/>
              </a:rPr>
              <a:t>Avoid checking your cell phone, email, or CWS-CMS during the session. </a:t>
            </a:r>
          </a:p>
        </p:txBody>
      </p:sp>
      <p:sp>
        <p:nvSpPr>
          <p:cNvPr id="15" name="Text Placeholder 14">
            <a:extLst>
              <a:ext uri="{FF2B5EF4-FFF2-40B4-BE49-F238E27FC236}">
                <a16:creationId xmlns:a16="http://schemas.microsoft.com/office/drawing/2014/main" id="{013FD1CB-705D-BFA4-644A-B06A86D4BA6C}"/>
              </a:ext>
            </a:extLst>
          </p:cNvPr>
          <p:cNvSpPr>
            <a:spLocks noGrp="1"/>
          </p:cNvSpPr>
          <p:nvPr>
            <p:ph type="body" idx="19"/>
          </p:nvPr>
        </p:nvSpPr>
        <p:spPr>
          <a:xfrm>
            <a:off x="13499122" y="2425823"/>
            <a:ext cx="856958" cy="858716"/>
          </a:xfrm>
        </p:spPr>
        <p:txBody>
          <a:bodyPr/>
          <a:lstStyle/>
          <a:p>
            <a:r>
              <a:rPr lang="en-US"/>
              <a:t>04</a:t>
            </a:r>
          </a:p>
        </p:txBody>
      </p:sp>
      <p:sp>
        <p:nvSpPr>
          <p:cNvPr id="46" name="Text Placeholder 16">
            <a:extLst>
              <a:ext uri="{FF2B5EF4-FFF2-40B4-BE49-F238E27FC236}">
                <a16:creationId xmlns:a16="http://schemas.microsoft.com/office/drawing/2014/main" id="{3371104C-D7DB-7778-3484-354CEE27C0F5}"/>
              </a:ext>
            </a:extLst>
          </p:cNvPr>
          <p:cNvSpPr txBox="1">
            <a:spLocks/>
          </p:cNvSpPr>
          <p:nvPr/>
        </p:nvSpPr>
        <p:spPr>
          <a:xfrm>
            <a:off x="13493260" y="2970211"/>
            <a:ext cx="4038603" cy="1020763"/>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800" b="1"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a:solidFill>
                  <a:srgbClr val="1BA7FA"/>
                </a:solidFill>
                <a:latin typeface="Arial" panose="020B0604020202020204" pitchFamily="34" charset="0"/>
                <a:cs typeface="Arial" panose="020B0604020202020204" pitchFamily="34" charset="0"/>
              </a:rPr>
              <a:t>Vegas Rules</a:t>
            </a:r>
          </a:p>
        </p:txBody>
      </p:sp>
      <p:sp>
        <p:nvSpPr>
          <p:cNvPr id="44" name="Content Placeholder 15">
            <a:extLst>
              <a:ext uri="{FF2B5EF4-FFF2-40B4-BE49-F238E27FC236}">
                <a16:creationId xmlns:a16="http://schemas.microsoft.com/office/drawing/2014/main" id="{EC464B4B-6B1F-AFA5-1DE0-6B72966729EA}"/>
              </a:ext>
            </a:extLst>
          </p:cNvPr>
          <p:cNvSpPr>
            <a:spLocks noGrp="1"/>
          </p:cNvSpPr>
          <p:nvPr>
            <p:ph sz="half" idx="20"/>
          </p:nvPr>
        </p:nvSpPr>
        <p:spPr>
          <a:xfrm>
            <a:off x="13341960" y="4038600"/>
            <a:ext cx="4038602" cy="4856284"/>
          </a:xfrm>
        </p:spPr>
        <p:txBody>
          <a:bodyPr vert="horz" lIns="91440" tIns="45720" rIns="91440" bIns="45720" rtlCol="0" anchor="t">
            <a:normAutofit/>
          </a:bodyPr>
          <a:lstStyle/>
          <a:p>
            <a:r>
              <a:rPr lang="en-US" sz="2400">
                <a:latin typeface="Arial" panose="020B0604020202020204" pitchFamily="34" charset="0"/>
                <a:cs typeface="Arial" panose="020B0604020202020204" pitchFamily="34" charset="0"/>
              </a:rPr>
              <a:t>Do not share any sensitive or confidential information you may encounter during the class outside the session.</a:t>
            </a:r>
          </a:p>
          <a:p>
            <a:endParaRPr lang="en-US" sz="2400">
              <a:latin typeface="Arial" panose="020B0604020202020204" pitchFamily="34" charset="0"/>
              <a:cs typeface="Arial" panose="020B0604020202020204" pitchFamily="34" charset="0"/>
            </a:endParaRPr>
          </a:p>
          <a:p>
            <a:r>
              <a:rPr lang="en-US" sz="2400">
                <a:latin typeface="Arial"/>
                <a:cs typeface="Arial"/>
              </a:rPr>
              <a:t>Please use fictional names in the Training Environment</a:t>
            </a:r>
            <a:endParaRPr lang="en-US" sz="2400">
              <a:latin typeface="Arial" panose="020B0604020202020204" pitchFamily="34" charset="0"/>
              <a:cs typeface="Arial" panose="020B0604020202020204" pitchFamily="34" charset="0"/>
            </a:endParaRPr>
          </a:p>
        </p:txBody>
      </p:sp>
      <p:sp>
        <p:nvSpPr>
          <p:cNvPr id="26" name="Freeform 22">
            <a:extLst>
              <a:ext uri="{FF2B5EF4-FFF2-40B4-BE49-F238E27FC236}">
                <a16:creationId xmlns:a16="http://schemas.microsoft.com/office/drawing/2014/main" id="{1E444AA9-0486-9C3F-8980-3BF89358EC02}"/>
              </a:ext>
              <a:ext uri="{C183D7F6-B498-43B3-948B-1728B52AA6E4}">
                <adec:decorative xmlns:adec="http://schemas.microsoft.com/office/drawing/2017/decorative" val="1"/>
              </a:ext>
            </a:extLst>
          </p:cNvPr>
          <p:cNvSpPr/>
          <p:nvPr/>
        </p:nvSpPr>
        <p:spPr>
          <a:xfrm>
            <a:off x="106140" y="434976"/>
            <a:ext cx="1616515" cy="1028508"/>
          </a:xfrm>
          <a:custGeom>
            <a:avLst/>
            <a:gdLst/>
            <a:ahLst/>
            <a:cxnLst/>
            <a:rect l="l" t="t" r="r" b="b"/>
            <a:pathLst>
              <a:path w="1616515" h="1028508">
                <a:moveTo>
                  <a:pt x="0" y="0"/>
                </a:moveTo>
                <a:lnTo>
                  <a:pt x="1616516" y="0"/>
                </a:lnTo>
                <a:lnTo>
                  <a:pt x="1616516" y="1028508"/>
                </a:lnTo>
                <a:lnTo>
                  <a:pt x="0" y="102850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Slide Number Placeholder 7">
            <a:extLst>
              <a:ext uri="{FF2B5EF4-FFF2-40B4-BE49-F238E27FC236}">
                <a16:creationId xmlns:a16="http://schemas.microsoft.com/office/drawing/2014/main" id="{031F0604-AF30-6614-FA48-39C411CFDB17}"/>
              </a:ext>
            </a:extLst>
          </p:cNvPr>
          <p:cNvSpPr txBox="1">
            <a:spLocks/>
          </p:cNvSpPr>
          <p:nvPr/>
        </p:nvSpPr>
        <p:spPr>
          <a:xfrm>
            <a:off x="15243048" y="948690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pPr/>
              <a:t>3</a:t>
            </a:fld>
            <a:endParaRPr lang="en-US"/>
          </a:p>
        </p:txBody>
      </p:sp>
    </p:spTree>
    <p:custDataLst>
      <p:tags r:id="rId1"/>
    </p:custDataLst>
    <p:extLst>
      <p:ext uri="{BB962C8B-B14F-4D97-AF65-F5344CB8AC3E}">
        <p14:creationId xmlns:p14="http://schemas.microsoft.com/office/powerpoint/2010/main" val="105043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4"/>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2CB01-1914-B4EB-B61D-A28104B2D8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0E59DB-2B08-2CB6-BA48-F5EFBFAFAAF9}"/>
              </a:ext>
            </a:extLst>
          </p:cNvPr>
          <p:cNvSpPr>
            <a:spLocks noGrp="1"/>
          </p:cNvSpPr>
          <p:nvPr>
            <p:ph type="title"/>
          </p:nvPr>
        </p:nvSpPr>
        <p:spPr/>
        <p:txBody>
          <a:bodyPr>
            <a:normAutofit/>
          </a:bodyPr>
          <a:lstStyle/>
          <a:p>
            <a:r>
              <a:rPr lang="en-US">
                <a:latin typeface="Arial"/>
                <a:cs typeface="Arial"/>
              </a:rPr>
              <a:t>Lesson 4: Maintain and Monitor Placement</a:t>
            </a:r>
            <a:endParaRPr lang="en-US">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DD4DE609-7ADC-FB8D-9651-D3723ED3B56F}"/>
              </a:ext>
            </a:extLst>
          </p:cNvPr>
          <p:cNvSpPr>
            <a:spLocks noGrp="1"/>
          </p:cNvSpPr>
          <p:nvPr>
            <p:ph type="sldNum" sz="quarter" idx="12"/>
          </p:nvPr>
        </p:nvSpPr>
        <p:spPr>
          <a:xfrm>
            <a:off x="17002593" y="9486900"/>
            <a:ext cx="514350" cy="365125"/>
          </a:xfrm>
        </p:spPr>
        <p:txBody>
          <a:bodyPr/>
          <a:lstStyle/>
          <a:p>
            <a:fld id="{B6F15528-21DE-4FAA-801E-634DDDAF4B2B}" type="slidenum">
              <a:rPr lang="en-US" smtClean="0"/>
              <a:pPr/>
              <a:t>30</a:t>
            </a:fld>
            <a:endParaRPr lang="en-US"/>
          </a:p>
        </p:txBody>
      </p:sp>
      <p:sp>
        <p:nvSpPr>
          <p:cNvPr id="4" name="Date Placeholder 3">
            <a:extLst>
              <a:ext uri="{FF2B5EF4-FFF2-40B4-BE49-F238E27FC236}">
                <a16:creationId xmlns:a16="http://schemas.microsoft.com/office/drawing/2014/main" id="{919B07A6-4948-B414-B507-DDC27332BCE9}"/>
              </a:ext>
              <a:ext uri="{C183D7F6-B498-43B3-948B-1728B52AA6E4}">
                <adec:decorative xmlns:adec="http://schemas.microsoft.com/office/drawing/2017/decorative" val="1"/>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2681546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0436E-38D3-5ADE-BD98-AF55EB5FC6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2D033F-07ED-1F69-B7A1-E5DBCD465DE8}"/>
              </a:ext>
            </a:extLst>
          </p:cNvPr>
          <p:cNvSpPr>
            <a:spLocks noGrp="1"/>
          </p:cNvSpPr>
          <p:nvPr>
            <p:ph type="title"/>
          </p:nvPr>
        </p:nvSpPr>
        <p:spPr>
          <a:xfrm>
            <a:off x="914400" y="434976"/>
            <a:ext cx="14630400" cy="1202011"/>
          </a:xfrm>
        </p:spPr>
        <p:txBody>
          <a:bodyPr/>
          <a:lstStyle/>
          <a:p>
            <a:r>
              <a:rPr lang="en-US"/>
              <a:t>Scenario Narrative</a:t>
            </a:r>
          </a:p>
        </p:txBody>
      </p:sp>
      <p:sp>
        <p:nvSpPr>
          <p:cNvPr id="3" name="Content Placeholder 2">
            <a:extLst>
              <a:ext uri="{FF2B5EF4-FFF2-40B4-BE49-F238E27FC236}">
                <a16:creationId xmlns:a16="http://schemas.microsoft.com/office/drawing/2014/main" id="{6059C112-AF01-17D0-9C05-E56002CA96F3}"/>
              </a:ext>
            </a:extLst>
          </p:cNvPr>
          <p:cNvSpPr>
            <a:spLocks noGrp="1"/>
          </p:cNvSpPr>
          <p:nvPr>
            <p:ph idx="1"/>
          </p:nvPr>
        </p:nvSpPr>
        <p:spPr>
          <a:xfrm>
            <a:off x="914400" y="1845879"/>
            <a:ext cx="15536917" cy="7412421"/>
          </a:xfrm>
        </p:spPr>
        <p:txBody>
          <a:bodyPr vert="horz" lIns="91440" tIns="45720" rIns="91440" bIns="45720" rtlCol="0" anchor="t">
            <a:noAutofit/>
          </a:bodyPr>
          <a:lstStyle/>
          <a:p>
            <a:pPr marL="0" indent="0">
              <a:spcBef>
                <a:spcPts val="0"/>
              </a:spcBef>
              <a:buNone/>
            </a:pPr>
            <a:r>
              <a:rPr lang="en-US" sz="2200" dirty="0">
                <a:highlight>
                  <a:srgbClr val="FFFFFF"/>
                </a:highlight>
                <a:latin typeface="Arial"/>
                <a:ea typeface="Calibri"/>
                <a:cs typeface="Arial"/>
              </a:rPr>
              <a:t>A few weeks later, the aunt notifies the Juvenile Probation Officer the youth ran away from the placement. The Juvenile Probation Officer obtains the Missing Persons Report that was filed with law enforcement and documents that the youth has run away from the placement. The Juvenile Probation Officer notifies the CWS-CARES Eligibility Resource that the youth has run away, and that the placement is being held for 14 days. The Juvenile Probation Officer creates a task to track the 14 days, based on local practice, so that if the youth does not return to care within that timeframe, the Juvenile Probation Officer can end the placement. The youth does not return to placement within 14 days, so the placement is end dated on the Child Location record and is automatically populated to the Eligibility Record. The Eligibility Resource reviews the placement end date information and notifies </a:t>
            </a:r>
            <a:r>
              <a:rPr lang="en-US" sz="2200" dirty="0" err="1">
                <a:highlight>
                  <a:srgbClr val="FFFFFF"/>
                </a:highlight>
                <a:latin typeface="Arial"/>
                <a:ea typeface="Calibri"/>
                <a:cs typeface="Arial"/>
              </a:rPr>
              <a:t>CalSAWS</a:t>
            </a:r>
            <a:r>
              <a:rPr lang="en-US" sz="2200" dirty="0">
                <a:highlight>
                  <a:srgbClr val="FFFFFF"/>
                </a:highlight>
                <a:latin typeface="Arial"/>
                <a:ea typeface="Calibri"/>
                <a:cs typeface="Arial"/>
              </a:rPr>
              <a:t> via the interface so that payments are also end-dated. </a:t>
            </a:r>
            <a:endParaRPr lang="en-US" sz="2200" dirty="0">
              <a:latin typeface="Arial"/>
              <a:ea typeface="Calibri"/>
              <a:cs typeface="Arial"/>
            </a:endParaRPr>
          </a:p>
          <a:p>
            <a:pPr marL="0" indent="0">
              <a:spcBef>
                <a:spcPts val="0"/>
              </a:spcBef>
              <a:buNone/>
            </a:pPr>
            <a:endParaRPr lang="en-US" sz="2200" dirty="0">
              <a:latin typeface="Arial"/>
              <a:ea typeface="Calibri"/>
              <a:cs typeface="Arial"/>
            </a:endParaRPr>
          </a:p>
          <a:p>
            <a:pPr marL="0" indent="0">
              <a:spcBef>
                <a:spcPts val="0"/>
              </a:spcBef>
              <a:buNone/>
            </a:pPr>
            <a:r>
              <a:rPr lang="en-US" sz="2200">
                <a:highlight>
                  <a:srgbClr val="FFFFFF"/>
                </a:highlight>
                <a:latin typeface="Arial"/>
                <a:ea typeface="Calibri"/>
                <a:cs typeface="Arial"/>
              </a:rPr>
              <a:t>Three weeks later, the Juvenile Probation Officer locates the youth, who was staying at the residence of one of his friends. The paternal uncle and aunt are willing to have the youth return to their home. The Juvenile Probation Officer returns the youth to the placement and documents a new child location as the previous child location with the Resource Family Home (paternal uncle and aunt) was ended due to the youth being absent from placement more than 14 days. The Juvenile Probation Officer notifies their Eligibility Resource of the new child location start date.  </a:t>
            </a:r>
          </a:p>
          <a:p>
            <a:pPr marL="0" indent="0">
              <a:spcBef>
                <a:spcPts val="0"/>
              </a:spcBef>
              <a:buNone/>
            </a:pPr>
            <a:endParaRPr lang="en-US" sz="2200" dirty="0">
              <a:highlight>
                <a:srgbClr val="FFFFFF"/>
              </a:highlight>
              <a:latin typeface="Arial"/>
              <a:ea typeface="Calibri"/>
              <a:cs typeface="Arial"/>
            </a:endParaRPr>
          </a:p>
          <a:p>
            <a:pPr marL="0" indent="0">
              <a:spcBef>
                <a:spcPts val="0"/>
              </a:spcBef>
              <a:buNone/>
            </a:pPr>
            <a:r>
              <a:rPr lang="en-US" sz="2200">
                <a:highlight>
                  <a:srgbClr val="FFFFFF"/>
                </a:highlight>
                <a:latin typeface="Arial"/>
                <a:ea typeface="Calibri"/>
                <a:cs typeface="Arial"/>
              </a:rPr>
              <a:t>The Juvenile Probation Officer provides an update to the court as to the youth’s status and the court orders that Placement Preservation efforts must be made on this case. The Juvenile Probation Officer documents the new Placement Preservation Strategy directly on the Child Location Record/Placement Stability Record, including a narrative describing the concerns and planned interventions and specific tasks to address the concerns, who will be responsible for the tasks, and start and end dates for the tasks. The Placement Preservation Strategy is shared with all relevant parties. </a:t>
            </a:r>
            <a:endParaRPr lang="en-US" sz="2200">
              <a:latin typeface="Arial"/>
              <a:ea typeface="Calibri"/>
              <a:cs typeface="Arial"/>
            </a:endParaRPr>
          </a:p>
          <a:p>
            <a:pPr marL="0" indent="0">
              <a:spcBef>
                <a:spcPts val="0"/>
              </a:spcBef>
              <a:buNone/>
            </a:pPr>
            <a:endParaRPr lang="en-US" sz="2800" i="1" dirty="0">
              <a:highlight>
                <a:srgbClr val="FFFFFF"/>
              </a:highlight>
              <a:latin typeface="Arial"/>
              <a:ea typeface="Calibri"/>
              <a:cs typeface="Arial"/>
            </a:endParaRPr>
          </a:p>
        </p:txBody>
      </p:sp>
      <p:sp>
        <p:nvSpPr>
          <p:cNvPr id="4" name="Footer Placeholder 3">
            <a:extLst>
              <a:ext uri="{FF2B5EF4-FFF2-40B4-BE49-F238E27FC236}">
                <a16:creationId xmlns:a16="http://schemas.microsoft.com/office/drawing/2014/main" id="{56813D63-615B-1351-02DC-5A3AA8CE073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1F7B76D-FFB8-E676-1BD3-73FA8B045A4B}"/>
              </a:ext>
            </a:extLst>
          </p:cNvPr>
          <p:cNvSpPr>
            <a:spLocks noGrp="1"/>
          </p:cNvSpPr>
          <p:nvPr>
            <p:ph type="sldNum" sz="quarter" idx="12"/>
          </p:nvPr>
        </p:nvSpPr>
        <p:spPr/>
        <p:txBody>
          <a:bodyPr/>
          <a:lstStyle/>
          <a:p>
            <a:fld id="{B6F15528-21DE-4FAA-801E-634DDDAF4B2B}" type="slidenum">
              <a:rPr lang="en-US" smtClean="0"/>
              <a:pPr/>
              <a:t>31</a:t>
            </a:fld>
            <a:endParaRPr lang="en-US"/>
          </a:p>
        </p:txBody>
      </p:sp>
    </p:spTree>
    <p:extLst>
      <p:ext uri="{BB962C8B-B14F-4D97-AF65-F5344CB8AC3E}">
        <p14:creationId xmlns:p14="http://schemas.microsoft.com/office/powerpoint/2010/main" val="38019714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6F27E-190D-F3EE-1D19-EE5F8DCAE8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9E5EDF-CAB4-AAA3-C1A9-7ADA8AC357AA}"/>
              </a:ext>
            </a:extLst>
          </p:cNvPr>
          <p:cNvSpPr>
            <a:spLocks noGrp="1"/>
          </p:cNvSpPr>
          <p:nvPr>
            <p:ph type="title"/>
          </p:nvPr>
        </p:nvSpPr>
        <p:spPr/>
        <p:txBody>
          <a:bodyPr/>
          <a:lstStyle/>
          <a:p>
            <a:r>
              <a:rPr lang="en-US"/>
              <a:t>Key Actions</a:t>
            </a:r>
          </a:p>
        </p:txBody>
      </p:sp>
      <p:sp>
        <p:nvSpPr>
          <p:cNvPr id="3" name="Content Placeholder 2">
            <a:extLst>
              <a:ext uri="{FF2B5EF4-FFF2-40B4-BE49-F238E27FC236}">
                <a16:creationId xmlns:a16="http://schemas.microsoft.com/office/drawing/2014/main" id="{E9441F16-A1AF-E20E-EB13-28AFFF977567}"/>
              </a:ext>
            </a:extLst>
          </p:cNvPr>
          <p:cNvSpPr>
            <a:spLocks noGrp="1"/>
          </p:cNvSpPr>
          <p:nvPr>
            <p:ph idx="1"/>
          </p:nvPr>
        </p:nvSpPr>
        <p:spPr/>
        <p:txBody>
          <a:bodyPr vert="horz" lIns="91440" tIns="45720" rIns="91440" bIns="45720" rtlCol="0" anchor="t">
            <a:normAutofit/>
          </a:bodyPr>
          <a:lstStyle/>
          <a:p>
            <a:pPr>
              <a:buFont typeface="Wingdings" pitchFamily="34" charset="0"/>
              <a:buChar char="Ø"/>
            </a:pPr>
            <a:r>
              <a:rPr lang="en-US">
                <a:latin typeface="Calibri"/>
                <a:ea typeface="Calibri"/>
                <a:cs typeface="Calibri"/>
              </a:rPr>
              <a:t>Update Placement Stability</a:t>
            </a:r>
          </a:p>
          <a:p>
            <a:pPr>
              <a:buFont typeface="Wingdings" pitchFamily="34" charset="0"/>
              <a:buChar char="Ø"/>
            </a:pPr>
            <a:r>
              <a:rPr lang="en-US">
                <a:latin typeface="Calibri"/>
                <a:ea typeface="Calibri"/>
                <a:cs typeface="Calibri"/>
              </a:rPr>
              <a:t>Create Placement Preservation Strategy</a:t>
            </a:r>
          </a:p>
          <a:p>
            <a:pPr>
              <a:buFont typeface="Wingdings" pitchFamily="34" charset="0"/>
              <a:buChar char="Ø"/>
            </a:pPr>
            <a:r>
              <a:rPr lang="en-US">
                <a:latin typeface="Calibri"/>
                <a:ea typeface="Calibri"/>
                <a:cs typeface="Calibri"/>
              </a:rPr>
              <a:t>Creating 14 Day Notice</a:t>
            </a:r>
          </a:p>
          <a:p>
            <a:pPr>
              <a:buFont typeface="Wingdings" pitchFamily="34" charset="0"/>
              <a:buChar char="Ø"/>
            </a:pPr>
            <a:r>
              <a:rPr lang="en-US">
                <a:latin typeface="Calibri"/>
                <a:ea typeface="Calibri"/>
                <a:cs typeface="Calibri"/>
              </a:rPr>
              <a:t>Recording Absences</a:t>
            </a:r>
            <a:endParaRPr lang="en-US" dirty="0">
              <a:ea typeface="Calibri"/>
            </a:endParaRPr>
          </a:p>
        </p:txBody>
      </p:sp>
      <p:sp>
        <p:nvSpPr>
          <p:cNvPr id="4" name="Footer Placeholder 3">
            <a:extLst>
              <a:ext uri="{FF2B5EF4-FFF2-40B4-BE49-F238E27FC236}">
                <a16:creationId xmlns:a16="http://schemas.microsoft.com/office/drawing/2014/main" id="{3D0686E9-B052-E46E-141F-9AFC1742C2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107CD20-7E5D-DA65-6695-9437778B6C78}"/>
              </a:ext>
            </a:extLst>
          </p:cNvPr>
          <p:cNvSpPr>
            <a:spLocks noGrp="1"/>
          </p:cNvSpPr>
          <p:nvPr>
            <p:ph type="sldNum" sz="quarter" idx="12"/>
          </p:nvPr>
        </p:nvSpPr>
        <p:spPr/>
        <p:txBody>
          <a:bodyPr/>
          <a:lstStyle/>
          <a:p>
            <a:fld id="{B6F15528-21DE-4FAA-801E-634DDDAF4B2B}" type="slidenum">
              <a:rPr lang="en-US" smtClean="0"/>
              <a:pPr/>
              <a:t>32</a:t>
            </a:fld>
            <a:endParaRPr lang="en-US"/>
          </a:p>
        </p:txBody>
      </p:sp>
    </p:spTree>
    <p:extLst>
      <p:ext uri="{BB962C8B-B14F-4D97-AF65-F5344CB8AC3E}">
        <p14:creationId xmlns:p14="http://schemas.microsoft.com/office/powerpoint/2010/main" val="18890305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E17D9-0AEA-C9EA-0B62-A19AE84FAD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AC740A-96ED-43BA-285B-FE91C0C22EBD}"/>
              </a:ext>
            </a:extLst>
          </p:cNvPr>
          <p:cNvSpPr>
            <a:spLocks noGrp="1"/>
          </p:cNvSpPr>
          <p:nvPr>
            <p:ph type="title"/>
          </p:nvPr>
        </p:nvSpPr>
        <p:spPr>
          <a:xfrm>
            <a:off x="941294" y="571500"/>
            <a:ext cx="3514819" cy="3962399"/>
          </a:xfrm>
        </p:spPr>
        <p:txBody>
          <a:bodyPr anchor="b">
            <a:normAutofit/>
          </a:bodyPr>
          <a:lstStyle/>
          <a:p>
            <a:r>
              <a:rPr lang="en-US"/>
              <a:t>Lesson 4</a:t>
            </a:r>
            <a:br>
              <a:rPr lang="en-US"/>
            </a:br>
            <a:r>
              <a:rPr lang="en-US"/>
              <a:t>Follow-Up</a:t>
            </a:r>
          </a:p>
        </p:txBody>
      </p:sp>
      <p:pic>
        <p:nvPicPr>
          <p:cNvPr id="10" name="Picture Placeholder 9">
            <a:extLst>
              <a:ext uri="{FF2B5EF4-FFF2-40B4-BE49-F238E27FC236}">
                <a16:creationId xmlns:a16="http://schemas.microsoft.com/office/drawing/2014/main" id="{E48CD5B4-2528-F751-7F64-F6FE3A3689DF}"/>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 Placeholder 7">
            <a:extLst>
              <a:ext uri="{FF2B5EF4-FFF2-40B4-BE49-F238E27FC236}">
                <a16:creationId xmlns:a16="http://schemas.microsoft.com/office/drawing/2014/main" id="{17ABBBEF-A072-CE28-F4EE-4C489236353C}"/>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B66B5153-45CA-859B-98FB-13FA2BDF5F6A}"/>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34A51A6C-7E36-7DF9-80E6-E689F8CBECE5}"/>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pPr>
                <a:spcAft>
                  <a:spcPts val="600"/>
                </a:spcAft>
              </a:pPr>
              <a:t>33</a:t>
            </a:fld>
            <a:endParaRPr lang="en-US"/>
          </a:p>
        </p:txBody>
      </p:sp>
      <p:sp>
        <p:nvSpPr>
          <p:cNvPr id="4" name="Slide Number Placeholder 7">
            <a:extLst>
              <a:ext uri="{FF2B5EF4-FFF2-40B4-BE49-F238E27FC236}">
                <a16:creationId xmlns:a16="http://schemas.microsoft.com/office/drawing/2014/main" id="{C77E2014-C915-3389-D8DF-E60F7C801D60}"/>
              </a:ext>
            </a:extLst>
          </p:cNvPr>
          <p:cNvSpPr txBox="1">
            <a:spLocks/>
          </p:cNvSpPr>
          <p:nvPr/>
        </p:nvSpPr>
        <p:spPr>
          <a:xfrm>
            <a:off x="15243048" y="948690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pPr/>
              <a:t>33</a:t>
            </a:fld>
            <a:endParaRPr lang="en-US"/>
          </a:p>
        </p:txBody>
      </p:sp>
    </p:spTree>
    <p:extLst>
      <p:ext uri="{BB962C8B-B14F-4D97-AF65-F5344CB8AC3E}">
        <p14:creationId xmlns:p14="http://schemas.microsoft.com/office/powerpoint/2010/main" val="36426580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5F98A-2EE8-14DE-C889-8E887CA7F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4DC35B-4CE1-D4C8-06AA-91ED01EE1113}"/>
              </a:ext>
            </a:extLst>
          </p:cNvPr>
          <p:cNvSpPr>
            <a:spLocks noGrp="1"/>
          </p:cNvSpPr>
          <p:nvPr>
            <p:ph type="title"/>
          </p:nvPr>
        </p:nvSpPr>
        <p:spPr/>
        <p:txBody>
          <a:bodyPr>
            <a:normAutofit fontScale="90000"/>
          </a:bodyPr>
          <a:lstStyle/>
          <a:p>
            <a:r>
              <a:rPr lang="en-US" dirty="0">
                <a:latin typeface="Arial"/>
                <a:cs typeface="Arial"/>
              </a:rPr>
              <a:t>Lesson 5: Short-Term Residential </a:t>
            </a:r>
            <a:r>
              <a:rPr lang="en-US" dirty="0" err="1">
                <a:latin typeface="Arial"/>
                <a:cs typeface="Arial"/>
              </a:rPr>
              <a:t>Treatm</a:t>
            </a:r>
            <a:r>
              <a:rPr lang="en-US" dirty="0">
                <a:latin typeface="Arial"/>
                <a:cs typeface="Arial"/>
              </a:rPr>
              <a:t>ent Program (STRTP) Placements</a:t>
            </a:r>
            <a:endParaRPr lang="en-US" dirty="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DBBB2314-7BB2-D45E-F880-F380B5337483}"/>
              </a:ext>
            </a:extLst>
          </p:cNvPr>
          <p:cNvSpPr>
            <a:spLocks noGrp="1"/>
          </p:cNvSpPr>
          <p:nvPr>
            <p:ph type="sldNum" sz="quarter" idx="12"/>
          </p:nvPr>
        </p:nvSpPr>
        <p:spPr>
          <a:xfrm>
            <a:off x="17002593" y="9486900"/>
            <a:ext cx="514350" cy="365125"/>
          </a:xfrm>
        </p:spPr>
        <p:txBody>
          <a:bodyPr/>
          <a:lstStyle/>
          <a:p>
            <a:fld id="{B6F15528-21DE-4FAA-801E-634DDDAF4B2B}" type="slidenum">
              <a:rPr lang="en-US" smtClean="0"/>
              <a:pPr/>
              <a:t>34</a:t>
            </a:fld>
            <a:endParaRPr lang="en-US"/>
          </a:p>
        </p:txBody>
      </p:sp>
      <p:sp>
        <p:nvSpPr>
          <p:cNvPr id="4" name="Date Placeholder 3">
            <a:extLst>
              <a:ext uri="{FF2B5EF4-FFF2-40B4-BE49-F238E27FC236}">
                <a16:creationId xmlns:a16="http://schemas.microsoft.com/office/drawing/2014/main" id="{A5002754-9535-F315-EC67-6D5F4CC9AFA0}"/>
              </a:ext>
              <a:ext uri="{C183D7F6-B498-43B3-948B-1728B52AA6E4}">
                <adec:decorative xmlns:adec="http://schemas.microsoft.com/office/drawing/2017/decorative" val="1"/>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14168104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CB8D6-DD74-271E-D771-3E31F30FBA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00CEE4-5CCF-EA1B-81E7-5AC78946FFCA}"/>
              </a:ext>
            </a:extLst>
          </p:cNvPr>
          <p:cNvSpPr>
            <a:spLocks noGrp="1"/>
          </p:cNvSpPr>
          <p:nvPr>
            <p:ph type="title"/>
          </p:nvPr>
        </p:nvSpPr>
        <p:spPr>
          <a:xfrm>
            <a:off x="914400" y="434976"/>
            <a:ext cx="14630400" cy="1202011"/>
          </a:xfrm>
        </p:spPr>
        <p:txBody>
          <a:bodyPr/>
          <a:lstStyle/>
          <a:p>
            <a:r>
              <a:rPr lang="en-US"/>
              <a:t>Scenario Narrative</a:t>
            </a:r>
          </a:p>
        </p:txBody>
      </p:sp>
      <p:sp>
        <p:nvSpPr>
          <p:cNvPr id="3" name="Content Placeholder 2">
            <a:extLst>
              <a:ext uri="{FF2B5EF4-FFF2-40B4-BE49-F238E27FC236}">
                <a16:creationId xmlns:a16="http://schemas.microsoft.com/office/drawing/2014/main" id="{570D99AE-7CDE-16A9-D44E-CED6C23690C4}"/>
              </a:ext>
            </a:extLst>
          </p:cNvPr>
          <p:cNvSpPr>
            <a:spLocks noGrp="1"/>
          </p:cNvSpPr>
          <p:nvPr>
            <p:ph idx="1"/>
          </p:nvPr>
        </p:nvSpPr>
        <p:spPr>
          <a:xfrm>
            <a:off x="914400" y="1845879"/>
            <a:ext cx="15536917" cy="7412421"/>
          </a:xfrm>
        </p:spPr>
        <p:txBody>
          <a:bodyPr vert="horz" lIns="91440" tIns="45720" rIns="91440" bIns="45720" rtlCol="0" anchor="t">
            <a:noAutofit/>
          </a:bodyPr>
          <a:lstStyle/>
          <a:p>
            <a:pPr marL="0" indent="0">
              <a:spcBef>
                <a:spcPts val="0"/>
              </a:spcBef>
              <a:buNone/>
            </a:pPr>
            <a:r>
              <a:rPr lang="en-US" sz="2800" dirty="0">
                <a:solidFill>
                  <a:schemeClr val="tx1"/>
                </a:solidFill>
                <a:highlight>
                  <a:srgbClr val="FFFFFF"/>
                </a:highlight>
                <a:latin typeface="Arial"/>
                <a:ea typeface="Calibri"/>
                <a:cs typeface="Arial"/>
              </a:rPr>
              <a:t>Two weeks later, the Juvenile Probation Officer is contacted by the aunt and uncle, who report that the youth’s behavior has been increasingly difficult to manage in the home, including threats to run away, threats to harm the other children who reside in the home, threats to the pets in the home, and self-harm statements. They believe he is in need of a more structured placement than they can provide. The Juvenile Probation Officer schedules an emergency Child and Family Team Meeting to discuss placement options for the youth and the recommendation is to place the child in an STRTP. The Juvenile Probation Officer is able to locate an STRTP placement for the youth and places him in the facility on an emergency basis. The Juvenile Probation Officer schedules the Qualified Individual assessment and the Interagency Placement Committee meeting and provides the Qualified Individual’s assessment, CFT Summary and Action Items, and all available assessments to the Interagency Placement Committee. The Interagency Placement Committee will make a determination about placement, document their decision, and return it to the Juvenile Probation Officer. The Juvenile Probation Officer receives the documentation that the QI approved the STRTP and provides the IPC’s determination along with the QI’s assessment to the STRTP.  The Juvenile Probation Officer uploads court minute orders approving the STRTP into CWS-CARES.  </a:t>
            </a:r>
            <a:endParaRPr lang="en-US" sz="2800">
              <a:solidFill>
                <a:schemeClr val="tx1"/>
              </a:solidFill>
              <a:highlight>
                <a:srgbClr val="C6C6C6"/>
              </a:highlight>
              <a:latin typeface="Arial"/>
              <a:ea typeface="Calibri"/>
              <a:cs typeface="Arial"/>
            </a:endParaRPr>
          </a:p>
        </p:txBody>
      </p:sp>
      <p:sp>
        <p:nvSpPr>
          <p:cNvPr id="4" name="Footer Placeholder 3">
            <a:extLst>
              <a:ext uri="{FF2B5EF4-FFF2-40B4-BE49-F238E27FC236}">
                <a16:creationId xmlns:a16="http://schemas.microsoft.com/office/drawing/2014/main" id="{A2CF3DBE-BA71-160D-A608-DFC4F711407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2B2E7F7-CD85-1E11-FFA1-5308CD93B7CB}"/>
              </a:ext>
            </a:extLst>
          </p:cNvPr>
          <p:cNvSpPr>
            <a:spLocks noGrp="1"/>
          </p:cNvSpPr>
          <p:nvPr>
            <p:ph type="sldNum" sz="quarter" idx="12"/>
          </p:nvPr>
        </p:nvSpPr>
        <p:spPr/>
        <p:txBody>
          <a:bodyPr/>
          <a:lstStyle/>
          <a:p>
            <a:fld id="{B6F15528-21DE-4FAA-801E-634DDDAF4B2B}" type="slidenum">
              <a:rPr lang="en-US" smtClean="0"/>
              <a:pPr/>
              <a:t>35</a:t>
            </a:fld>
            <a:endParaRPr lang="en-US"/>
          </a:p>
        </p:txBody>
      </p:sp>
    </p:spTree>
    <p:extLst>
      <p:ext uri="{BB962C8B-B14F-4D97-AF65-F5344CB8AC3E}">
        <p14:creationId xmlns:p14="http://schemas.microsoft.com/office/powerpoint/2010/main" val="12135925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26368-F297-ADC8-F229-2A137B490D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13A006-9DB2-1873-5A3D-1D9BC3B17C33}"/>
              </a:ext>
            </a:extLst>
          </p:cNvPr>
          <p:cNvSpPr>
            <a:spLocks noGrp="1"/>
          </p:cNvSpPr>
          <p:nvPr>
            <p:ph type="title"/>
          </p:nvPr>
        </p:nvSpPr>
        <p:spPr/>
        <p:txBody>
          <a:bodyPr/>
          <a:lstStyle/>
          <a:p>
            <a:r>
              <a:rPr lang="en-US"/>
              <a:t>Key Actions</a:t>
            </a:r>
          </a:p>
        </p:txBody>
      </p:sp>
      <p:sp>
        <p:nvSpPr>
          <p:cNvPr id="3" name="Content Placeholder 2">
            <a:extLst>
              <a:ext uri="{FF2B5EF4-FFF2-40B4-BE49-F238E27FC236}">
                <a16:creationId xmlns:a16="http://schemas.microsoft.com/office/drawing/2014/main" id="{F4CE127A-2C62-B22B-8FC8-E674E5ADB8AC}"/>
              </a:ext>
            </a:extLst>
          </p:cNvPr>
          <p:cNvSpPr>
            <a:spLocks noGrp="1"/>
          </p:cNvSpPr>
          <p:nvPr>
            <p:ph idx="1"/>
          </p:nvPr>
        </p:nvSpPr>
        <p:spPr/>
        <p:txBody>
          <a:bodyPr vert="horz" lIns="91440" tIns="45720" rIns="91440" bIns="45720" rtlCol="0" anchor="t">
            <a:normAutofit/>
          </a:bodyPr>
          <a:lstStyle/>
          <a:p>
            <a:pPr>
              <a:buFont typeface="Wingdings" pitchFamily="34" charset="0"/>
              <a:buChar char="Ø"/>
            </a:pPr>
            <a:r>
              <a:rPr lang="en-US">
                <a:latin typeface="Calibri"/>
                <a:ea typeface="Calibri"/>
                <a:cs typeface="Calibri"/>
              </a:rPr>
              <a:t>Case Management Requirements for STRTPs</a:t>
            </a:r>
          </a:p>
          <a:p>
            <a:pPr>
              <a:buFont typeface="Wingdings" pitchFamily="34" charset="0"/>
              <a:buChar char="Ø"/>
            </a:pPr>
            <a:r>
              <a:rPr lang="en-US">
                <a:latin typeface="Calibri"/>
                <a:ea typeface="Calibri"/>
                <a:cs typeface="Calibri"/>
              </a:rPr>
              <a:t>STRTP Placements</a:t>
            </a:r>
          </a:p>
          <a:p>
            <a:pPr>
              <a:buFont typeface="Wingdings" pitchFamily="34" charset="0"/>
              <a:buChar char="Ø"/>
            </a:pPr>
            <a:r>
              <a:rPr lang="en-US">
                <a:latin typeface="Calibri"/>
                <a:ea typeface="Calibri"/>
                <a:cs typeface="Calibri"/>
              </a:rPr>
              <a:t>Update STRTP Placement Decision</a:t>
            </a:r>
            <a:endParaRPr lang="en-US" dirty="0">
              <a:ea typeface="Calibri"/>
            </a:endParaRPr>
          </a:p>
        </p:txBody>
      </p:sp>
      <p:sp>
        <p:nvSpPr>
          <p:cNvPr id="4" name="Footer Placeholder 3">
            <a:extLst>
              <a:ext uri="{FF2B5EF4-FFF2-40B4-BE49-F238E27FC236}">
                <a16:creationId xmlns:a16="http://schemas.microsoft.com/office/drawing/2014/main" id="{7AB2C84F-F9DD-9263-64A9-1C9B89DAB7A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ADFC268-2657-1DE9-D7B0-5924589542C9}"/>
              </a:ext>
            </a:extLst>
          </p:cNvPr>
          <p:cNvSpPr>
            <a:spLocks noGrp="1"/>
          </p:cNvSpPr>
          <p:nvPr>
            <p:ph type="sldNum" sz="quarter" idx="12"/>
          </p:nvPr>
        </p:nvSpPr>
        <p:spPr/>
        <p:txBody>
          <a:bodyPr/>
          <a:lstStyle/>
          <a:p>
            <a:fld id="{B6F15528-21DE-4FAA-801E-634DDDAF4B2B}" type="slidenum">
              <a:rPr lang="en-US" smtClean="0"/>
              <a:pPr/>
              <a:t>36</a:t>
            </a:fld>
            <a:endParaRPr lang="en-US"/>
          </a:p>
        </p:txBody>
      </p:sp>
    </p:spTree>
    <p:extLst>
      <p:ext uri="{BB962C8B-B14F-4D97-AF65-F5344CB8AC3E}">
        <p14:creationId xmlns:p14="http://schemas.microsoft.com/office/powerpoint/2010/main" val="24382578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8920D-2386-47C2-A3B4-EEBE104F49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AB3D2F-43AB-A68B-135B-A42DF4183C80}"/>
              </a:ext>
            </a:extLst>
          </p:cNvPr>
          <p:cNvSpPr>
            <a:spLocks noGrp="1"/>
          </p:cNvSpPr>
          <p:nvPr>
            <p:ph type="title"/>
          </p:nvPr>
        </p:nvSpPr>
        <p:spPr>
          <a:xfrm>
            <a:off x="941294" y="571500"/>
            <a:ext cx="3514819" cy="3962399"/>
          </a:xfrm>
        </p:spPr>
        <p:txBody>
          <a:bodyPr anchor="b">
            <a:normAutofit/>
          </a:bodyPr>
          <a:lstStyle/>
          <a:p>
            <a:r>
              <a:rPr lang="en-US"/>
              <a:t>Lesson 5</a:t>
            </a:r>
            <a:br>
              <a:rPr lang="en-US" dirty="0"/>
            </a:br>
            <a:r>
              <a:rPr lang="en-US"/>
              <a:t>Follow-Up</a:t>
            </a:r>
          </a:p>
        </p:txBody>
      </p:sp>
      <p:pic>
        <p:nvPicPr>
          <p:cNvPr id="10" name="Picture Placeholder 9">
            <a:extLst>
              <a:ext uri="{FF2B5EF4-FFF2-40B4-BE49-F238E27FC236}">
                <a16:creationId xmlns:a16="http://schemas.microsoft.com/office/drawing/2014/main" id="{34E48AA0-1B44-76AE-50C4-EEC9C222542E}"/>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 Placeholder 7">
            <a:extLst>
              <a:ext uri="{FF2B5EF4-FFF2-40B4-BE49-F238E27FC236}">
                <a16:creationId xmlns:a16="http://schemas.microsoft.com/office/drawing/2014/main" id="{C24B0981-429F-28F7-D87D-8F1C3414413B}"/>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F09A8DCB-A837-7A36-37AD-19B107B6AED1}"/>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7ABC0FA0-2E6D-FF04-CA3A-F185F3D97717}"/>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pPr>
                <a:spcAft>
                  <a:spcPts val="600"/>
                </a:spcAft>
              </a:pPr>
              <a:t>37</a:t>
            </a:fld>
            <a:endParaRPr lang="en-US"/>
          </a:p>
        </p:txBody>
      </p:sp>
      <p:sp>
        <p:nvSpPr>
          <p:cNvPr id="4" name="Slide Number Placeholder 7">
            <a:extLst>
              <a:ext uri="{FF2B5EF4-FFF2-40B4-BE49-F238E27FC236}">
                <a16:creationId xmlns:a16="http://schemas.microsoft.com/office/drawing/2014/main" id="{B40DFDCC-C85B-B4A6-F91D-D630EF712AA1}"/>
              </a:ext>
            </a:extLst>
          </p:cNvPr>
          <p:cNvSpPr txBox="1">
            <a:spLocks/>
          </p:cNvSpPr>
          <p:nvPr/>
        </p:nvSpPr>
        <p:spPr>
          <a:xfrm>
            <a:off x="15243048" y="948690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pPr/>
              <a:t>37</a:t>
            </a:fld>
            <a:endParaRPr lang="en-US"/>
          </a:p>
        </p:txBody>
      </p:sp>
    </p:spTree>
    <p:extLst>
      <p:ext uri="{BB962C8B-B14F-4D97-AF65-F5344CB8AC3E}">
        <p14:creationId xmlns:p14="http://schemas.microsoft.com/office/powerpoint/2010/main" val="16662506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14AE7-09A6-98F8-873F-AE5051CFFD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2E17D4-42F4-7293-311A-0082A9C79DF0}"/>
              </a:ext>
            </a:extLst>
          </p:cNvPr>
          <p:cNvSpPr>
            <a:spLocks noGrp="1"/>
          </p:cNvSpPr>
          <p:nvPr>
            <p:ph type="title"/>
          </p:nvPr>
        </p:nvSpPr>
        <p:spPr/>
        <p:txBody>
          <a:bodyPr>
            <a:normAutofit/>
          </a:bodyPr>
          <a:lstStyle/>
          <a:p>
            <a:r>
              <a:rPr lang="en-US">
                <a:latin typeface="Arial"/>
                <a:cs typeface="Arial"/>
              </a:rPr>
              <a:t>Lesson 6: Extended Foster Care (EFC) Processes</a:t>
            </a:r>
            <a:endParaRPr lang="en-US">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F91A785C-8064-AB19-0483-39035EE4E7B9}"/>
              </a:ext>
            </a:extLst>
          </p:cNvPr>
          <p:cNvSpPr>
            <a:spLocks noGrp="1"/>
          </p:cNvSpPr>
          <p:nvPr>
            <p:ph type="sldNum" sz="quarter" idx="12"/>
          </p:nvPr>
        </p:nvSpPr>
        <p:spPr>
          <a:xfrm>
            <a:off x="17002593" y="9486900"/>
            <a:ext cx="514350" cy="365125"/>
          </a:xfrm>
        </p:spPr>
        <p:txBody>
          <a:bodyPr/>
          <a:lstStyle/>
          <a:p>
            <a:fld id="{B6F15528-21DE-4FAA-801E-634DDDAF4B2B}" type="slidenum">
              <a:rPr lang="en-US" smtClean="0"/>
              <a:pPr/>
              <a:t>38</a:t>
            </a:fld>
            <a:endParaRPr lang="en-US"/>
          </a:p>
        </p:txBody>
      </p:sp>
      <p:sp>
        <p:nvSpPr>
          <p:cNvPr id="4" name="Date Placeholder 3">
            <a:extLst>
              <a:ext uri="{FF2B5EF4-FFF2-40B4-BE49-F238E27FC236}">
                <a16:creationId xmlns:a16="http://schemas.microsoft.com/office/drawing/2014/main" id="{62E0223E-CD52-479A-BED1-C1020C7CEAC6}"/>
              </a:ext>
              <a:ext uri="{C183D7F6-B498-43B3-948B-1728B52AA6E4}">
                <adec:decorative xmlns:adec="http://schemas.microsoft.com/office/drawing/2017/decorative" val="1"/>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13319573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21D9B-57EA-357B-BCF5-6E0DF8E725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11716B-268E-4505-9EDC-2EE5C5A7A2FA}"/>
              </a:ext>
            </a:extLst>
          </p:cNvPr>
          <p:cNvSpPr>
            <a:spLocks noGrp="1"/>
          </p:cNvSpPr>
          <p:nvPr>
            <p:ph type="title"/>
          </p:nvPr>
        </p:nvSpPr>
        <p:spPr/>
        <p:txBody>
          <a:bodyPr/>
          <a:lstStyle/>
          <a:p>
            <a:r>
              <a:rPr lang="en-US"/>
              <a:t>Key Actions</a:t>
            </a:r>
          </a:p>
        </p:txBody>
      </p:sp>
      <p:sp>
        <p:nvSpPr>
          <p:cNvPr id="3" name="Content Placeholder 2">
            <a:extLst>
              <a:ext uri="{FF2B5EF4-FFF2-40B4-BE49-F238E27FC236}">
                <a16:creationId xmlns:a16="http://schemas.microsoft.com/office/drawing/2014/main" id="{BB2842A9-D522-8B28-5013-B9CDE971FF8C}"/>
              </a:ext>
            </a:extLst>
          </p:cNvPr>
          <p:cNvSpPr>
            <a:spLocks noGrp="1"/>
          </p:cNvSpPr>
          <p:nvPr>
            <p:ph idx="1"/>
          </p:nvPr>
        </p:nvSpPr>
        <p:spPr/>
        <p:txBody>
          <a:bodyPr vert="horz" lIns="91440" tIns="45720" rIns="91440" bIns="45720" rtlCol="0" anchor="t">
            <a:normAutofit/>
          </a:bodyPr>
          <a:lstStyle/>
          <a:p>
            <a:pPr marL="571500" indent="-571500">
              <a:buFont typeface="Wingdings" pitchFamily="34" charset="0"/>
              <a:buChar char="Ø"/>
            </a:pPr>
            <a:r>
              <a:rPr lang="en-US">
                <a:latin typeface="Calibri"/>
                <a:ea typeface="Calibri"/>
                <a:cs typeface="Calibri"/>
              </a:rPr>
              <a:t>Change the Service Component to Supportive Transition</a:t>
            </a:r>
          </a:p>
          <a:p>
            <a:pPr marL="571500" indent="-571500">
              <a:buFont typeface="Wingdings" pitchFamily="34" charset="0"/>
              <a:buChar char="Ø"/>
            </a:pPr>
            <a:r>
              <a:rPr lang="en-US">
                <a:latin typeface="Calibri"/>
                <a:ea typeface="Calibri"/>
                <a:cs typeface="Calibri"/>
              </a:rPr>
              <a:t>Change the Case Type</a:t>
            </a:r>
          </a:p>
          <a:p>
            <a:pPr marL="571500" indent="-571500">
              <a:buFont typeface="Wingdings" pitchFamily="34" charset="0"/>
              <a:buChar char="Ø"/>
            </a:pPr>
            <a:r>
              <a:rPr lang="en-US">
                <a:latin typeface="Calibri"/>
                <a:ea typeface="Calibri"/>
                <a:cs typeface="Calibri"/>
              </a:rPr>
              <a:t>Complete the EFC Eligibility Page</a:t>
            </a:r>
          </a:p>
          <a:p>
            <a:pPr marL="571500" indent="-571500">
              <a:buFont typeface="Wingdings" pitchFamily="34" charset="0"/>
              <a:buChar char="Ø"/>
            </a:pPr>
            <a:r>
              <a:rPr lang="en-US">
                <a:latin typeface="Calibri"/>
                <a:ea typeface="Calibri"/>
                <a:cs typeface="Calibri"/>
              </a:rPr>
              <a:t>Create Initial/Re-Entry into EFC</a:t>
            </a:r>
          </a:p>
          <a:p>
            <a:pPr marL="571500" indent="-571500">
              <a:buFont typeface="Wingdings" pitchFamily="34" charset="0"/>
              <a:buChar char="Ø"/>
            </a:pPr>
            <a:r>
              <a:rPr lang="en-US">
                <a:latin typeface="Calibri"/>
                <a:ea typeface="Calibri"/>
                <a:cs typeface="Calibri"/>
              </a:rPr>
              <a:t>Exiting (Opting Out) from EFC</a:t>
            </a:r>
            <a:endParaRPr lang="en-US" dirty="0">
              <a:latin typeface="Calibri"/>
              <a:ea typeface="Calibri"/>
              <a:cs typeface="Calibri"/>
            </a:endParaRPr>
          </a:p>
          <a:p>
            <a:pPr marL="571500" indent="-571500">
              <a:buFont typeface="Wingdings" pitchFamily="34" charset="0"/>
              <a:buChar char="Ø"/>
            </a:pPr>
            <a:r>
              <a:rPr lang="en-US">
                <a:latin typeface="Calibri"/>
                <a:ea typeface="Calibri"/>
                <a:cs typeface="Calibri"/>
              </a:rPr>
              <a:t>Gather and Provide Information to Authorize EFC Benefits</a:t>
            </a:r>
          </a:p>
          <a:p>
            <a:pPr marL="571500" indent="-571500">
              <a:buFont typeface="Wingdings" pitchFamily="34" charset="0"/>
              <a:buChar char="Ø"/>
            </a:pPr>
            <a:r>
              <a:rPr lang="en-US">
                <a:latin typeface="Calibri"/>
                <a:ea typeface="Calibri"/>
                <a:cs typeface="Calibri"/>
              </a:rPr>
              <a:t>Supervised Independent Living Placements (SILPs)</a:t>
            </a:r>
          </a:p>
          <a:p>
            <a:pPr marL="571500" indent="-571500">
              <a:buFont typeface="Wingdings" pitchFamily="34" charset="0"/>
              <a:buChar char="Ø"/>
            </a:pPr>
            <a:r>
              <a:rPr lang="en-US">
                <a:latin typeface="Calibri"/>
                <a:ea typeface="Calibri"/>
                <a:cs typeface="Calibri"/>
              </a:rPr>
              <a:t>Transitional Housing Placements</a:t>
            </a:r>
            <a:endParaRPr lang="en-US" dirty="0">
              <a:latin typeface="Calibri"/>
              <a:ea typeface="Calibri"/>
              <a:cs typeface="Calibri"/>
            </a:endParaRPr>
          </a:p>
        </p:txBody>
      </p:sp>
      <p:sp>
        <p:nvSpPr>
          <p:cNvPr id="4" name="Footer Placeholder 3">
            <a:extLst>
              <a:ext uri="{FF2B5EF4-FFF2-40B4-BE49-F238E27FC236}">
                <a16:creationId xmlns:a16="http://schemas.microsoft.com/office/drawing/2014/main" id="{D5C4DF67-FDB2-9612-5D40-3502F6BBAEF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B21AF7-1E41-6A0A-8482-DF2F2CC49767}"/>
              </a:ext>
            </a:extLst>
          </p:cNvPr>
          <p:cNvSpPr>
            <a:spLocks noGrp="1"/>
          </p:cNvSpPr>
          <p:nvPr>
            <p:ph type="sldNum" sz="quarter" idx="12"/>
          </p:nvPr>
        </p:nvSpPr>
        <p:spPr/>
        <p:txBody>
          <a:bodyPr/>
          <a:lstStyle/>
          <a:p>
            <a:fld id="{B6F15528-21DE-4FAA-801E-634DDDAF4B2B}" type="slidenum">
              <a:rPr lang="en-US" smtClean="0"/>
              <a:pPr/>
              <a:t>39</a:t>
            </a:fld>
            <a:endParaRPr lang="en-US"/>
          </a:p>
        </p:txBody>
      </p:sp>
    </p:spTree>
    <p:extLst>
      <p:ext uri="{BB962C8B-B14F-4D97-AF65-F5344CB8AC3E}">
        <p14:creationId xmlns:p14="http://schemas.microsoft.com/office/powerpoint/2010/main" val="554412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F08E3-AFF2-35B9-2071-513F840D91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B31200-92BA-E813-9E90-010C887C17B6}"/>
              </a:ext>
            </a:extLst>
          </p:cNvPr>
          <p:cNvSpPr>
            <a:spLocks noGrp="1"/>
          </p:cNvSpPr>
          <p:nvPr>
            <p:ph type="title" idx="4294967295"/>
          </p:nvPr>
        </p:nvSpPr>
        <p:spPr>
          <a:xfrm>
            <a:off x="5585785" y="412657"/>
            <a:ext cx="5709173" cy="996950"/>
          </a:xfrm>
        </p:spPr>
        <p:txBody>
          <a:bodyPr anchor="t"/>
          <a:lstStyle/>
          <a:p>
            <a:r>
              <a:rPr lang="en-US">
                <a:latin typeface="Arial" panose="020B0604020202020204" pitchFamily="34" charset="0"/>
                <a:cs typeface="Arial" panose="020B0604020202020204" pitchFamily="34" charset="0"/>
              </a:rPr>
              <a:t>About This Course</a:t>
            </a:r>
          </a:p>
        </p:txBody>
      </p:sp>
      <p:sp>
        <p:nvSpPr>
          <p:cNvPr id="38" name="Text Placeholder 4">
            <a:extLst>
              <a:ext uri="{FF2B5EF4-FFF2-40B4-BE49-F238E27FC236}">
                <a16:creationId xmlns:a16="http://schemas.microsoft.com/office/drawing/2014/main" id="{5AF1E987-3255-2EF5-3393-DDC14ADBAFCC}"/>
              </a:ext>
            </a:extLst>
          </p:cNvPr>
          <p:cNvSpPr txBox="1">
            <a:spLocks/>
          </p:cNvSpPr>
          <p:nvPr/>
        </p:nvSpPr>
        <p:spPr>
          <a:xfrm>
            <a:off x="2626340" y="4786614"/>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Recording Notice</a:t>
            </a:r>
          </a:p>
        </p:txBody>
      </p:sp>
      <p:sp>
        <p:nvSpPr>
          <p:cNvPr id="45" name="Text Placeholder 4">
            <a:extLst>
              <a:ext uri="{FF2B5EF4-FFF2-40B4-BE49-F238E27FC236}">
                <a16:creationId xmlns:a16="http://schemas.microsoft.com/office/drawing/2014/main" id="{14AC3DE8-D85C-83C8-416E-AC96BB92EBAF}"/>
              </a:ext>
            </a:extLst>
          </p:cNvPr>
          <p:cNvSpPr txBox="1">
            <a:spLocks/>
          </p:cNvSpPr>
          <p:nvPr/>
        </p:nvSpPr>
        <p:spPr>
          <a:xfrm>
            <a:off x="6032320" y="4540961"/>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Course Content</a:t>
            </a:r>
          </a:p>
        </p:txBody>
      </p:sp>
      <p:sp>
        <p:nvSpPr>
          <p:cNvPr id="66" name="Text Placeholder 4">
            <a:extLst>
              <a:ext uri="{FF2B5EF4-FFF2-40B4-BE49-F238E27FC236}">
                <a16:creationId xmlns:a16="http://schemas.microsoft.com/office/drawing/2014/main" id="{8BDA8037-7111-4CBF-C832-8AC518E72AE1}"/>
              </a:ext>
            </a:extLst>
          </p:cNvPr>
          <p:cNvSpPr txBox="1">
            <a:spLocks/>
          </p:cNvSpPr>
          <p:nvPr/>
        </p:nvSpPr>
        <p:spPr>
          <a:xfrm>
            <a:off x="9728660" y="4642045"/>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Tech Support</a:t>
            </a:r>
          </a:p>
        </p:txBody>
      </p:sp>
      <p:sp>
        <p:nvSpPr>
          <p:cNvPr id="80" name="Text Placeholder 4">
            <a:extLst>
              <a:ext uri="{FF2B5EF4-FFF2-40B4-BE49-F238E27FC236}">
                <a16:creationId xmlns:a16="http://schemas.microsoft.com/office/drawing/2014/main" id="{06BC9E42-86AA-00DE-C4F0-36E39514130B}"/>
              </a:ext>
            </a:extLst>
          </p:cNvPr>
          <p:cNvSpPr txBox="1">
            <a:spLocks/>
          </p:cNvSpPr>
          <p:nvPr/>
        </p:nvSpPr>
        <p:spPr>
          <a:xfrm>
            <a:off x="13263811" y="4529439"/>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Parking Lot</a:t>
            </a:r>
          </a:p>
        </p:txBody>
      </p:sp>
      <p:sp>
        <p:nvSpPr>
          <p:cNvPr id="53" name="Text Placeholder 4">
            <a:extLst>
              <a:ext uri="{FF2B5EF4-FFF2-40B4-BE49-F238E27FC236}">
                <a16:creationId xmlns:a16="http://schemas.microsoft.com/office/drawing/2014/main" id="{EF84D75E-A805-DF4F-5860-1565FF2C0518}"/>
              </a:ext>
            </a:extLst>
          </p:cNvPr>
          <p:cNvSpPr txBox="1">
            <a:spLocks/>
          </p:cNvSpPr>
          <p:nvPr/>
        </p:nvSpPr>
        <p:spPr>
          <a:xfrm>
            <a:off x="3979627" y="8461524"/>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400">
                <a:latin typeface="Arial"/>
                <a:cs typeface="Arial"/>
              </a:rPr>
              <a:t>Training </a:t>
            </a:r>
            <a:endParaRPr lang="en-US"/>
          </a:p>
          <a:p>
            <a:pPr marL="0" indent="0" algn="ctr">
              <a:buNone/>
            </a:pPr>
            <a:r>
              <a:rPr lang="en-US" sz="2400">
                <a:latin typeface="Arial"/>
                <a:cs typeface="Arial"/>
              </a:rPr>
              <a:t> Environment</a:t>
            </a:r>
            <a:endParaRPr lang="en-US"/>
          </a:p>
        </p:txBody>
      </p:sp>
      <p:sp>
        <p:nvSpPr>
          <p:cNvPr id="73" name="Text Placeholder 4">
            <a:extLst>
              <a:ext uri="{FF2B5EF4-FFF2-40B4-BE49-F238E27FC236}">
                <a16:creationId xmlns:a16="http://schemas.microsoft.com/office/drawing/2014/main" id="{00FD2275-5F13-18FF-0947-893131195CF7}"/>
              </a:ext>
            </a:extLst>
          </p:cNvPr>
          <p:cNvSpPr txBox="1">
            <a:spLocks/>
          </p:cNvSpPr>
          <p:nvPr/>
        </p:nvSpPr>
        <p:spPr>
          <a:xfrm>
            <a:off x="7514721" y="8461524"/>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Q&amp;A Options</a:t>
            </a:r>
          </a:p>
        </p:txBody>
      </p:sp>
      <p:sp>
        <p:nvSpPr>
          <p:cNvPr id="81" name="Text Placeholder 4">
            <a:extLst>
              <a:ext uri="{FF2B5EF4-FFF2-40B4-BE49-F238E27FC236}">
                <a16:creationId xmlns:a16="http://schemas.microsoft.com/office/drawing/2014/main" id="{B492B2B7-8556-17B2-EFB7-9E9114150BDF}"/>
              </a:ext>
            </a:extLst>
          </p:cNvPr>
          <p:cNvSpPr txBox="1">
            <a:spLocks/>
          </p:cNvSpPr>
          <p:nvPr/>
        </p:nvSpPr>
        <p:spPr>
          <a:xfrm>
            <a:off x="10951325" y="8720317"/>
            <a:ext cx="2665313" cy="766583"/>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400">
                <a:latin typeface="Arial" panose="020B0604020202020204" pitchFamily="34" charset="0"/>
                <a:cs typeface="Arial" panose="020B0604020202020204" pitchFamily="34" charset="0"/>
              </a:rPr>
              <a:t>Course Feedback</a:t>
            </a:r>
          </a:p>
        </p:txBody>
      </p:sp>
      <p:sp>
        <p:nvSpPr>
          <p:cNvPr id="8" name="Slide Number Placeholder 7">
            <a:extLst>
              <a:ext uri="{FF2B5EF4-FFF2-40B4-BE49-F238E27FC236}">
                <a16:creationId xmlns:a16="http://schemas.microsoft.com/office/drawing/2014/main" id="{6A478993-5921-4D0B-429C-FB20B0F2C6A5}"/>
              </a:ext>
            </a:extLst>
          </p:cNvPr>
          <p:cNvSpPr>
            <a:spLocks noGrp="1"/>
          </p:cNvSpPr>
          <p:nvPr>
            <p:ph type="sldNum" sz="quarter" idx="4294967295"/>
          </p:nvPr>
        </p:nvSpPr>
        <p:spPr>
          <a:xfrm>
            <a:off x="15243048" y="9486900"/>
            <a:ext cx="2133600" cy="365125"/>
          </a:xfrm>
        </p:spPr>
        <p:txBody>
          <a:bodyPr/>
          <a:lstStyle/>
          <a:p>
            <a:fld id="{B6F15528-21DE-4FAA-801E-634DDDAF4B2B}" type="slidenum">
              <a:rPr lang="en-US" smtClean="0"/>
              <a:pPr/>
              <a:t>4</a:t>
            </a:fld>
            <a:endParaRPr lang="en-US"/>
          </a:p>
        </p:txBody>
      </p:sp>
      <p:sp>
        <p:nvSpPr>
          <p:cNvPr id="22" name="AutoShape 2">
            <a:extLst>
              <a:ext uri="{FF2B5EF4-FFF2-40B4-BE49-F238E27FC236}">
                <a16:creationId xmlns:a16="http://schemas.microsoft.com/office/drawing/2014/main" id="{EF4E9556-CDF4-0F22-4693-39C3E6063646}"/>
              </a:ext>
              <a:ext uri="{C183D7F6-B498-43B3-948B-1728B52AA6E4}">
                <adec:decorative xmlns:adec="http://schemas.microsoft.com/office/drawing/2017/decorative" val="1"/>
              </a:ext>
            </a:extLst>
          </p:cNvPr>
          <p:cNvSpPr>
            <a:spLocks noChangeAspect="1" noChangeArrowheads="1"/>
          </p:cNvSpPr>
          <p:nvPr/>
        </p:nvSpPr>
        <p:spPr bwMode="auto">
          <a:xfrm>
            <a:off x="1790700" y="6972300"/>
            <a:ext cx="2247900" cy="22479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53D53"/>
              </a:solidFill>
            </a:endParaRPr>
          </a:p>
        </p:txBody>
      </p:sp>
      <p:grpSp>
        <p:nvGrpSpPr>
          <p:cNvPr id="37" name="Group 36">
            <a:extLst>
              <a:ext uri="{FF2B5EF4-FFF2-40B4-BE49-F238E27FC236}">
                <a16:creationId xmlns:a16="http://schemas.microsoft.com/office/drawing/2014/main" id="{F84D5DDC-0179-65A1-B460-37B3459DFD00}"/>
              </a:ext>
              <a:ext uri="{C183D7F6-B498-43B3-948B-1728B52AA6E4}">
                <adec:decorative xmlns:adec="http://schemas.microsoft.com/office/drawing/2017/decorative" val="1"/>
              </a:ext>
            </a:extLst>
          </p:cNvPr>
          <p:cNvGrpSpPr/>
          <p:nvPr/>
        </p:nvGrpSpPr>
        <p:grpSpPr>
          <a:xfrm>
            <a:off x="4076238" y="5936416"/>
            <a:ext cx="2212724" cy="2776117"/>
            <a:chOff x="1625817" y="1681113"/>
            <a:chExt cx="1798338" cy="2256486"/>
          </a:xfrm>
        </p:grpSpPr>
        <p:grpSp>
          <p:nvGrpSpPr>
            <p:cNvPr id="7" name="Group 6">
              <a:extLst>
                <a:ext uri="{FF2B5EF4-FFF2-40B4-BE49-F238E27FC236}">
                  <a16:creationId xmlns:a16="http://schemas.microsoft.com/office/drawing/2014/main" id="{1D403FED-FD1C-6E61-53A3-AA23E6F01772}"/>
                </a:ext>
              </a:extLst>
            </p:cNvPr>
            <p:cNvGrpSpPr/>
            <p:nvPr/>
          </p:nvGrpSpPr>
          <p:grpSpPr>
            <a:xfrm>
              <a:off x="1625817" y="1681113"/>
              <a:ext cx="1798338" cy="2256486"/>
              <a:chOff x="2055768" y="1602865"/>
              <a:chExt cx="1598523" cy="2005765"/>
            </a:xfrm>
          </p:grpSpPr>
          <p:sp>
            <p:nvSpPr>
              <p:cNvPr id="15" name="Teardrop 14">
                <a:extLst>
                  <a:ext uri="{FF2B5EF4-FFF2-40B4-BE49-F238E27FC236}">
                    <a16:creationId xmlns:a16="http://schemas.microsoft.com/office/drawing/2014/main" id="{5918568D-7FC9-D675-6416-3FA65738F39F}"/>
                  </a:ext>
                </a:extLst>
              </p:cNvPr>
              <p:cNvSpPr/>
              <p:nvPr/>
            </p:nvSpPr>
            <p:spPr bwMode="gray">
              <a:xfrm rot="8100000">
                <a:off x="2103109" y="1602865"/>
                <a:ext cx="1503841" cy="1503844"/>
              </a:xfrm>
              <a:prstGeom prst="teardrop">
                <a:avLst/>
              </a:pr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16" name="Freeform 23">
                <a:extLst>
                  <a:ext uri="{FF2B5EF4-FFF2-40B4-BE49-F238E27FC236}">
                    <a16:creationId xmlns:a16="http://schemas.microsoft.com/office/drawing/2014/main" id="{344ED68A-6DF5-F90C-8066-DAA398D5D08B}"/>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17" name="Oval 16">
                <a:extLst>
                  <a:ext uri="{FF2B5EF4-FFF2-40B4-BE49-F238E27FC236}">
                    <a16:creationId xmlns:a16="http://schemas.microsoft.com/office/drawing/2014/main" id="{6CEB43BF-E3B9-E6E3-FF29-7E873E84FE2F}"/>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19" name="Picture 18">
              <a:extLst>
                <a:ext uri="{FF2B5EF4-FFF2-40B4-BE49-F238E27FC236}">
                  <a16:creationId xmlns:a16="http://schemas.microsoft.com/office/drawing/2014/main" id="{601D6BF2-7654-977E-071B-FA7F60EE7B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6461" y="1971982"/>
              <a:ext cx="914400" cy="914400"/>
            </a:xfrm>
            <a:prstGeom prst="rect">
              <a:avLst/>
            </a:prstGeom>
          </p:spPr>
        </p:pic>
      </p:grpSp>
      <p:grpSp>
        <p:nvGrpSpPr>
          <p:cNvPr id="35" name="Group 34">
            <a:extLst>
              <a:ext uri="{FF2B5EF4-FFF2-40B4-BE49-F238E27FC236}">
                <a16:creationId xmlns:a16="http://schemas.microsoft.com/office/drawing/2014/main" id="{A6E5452D-4B80-39B3-34E1-1F32B6720541}"/>
              </a:ext>
              <a:ext uri="{C183D7F6-B498-43B3-948B-1728B52AA6E4}">
                <adec:decorative xmlns:adec="http://schemas.microsoft.com/office/drawing/2017/decorative" val="1"/>
              </a:ext>
            </a:extLst>
          </p:cNvPr>
          <p:cNvGrpSpPr/>
          <p:nvPr/>
        </p:nvGrpSpPr>
        <p:grpSpPr>
          <a:xfrm>
            <a:off x="2724006" y="1997826"/>
            <a:ext cx="2212724" cy="2776117"/>
            <a:chOff x="4729974" y="3250082"/>
            <a:chExt cx="1798338" cy="2256486"/>
          </a:xfrm>
        </p:grpSpPr>
        <p:grpSp>
          <p:nvGrpSpPr>
            <p:cNvPr id="29" name="Group 28">
              <a:extLst>
                <a:ext uri="{FF2B5EF4-FFF2-40B4-BE49-F238E27FC236}">
                  <a16:creationId xmlns:a16="http://schemas.microsoft.com/office/drawing/2014/main" id="{16A3DC4A-645B-8401-D3AF-33EBA6211AE4}"/>
                </a:ext>
              </a:extLst>
            </p:cNvPr>
            <p:cNvGrpSpPr/>
            <p:nvPr/>
          </p:nvGrpSpPr>
          <p:grpSpPr>
            <a:xfrm>
              <a:off x="4729974" y="3250082"/>
              <a:ext cx="1798338" cy="2256486"/>
              <a:chOff x="3622989" y="1602865"/>
              <a:chExt cx="1598523" cy="2005765"/>
            </a:xfrm>
          </p:grpSpPr>
          <p:sp>
            <p:nvSpPr>
              <p:cNvPr id="30" name="Teardrop 29">
                <a:extLst>
                  <a:ext uri="{FF2B5EF4-FFF2-40B4-BE49-F238E27FC236}">
                    <a16:creationId xmlns:a16="http://schemas.microsoft.com/office/drawing/2014/main" id="{C22B0992-DA5E-1DE4-1431-0737B6896017}"/>
                  </a:ext>
                </a:extLst>
              </p:cNvPr>
              <p:cNvSpPr/>
              <p:nvPr/>
            </p:nvSpPr>
            <p:spPr bwMode="gray">
              <a:xfrm rot="8100000">
                <a:off x="3670329" y="1602865"/>
                <a:ext cx="1503841" cy="1503844"/>
              </a:xfrm>
              <a:prstGeom prst="teardrop">
                <a:avLst/>
              </a:pr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31" name="Freeform 27">
                <a:extLst>
                  <a:ext uri="{FF2B5EF4-FFF2-40B4-BE49-F238E27FC236}">
                    <a16:creationId xmlns:a16="http://schemas.microsoft.com/office/drawing/2014/main" id="{B3DBC20F-1691-89D7-B0F0-43423B731F65}"/>
                  </a:ext>
                </a:extLst>
              </p:cNvPr>
              <p:cNvSpPr/>
              <p:nvPr/>
            </p:nvSpPr>
            <p:spPr bwMode="gray">
              <a:xfrm>
                <a:off x="3622989"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32" name="Oval 31">
                <a:extLst>
                  <a:ext uri="{FF2B5EF4-FFF2-40B4-BE49-F238E27FC236}">
                    <a16:creationId xmlns:a16="http://schemas.microsoft.com/office/drawing/2014/main" id="{192D8F12-E494-DD22-7E4E-0D7998A9DC0C}"/>
                  </a:ext>
                </a:extLst>
              </p:cNvPr>
              <p:cNvSpPr/>
              <p:nvPr/>
            </p:nvSpPr>
            <p:spPr bwMode="gray">
              <a:xfrm>
                <a:off x="3862715"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grpSp>
        <p:pic>
          <p:nvPicPr>
            <p:cNvPr id="34" name="Picture 33">
              <a:extLst>
                <a:ext uri="{FF2B5EF4-FFF2-40B4-BE49-F238E27FC236}">
                  <a16:creationId xmlns:a16="http://schemas.microsoft.com/office/drawing/2014/main" id="{A8AA36BB-5B24-5821-DB12-E1138177C3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72229" y="3570455"/>
              <a:ext cx="914400" cy="914400"/>
            </a:xfrm>
            <a:prstGeom prst="rect">
              <a:avLst/>
            </a:prstGeom>
          </p:spPr>
        </p:pic>
      </p:grpSp>
      <p:grpSp>
        <p:nvGrpSpPr>
          <p:cNvPr id="39" name="Group 38">
            <a:extLst>
              <a:ext uri="{FF2B5EF4-FFF2-40B4-BE49-F238E27FC236}">
                <a16:creationId xmlns:a16="http://schemas.microsoft.com/office/drawing/2014/main" id="{AFEED9C2-01E3-83E9-2DDD-44D1B1FDE752}"/>
              </a:ext>
              <a:ext uri="{C183D7F6-B498-43B3-948B-1728B52AA6E4}">
                <adec:decorative xmlns:adec="http://schemas.microsoft.com/office/drawing/2017/decorative" val="1"/>
              </a:ext>
            </a:extLst>
          </p:cNvPr>
          <p:cNvGrpSpPr/>
          <p:nvPr/>
        </p:nvGrpSpPr>
        <p:grpSpPr>
          <a:xfrm>
            <a:off x="6129984" y="2015853"/>
            <a:ext cx="2212724" cy="2776117"/>
            <a:chOff x="1625817" y="1681113"/>
            <a:chExt cx="1798338" cy="2256486"/>
          </a:xfrm>
        </p:grpSpPr>
        <p:grpSp>
          <p:nvGrpSpPr>
            <p:cNvPr id="40" name="Group 39">
              <a:extLst>
                <a:ext uri="{FF2B5EF4-FFF2-40B4-BE49-F238E27FC236}">
                  <a16:creationId xmlns:a16="http://schemas.microsoft.com/office/drawing/2014/main" id="{5372290F-9424-5C9D-0BEE-D20A30FD0A6A}"/>
                </a:ext>
              </a:extLst>
            </p:cNvPr>
            <p:cNvGrpSpPr/>
            <p:nvPr/>
          </p:nvGrpSpPr>
          <p:grpSpPr>
            <a:xfrm>
              <a:off x="1625817" y="1681113"/>
              <a:ext cx="1798338" cy="2256486"/>
              <a:chOff x="2055768" y="1602865"/>
              <a:chExt cx="1598523" cy="2005765"/>
            </a:xfrm>
          </p:grpSpPr>
          <p:sp>
            <p:nvSpPr>
              <p:cNvPr id="42" name="Teardrop 41">
                <a:extLst>
                  <a:ext uri="{FF2B5EF4-FFF2-40B4-BE49-F238E27FC236}">
                    <a16:creationId xmlns:a16="http://schemas.microsoft.com/office/drawing/2014/main" id="{E3532649-7097-62F0-0495-2FA9A07CFDEC}"/>
                  </a:ext>
                </a:extLst>
              </p:cNvPr>
              <p:cNvSpPr/>
              <p:nvPr/>
            </p:nvSpPr>
            <p:spPr bwMode="gray">
              <a:xfrm rot="8100000">
                <a:off x="2103109" y="1602865"/>
                <a:ext cx="1503841" cy="1503844"/>
              </a:xfrm>
              <a:prstGeom prst="teardrop">
                <a:avLst/>
              </a:prstGeom>
              <a:solidFill>
                <a:schemeClr val="accent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a:solidFill>
                    <a:srgbClr val="FFFFFF"/>
                  </a:solidFill>
                  <a:latin typeface="Verdana"/>
                </a:endParaRPr>
              </a:p>
            </p:txBody>
          </p:sp>
          <p:sp>
            <p:nvSpPr>
              <p:cNvPr id="43" name="Freeform 23">
                <a:extLst>
                  <a:ext uri="{FF2B5EF4-FFF2-40B4-BE49-F238E27FC236}">
                    <a16:creationId xmlns:a16="http://schemas.microsoft.com/office/drawing/2014/main" id="{B727E8EC-31FB-D67D-A36B-2CD4D4EA07F7}"/>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chemeClr val="accent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a:solidFill>
                    <a:srgbClr val="FFFFFF"/>
                  </a:solidFill>
                  <a:latin typeface="Verdana"/>
                </a:endParaRPr>
              </a:p>
            </p:txBody>
          </p:sp>
          <p:sp>
            <p:nvSpPr>
              <p:cNvPr id="44" name="Oval 43">
                <a:extLst>
                  <a:ext uri="{FF2B5EF4-FFF2-40B4-BE49-F238E27FC236}">
                    <a16:creationId xmlns:a16="http://schemas.microsoft.com/office/drawing/2014/main" id="{038DF7CC-B283-686E-B8A8-27BD39CC8562}"/>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41" name="Picture 40">
              <a:extLst>
                <a:ext uri="{FF2B5EF4-FFF2-40B4-BE49-F238E27FC236}">
                  <a16:creationId xmlns:a16="http://schemas.microsoft.com/office/drawing/2014/main" id="{90F50BC2-1BC8-2776-3F56-664B418EEA4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2076461" y="1971982"/>
              <a:ext cx="914400" cy="914400"/>
            </a:xfrm>
            <a:prstGeom prst="rect">
              <a:avLst/>
            </a:prstGeom>
          </p:spPr>
        </p:pic>
      </p:grpSp>
      <p:grpSp>
        <p:nvGrpSpPr>
          <p:cNvPr id="54" name="Group 53">
            <a:extLst>
              <a:ext uri="{FF2B5EF4-FFF2-40B4-BE49-F238E27FC236}">
                <a16:creationId xmlns:a16="http://schemas.microsoft.com/office/drawing/2014/main" id="{34C883AD-98CA-D9D9-F196-519E58ECDAAF}"/>
              </a:ext>
              <a:ext uri="{C183D7F6-B498-43B3-948B-1728B52AA6E4}">
                <adec:decorative xmlns:adec="http://schemas.microsoft.com/office/drawing/2017/decorative" val="1"/>
              </a:ext>
            </a:extLst>
          </p:cNvPr>
          <p:cNvGrpSpPr/>
          <p:nvPr/>
        </p:nvGrpSpPr>
        <p:grpSpPr>
          <a:xfrm>
            <a:off x="11167886" y="5936416"/>
            <a:ext cx="2212724" cy="2776117"/>
            <a:chOff x="1625817" y="1681113"/>
            <a:chExt cx="1798338" cy="2256486"/>
          </a:xfrm>
        </p:grpSpPr>
        <p:grpSp>
          <p:nvGrpSpPr>
            <p:cNvPr id="55" name="Group 54">
              <a:extLst>
                <a:ext uri="{FF2B5EF4-FFF2-40B4-BE49-F238E27FC236}">
                  <a16:creationId xmlns:a16="http://schemas.microsoft.com/office/drawing/2014/main" id="{67ECDC8F-79E6-9794-E644-A1A596507AAD}"/>
                </a:ext>
              </a:extLst>
            </p:cNvPr>
            <p:cNvGrpSpPr/>
            <p:nvPr/>
          </p:nvGrpSpPr>
          <p:grpSpPr>
            <a:xfrm>
              <a:off x="1625817" y="1681113"/>
              <a:ext cx="1798338" cy="2256486"/>
              <a:chOff x="2055768" y="1602865"/>
              <a:chExt cx="1598523" cy="2005765"/>
            </a:xfrm>
          </p:grpSpPr>
          <p:sp>
            <p:nvSpPr>
              <p:cNvPr id="57" name="Teardrop 56">
                <a:extLst>
                  <a:ext uri="{FF2B5EF4-FFF2-40B4-BE49-F238E27FC236}">
                    <a16:creationId xmlns:a16="http://schemas.microsoft.com/office/drawing/2014/main" id="{54295F86-1C2F-96B8-F56B-CB9B7268CE70}"/>
                  </a:ext>
                </a:extLst>
              </p:cNvPr>
              <p:cNvSpPr/>
              <p:nvPr/>
            </p:nvSpPr>
            <p:spPr bwMode="gray">
              <a:xfrm rot="8100000">
                <a:off x="2103109" y="1602865"/>
                <a:ext cx="1503841" cy="1503844"/>
              </a:xfrm>
              <a:prstGeom prst="teardrop">
                <a:avLst/>
              </a:prstGeom>
              <a:solidFill>
                <a:srgbClr val="FA8D29"/>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58" name="Freeform 23">
                <a:extLst>
                  <a:ext uri="{FF2B5EF4-FFF2-40B4-BE49-F238E27FC236}">
                    <a16:creationId xmlns:a16="http://schemas.microsoft.com/office/drawing/2014/main" id="{DB2C38F9-3BFD-EBB3-6336-463BB34C4667}"/>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FA8D29"/>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59" name="Oval 58">
                <a:extLst>
                  <a:ext uri="{FF2B5EF4-FFF2-40B4-BE49-F238E27FC236}">
                    <a16:creationId xmlns:a16="http://schemas.microsoft.com/office/drawing/2014/main" id="{3E3B26F9-2559-8D38-8B73-FA09128CC44F}"/>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56" name="Picture 55">
              <a:extLst>
                <a:ext uri="{FF2B5EF4-FFF2-40B4-BE49-F238E27FC236}">
                  <a16:creationId xmlns:a16="http://schemas.microsoft.com/office/drawing/2014/main" id="{107870F5-6014-A710-77BA-D0CE992A2C6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2076461" y="2026574"/>
              <a:ext cx="914400" cy="914400"/>
            </a:xfrm>
            <a:prstGeom prst="rect">
              <a:avLst/>
            </a:prstGeom>
          </p:spPr>
        </p:pic>
      </p:grpSp>
      <p:grpSp>
        <p:nvGrpSpPr>
          <p:cNvPr id="60" name="Group 59">
            <a:extLst>
              <a:ext uri="{FF2B5EF4-FFF2-40B4-BE49-F238E27FC236}">
                <a16:creationId xmlns:a16="http://schemas.microsoft.com/office/drawing/2014/main" id="{BA7C03EA-CEC2-EDD8-6DE6-E63E4A7D69BD}"/>
              </a:ext>
              <a:ext uri="{C183D7F6-B498-43B3-948B-1728B52AA6E4}">
                <adec:decorative xmlns:adec="http://schemas.microsoft.com/office/drawing/2017/decorative" val="1"/>
              </a:ext>
            </a:extLst>
          </p:cNvPr>
          <p:cNvGrpSpPr/>
          <p:nvPr/>
        </p:nvGrpSpPr>
        <p:grpSpPr>
          <a:xfrm>
            <a:off x="9815653" y="1997826"/>
            <a:ext cx="2212724" cy="2776117"/>
            <a:chOff x="4729974" y="3250082"/>
            <a:chExt cx="1798338" cy="2256486"/>
          </a:xfrm>
        </p:grpSpPr>
        <p:grpSp>
          <p:nvGrpSpPr>
            <p:cNvPr id="61" name="Group 60">
              <a:extLst>
                <a:ext uri="{FF2B5EF4-FFF2-40B4-BE49-F238E27FC236}">
                  <a16:creationId xmlns:a16="http://schemas.microsoft.com/office/drawing/2014/main" id="{461D54AC-60E8-1790-FC11-7CE924429B42}"/>
                </a:ext>
              </a:extLst>
            </p:cNvPr>
            <p:cNvGrpSpPr/>
            <p:nvPr/>
          </p:nvGrpSpPr>
          <p:grpSpPr>
            <a:xfrm>
              <a:off x="4729974" y="3250082"/>
              <a:ext cx="1798338" cy="2256486"/>
              <a:chOff x="3622989" y="1602865"/>
              <a:chExt cx="1598523" cy="2005765"/>
            </a:xfrm>
          </p:grpSpPr>
          <p:sp>
            <p:nvSpPr>
              <p:cNvPr id="63" name="Teardrop 62">
                <a:extLst>
                  <a:ext uri="{FF2B5EF4-FFF2-40B4-BE49-F238E27FC236}">
                    <a16:creationId xmlns:a16="http://schemas.microsoft.com/office/drawing/2014/main" id="{EA7DA02A-B6AF-1E89-AD2A-F1BC8EDD3A4D}"/>
                  </a:ext>
                </a:extLst>
              </p:cNvPr>
              <p:cNvSpPr/>
              <p:nvPr/>
            </p:nvSpPr>
            <p:spPr bwMode="gray">
              <a:xfrm rot="8100000">
                <a:off x="3670329" y="1602865"/>
                <a:ext cx="1503841" cy="1503844"/>
              </a:xfrm>
              <a:prstGeom prst="teardrop">
                <a:avLst/>
              </a:prstGeom>
              <a:solidFill>
                <a:srgbClr val="053D53"/>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64" name="Freeform 27">
                <a:extLst>
                  <a:ext uri="{FF2B5EF4-FFF2-40B4-BE49-F238E27FC236}">
                    <a16:creationId xmlns:a16="http://schemas.microsoft.com/office/drawing/2014/main" id="{0D41BFCF-F53A-D0D4-5A15-61F0333595E6}"/>
                  </a:ext>
                </a:extLst>
              </p:cNvPr>
              <p:cNvSpPr/>
              <p:nvPr/>
            </p:nvSpPr>
            <p:spPr bwMode="gray">
              <a:xfrm>
                <a:off x="3622989"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053D53"/>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65" name="Oval 64">
                <a:extLst>
                  <a:ext uri="{FF2B5EF4-FFF2-40B4-BE49-F238E27FC236}">
                    <a16:creationId xmlns:a16="http://schemas.microsoft.com/office/drawing/2014/main" id="{55C346F1-B862-A047-7F3B-93D81FAE99B9}"/>
                  </a:ext>
                </a:extLst>
              </p:cNvPr>
              <p:cNvSpPr/>
              <p:nvPr/>
            </p:nvSpPr>
            <p:spPr bwMode="gray">
              <a:xfrm>
                <a:off x="3862715"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grpSp>
        <p:pic>
          <p:nvPicPr>
            <p:cNvPr id="62" name="Picture 61">
              <a:extLst>
                <a:ext uri="{FF2B5EF4-FFF2-40B4-BE49-F238E27FC236}">
                  <a16:creationId xmlns:a16="http://schemas.microsoft.com/office/drawing/2014/main" id="{622FAC0C-5327-778E-7657-B86ACD48BDB8}"/>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5179263" y="3597751"/>
              <a:ext cx="900332" cy="914400"/>
            </a:xfrm>
            <a:prstGeom prst="rect">
              <a:avLst/>
            </a:prstGeom>
          </p:spPr>
        </p:pic>
      </p:grpSp>
      <p:grpSp>
        <p:nvGrpSpPr>
          <p:cNvPr id="67" name="Group 66">
            <a:extLst>
              <a:ext uri="{FF2B5EF4-FFF2-40B4-BE49-F238E27FC236}">
                <a16:creationId xmlns:a16="http://schemas.microsoft.com/office/drawing/2014/main" id="{3967DF61-ECA9-1BCA-B7A0-E9E766B09784}"/>
              </a:ext>
              <a:ext uri="{C183D7F6-B498-43B3-948B-1728B52AA6E4}">
                <adec:decorative xmlns:adec="http://schemas.microsoft.com/office/drawing/2017/decorative" val="1"/>
              </a:ext>
            </a:extLst>
          </p:cNvPr>
          <p:cNvGrpSpPr/>
          <p:nvPr/>
        </p:nvGrpSpPr>
        <p:grpSpPr>
          <a:xfrm>
            <a:off x="7622061" y="5936416"/>
            <a:ext cx="2212724" cy="2776117"/>
            <a:chOff x="1625817" y="1681113"/>
            <a:chExt cx="1798338" cy="2256486"/>
          </a:xfrm>
        </p:grpSpPr>
        <p:grpSp>
          <p:nvGrpSpPr>
            <p:cNvPr id="68" name="Group 67">
              <a:extLst>
                <a:ext uri="{FF2B5EF4-FFF2-40B4-BE49-F238E27FC236}">
                  <a16:creationId xmlns:a16="http://schemas.microsoft.com/office/drawing/2014/main" id="{69EB0686-6E5A-CDA4-C0F9-DF31B55C75A5}"/>
                </a:ext>
              </a:extLst>
            </p:cNvPr>
            <p:cNvGrpSpPr/>
            <p:nvPr/>
          </p:nvGrpSpPr>
          <p:grpSpPr>
            <a:xfrm>
              <a:off x="1625817" y="1681113"/>
              <a:ext cx="1798338" cy="2256486"/>
              <a:chOff x="2055768" y="1602865"/>
              <a:chExt cx="1598523" cy="2005765"/>
            </a:xfrm>
          </p:grpSpPr>
          <p:sp>
            <p:nvSpPr>
              <p:cNvPr id="70" name="Teardrop 69">
                <a:extLst>
                  <a:ext uri="{FF2B5EF4-FFF2-40B4-BE49-F238E27FC236}">
                    <a16:creationId xmlns:a16="http://schemas.microsoft.com/office/drawing/2014/main" id="{48BD77E7-994F-9856-3BBB-99B8F0674491}"/>
                  </a:ext>
                </a:extLst>
              </p:cNvPr>
              <p:cNvSpPr/>
              <p:nvPr/>
            </p:nvSpPr>
            <p:spPr bwMode="gray">
              <a:xfrm rot="8100000">
                <a:off x="2103109" y="1602865"/>
                <a:ext cx="1503841" cy="1503844"/>
              </a:xfrm>
              <a:prstGeom prst="teardrop">
                <a:avLst/>
              </a:pr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1" name="Freeform 23">
                <a:extLst>
                  <a:ext uri="{FF2B5EF4-FFF2-40B4-BE49-F238E27FC236}">
                    <a16:creationId xmlns:a16="http://schemas.microsoft.com/office/drawing/2014/main" id="{2F3FAC61-C546-0C6F-7680-EC9702EE7A49}"/>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2" name="Oval 71">
                <a:extLst>
                  <a:ext uri="{FF2B5EF4-FFF2-40B4-BE49-F238E27FC236}">
                    <a16:creationId xmlns:a16="http://schemas.microsoft.com/office/drawing/2014/main" id="{C87DBEA6-E452-EF06-842F-C77271B34623}"/>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69" name="Picture 68">
              <a:extLst>
                <a:ext uri="{FF2B5EF4-FFF2-40B4-BE49-F238E27FC236}">
                  <a16:creationId xmlns:a16="http://schemas.microsoft.com/office/drawing/2014/main" id="{D8FBCBCA-29D4-BC91-6D5F-12E0BC29AD73}"/>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2076461" y="1971982"/>
              <a:ext cx="914400" cy="914400"/>
            </a:xfrm>
            <a:prstGeom prst="rect">
              <a:avLst/>
            </a:prstGeom>
          </p:spPr>
        </p:pic>
      </p:grpSp>
      <p:grpSp>
        <p:nvGrpSpPr>
          <p:cNvPr id="74" name="Group 73">
            <a:extLst>
              <a:ext uri="{FF2B5EF4-FFF2-40B4-BE49-F238E27FC236}">
                <a16:creationId xmlns:a16="http://schemas.microsoft.com/office/drawing/2014/main" id="{FCCC0807-13A9-C471-F37E-B21A44526C29}"/>
              </a:ext>
              <a:ext uri="{C183D7F6-B498-43B3-948B-1728B52AA6E4}">
                <adec:decorative xmlns:adec="http://schemas.microsoft.com/office/drawing/2017/decorative" val="1"/>
              </a:ext>
            </a:extLst>
          </p:cNvPr>
          <p:cNvGrpSpPr/>
          <p:nvPr/>
        </p:nvGrpSpPr>
        <p:grpSpPr>
          <a:xfrm>
            <a:off x="13361475" y="1997826"/>
            <a:ext cx="2212724" cy="2776117"/>
            <a:chOff x="1625817" y="1681113"/>
            <a:chExt cx="1798338" cy="2256486"/>
          </a:xfrm>
        </p:grpSpPr>
        <p:grpSp>
          <p:nvGrpSpPr>
            <p:cNvPr id="75" name="Group 74">
              <a:extLst>
                <a:ext uri="{FF2B5EF4-FFF2-40B4-BE49-F238E27FC236}">
                  <a16:creationId xmlns:a16="http://schemas.microsoft.com/office/drawing/2014/main" id="{38DACB12-A6F2-A4C3-A877-52AEDFD8EA78}"/>
                </a:ext>
              </a:extLst>
            </p:cNvPr>
            <p:cNvGrpSpPr/>
            <p:nvPr/>
          </p:nvGrpSpPr>
          <p:grpSpPr>
            <a:xfrm>
              <a:off x="1625817" y="1681113"/>
              <a:ext cx="1798338" cy="2256486"/>
              <a:chOff x="2055768" y="1602865"/>
              <a:chExt cx="1598523" cy="2005765"/>
            </a:xfrm>
          </p:grpSpPr>
          <p:sp>
            <p:nvSpPr>
              <p:cNvPr id="77" name="Teardrop 76">
                <a:extLst>
                  <a:ext uri="{FF2B5EF4-FFF2-40B4-BE49-F238E27FC236}">
                    <a16:creationId xmlns:a16="http://schemas.microsoft.com/office/drawing/2014/main" id="{05FBFFA6-1D50-3AAF-1F87-88F0C745D285}"/>
                  </a:ext>
                </a:extLst>
              </p:cNvPr>
              <p:cNvSpPr/>
              <p:nvPr/>
            </p:nvSpPr>
            <p:spPr bwMode="gray">
              <a:xfrm rot="8100000">
                <a:off x="2103109" y="1602865"/>
                <a:ext cx="1503841" cy="1503844"/>
              </a:xfrm>
              <a:prstGeom prst="teardrop">
                <a:avLst/>
              </a:pr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8" name="Freeform 23">
                <a:extLst>
                  <a:ext uri="{FF2B5EF4-FFF2-40B4-BE49-F238E27FC236}">
                    <a16:creationId xmlns:a16="http://schemas.microsoft.com/office/drawing/2014/main" id="{3B5032FC-BE49-12D6-812E-73C1241DF948}"/>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9" name="Oval 78">
                <a:extLst>
                  <a:ext uri="{FF2B5EF4-FFF2-40B4-BE49-F238E27FC236}">
                    <a16:creationId xmlns:a16="http://schemas.microsoft.com/office/drawing/2014/main" id="{1D0CF172-0E1C-F9F3-DCFE-B91A6CBBCC39}"/>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76" name="Picture 75">
              <a:extLst>
                <a:ext uri="{FF2B5EF4-FFF2-40B4-BE49-F238E27FC236}">
                  <a16:creationId xmlns:a16="http://schemas.microsoft.com/office/drawing/2014/main" id="{4E66E133-D79E-20B6-4DF5-66C0D6CC4858}"/>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2076461" y="2026574"/>
              <a:ext cx="914400" cy="914400"/>
            </a:xfrm>
            <a:prstGeom prst="rect">
              <a:avLst/>
            </a:prstGeom>
          </p:spPr>
        </p:pic>
      </p:grpSp>
    </p:spTree>
    <p:extLst>
      <p:ext uri="{BB962C8B-B14F-4D97-AF65-F5344CB8AC3E}">
        <p14:creationId xmlns:p14="http://schemas.microsoft.com/office/powerpoint/2010/main" val="4281448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fade">
                                      <p:cBhvr>
                                        <p:cTn id="18" dur="500"/>
                                        <p:tgtEl>
                                          <p:spTgt spid="4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fade">
                                      <p:cBhvr>
                                        <p:cTn id="23" dur="500"/>
                                        <p:tgtEl>
                                          <p:spTgt spid="3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3"/>
                                        </p:tgtEl>
                                        <p:attrNameLst>
                                          <p:attrName>style.visibility</p:attrName>
                                        </p:attrNameLst>
                                      </p:cBhvr>
                                      <p:to>
                                        <p:strVal val="visible"/>
                                      </p:to>
                                    </p:set>
                                    <p:animEffect transition="in" filter="fade">
                                      <p:cBhvr>
                                        <p:cTn id="26" dur="500"/>
                                        <p:tgtEl>
                                          <p:spTgt spid="5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60"/>
                                        </p:tgtEl>
                                        <p:attrNameLst>
                                          <p:attrName>style.visibility</p:attrName>
                                        </p:attrNameLst>
                                      </p:cBhvr>
                                      <p:to>
                                        <p:strVal val="visible"/>
                                      </p:to>
                                    </p:set>
                                    <p:animEffect transition="in" filter="fade">
                                      <p:cBhvr>
                                        <p:cTn id="31" dur="500"/>
                                        <p:tgtEl>
                                          <p:spTgt spid="6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6"/>
                                        </p:tgtEl>
                                        <p:attrNameLst>
                                          <p:attrName>style.visibility</p:attrName>
                                        </p:attrNameLst>
                                      </p:cBhvr>
                                      <p:to>
                                        <p:strVal val="visible"/>
                                      </p:to>
                                    </p:set>
                                    <p:animEffect transition="in" filter="fade">
                                      <p:cBhvr>
                                        <p:cTn id="34" dur="500"/>
                                        <p:tgtEl>
                                          <p:spTgt spid="6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7"/>
                                        </p:tgtEl>
                                        <p:attrNameLst>
                                          <p:attrName>style.visibility</p:attrName>
                                        </p:attrNameLst>
                                      </p:cBhvr>
                                      <p:to>
                                        <p:strVal val="visible"/>
                                      </p:to>
                                    </p:set>
                                    <p:animEffect transition="in" filter="fade">
                                      <p:cBhvr>
                                        <p:cTn id="39" dur="500"/>
                                        <p:tgtEl>
                                          <p:spTgt spid="6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73"/>
                                        </p:tgtEl>
                                        <p:attrNameLst>
                                          <p:attrName>style.visibility</p:attrName>
                                        </p:attrNameLst>
                                      </p:cBhvr>
                                      <p:to>
                                        <p:strVal val="visible"/>
                                      </p:to>
                                    </p:set>
                                    <p:animEffect transition="in" filter="fade">
                                      <p:cBhvr>
                                        <p:cTn id="42" dur="500"/>
                                        <p:tgtEl>
                                          <p:spTgt spid="7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74"/>
                                        </p:tgtEl>
                                        <p:attrNameLst>
                                          <p:attrName>style.visibility</p:attrName>
                                        </p:attrNameLst>
                                      </p:cBhvr>
                                      <p:to>
                                        <p:strVal val="visible"/>
                                      </p:to>
                                    </p:set>
                                    <p:animEffect transition="in" filter="fade">
                                      <p:cBhvr>
                                        <p:cTn id="47" dur="500"/>
                                        <p:tgtEl>
                                          <p:spTgt spid="74"/>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80"/>
                                        </p:tgtEl>
                                        <p:attrNameLst>
                                          <p:attrName>style.visibility</p:attrName>
                                        </p:attrNameLst>
                                      </p:cBhvr>
                                      <p:to>
                                        <p:strVal val="visible"/>
                                      </p:to>
                                    </p:set>
                                    <p:animEffect transition="in" filter="fade">
                                      <p:cBhvr>
                                        <p:cTn id="50" dur="500"/>
                                        <p:tgtEl>
                                          <p:spTgt spid="80"/>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54"/>
                                        </p:tgtEl>
                                        <p:attrNameLst>
                                          <p:attrName>style.visibility</p:attrName>
                                        </p:attrNameLst>
                                      </p:cBhvr>
                                      <p:to>
                                        <p:strVal val="visible"/>
                                      </p:to>
                                    </p:set>
                                    <p:animEffect transition="in" filter="fade">
                                      <p:cBhvr>
                                        <p:cTn id="55" dur="500"/>
                                        <p:tgtEl>
                                          <p:spTgt spid="54"/>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81"/>
                                        </p:tgtEl>
                                        <p:attrNameLst>
                                          <p:attrName>style.visibility</p:attrName>
                                        </p:attrNameLst>
                                      </p:cBhvr>
                                      <p:to>
                                        <p:strVal val="visible"/>
                                      </p:to>
                                    </p:set>
                                    <p:animEffect transition="in" filter="fade">
                                      <p:cBhvr>
                                        <p:cTn id="58"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5" grpId="0"/>
      <p:bldP spid="66" grpId="0"/>
      <p:bldP spid="80" grpId="0"/>
      <p:bldP spid="53" grpId="0"/>
      <p:bldP spid="73" grpId="0"/>
      <p:bldP spid="8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557A5-AA33-EBC0-FA38-9883E51BE6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2DAD58-51FE-5FB0-6466-B52ACE35C66B}"/>
              </a:ext>
            </a:extLst>
          </p:cNvPr>
          <p:cNvSpPr>
            <a:spLocks noGrp="1"/>
          </p:cNvSpPr>
          <p:nvPr>
            <p:ph type="title"/>
          </p:nvPr>
        </p:nvSpPr>
        <p:spPr/>
        <p:txBody>
          <a:bodyPr>
            <a:normAutofit/>
          </a:bodyPr>
          <a:lstStyle/>
          <a:p>
            <a:r>
              <a:rPr lang="en-US">
                <a:latin typeface="Arial"/>
                <a:cs typeface="Arial"/>
              </a:rPr>
              <a:t>Lesson 7: Prevention Services </a:t>
            </a:r>
            <a:r>
              <a:rPr lang="en-US" dirty="0">
                <a:latin typeface="Arial"/>
                <a:cs typeface="Arial"/>
              </a:rPr>
              <a:t>(FFPSA)</a:t>
            </a:r>
            <a:endParaRPr lang="en-US" dirty="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3D06F1B9-4490-B772-B1A4-57F93458909F}"/>
              </a:ext>
            </a:extLst>
          </p:cNvPr>
          <p:cNvSpPr>
            <a:spLocks noGrp="1"/>
          </p:cNvSpPr>
          <p:nvPr>
            <p:ph type="sldNum" sz="quarter" idx="12"/>
          </p:nvPr>
        </p:nvSpPr>
        <p:spPr>
          <a:xfrm>
            <a:off x="17002593" y="9486900"/>
            <a:ext cx="514350" cy="365125"/>
          </a:xfrm>
        </p:spPr>
        <p:txBody>
          <a:bodyPr/>
          <a:lstStyle/>
          <a:p>
            <a:fld id="{B6F15528-21DE-4FAA-801E-634DDDAF4B2B}" type="slidenum">
              <a:rPr lang="en-US" smtClean="0"/>
              <a:pPr/>
              <a:t>40</a:t>
            </a:fld>
            <a:endParaRPr lang="en-US"/>
          </a:p>
        </p:txBody>
      </p:sp>
      <p:sp>
        <p:nvSpPr>
          <p:cNvPr id="4" name="Date Placeholder 3">
            <a:extLst>
              <a:ext uri="{FF2B5EF4-FFF2-40B4-BE49-F238E27FC236}">
                <a16:creationId xmlns:a16="http://schemas.microsoft.com/office/drawing/2014/main" id="{1ED3FBDD-875F-B30D-3A77-FB1C85D4FC43}"/>
              </a:ext>
              <a:ext uri="{C183D7F6-B498-43B3-948B-1728B52AA6E4}">
                <adec:decorative xmlns:adec="http://schemas.microsoft.com/office/drawing/2017/decorative" val="1"/>
              </a:ext>
            </a:extLst>
          </p:cNvPr>
          <p:cNvSpPr>
            <a:spLocks noGrp="1"/>
          </p:cNvSpPr>
          <p:nvPr>
            <p:ph type="dt" sz="half" idx="10"/>
          </p:nvPr>
        </p:nvSpPr>
        <p:spPr/>
        <p:txBody>
          <a:bodyPr/>
          <a:lstStyle/>
          <a:p>
            <a:r>
              <a:rPr lang="en-US"/>
              <a:t>2026</a:t>
            </a:r>
          </a:p>
        </p:txBody>
      </p:sp>
    </p:spTree>
    <p:extLst>
      <p:ext uri="{BB962C8B-B14F-4D97-AF65-F5344CB8AC3E}">
        <p14:creationId xmlns:p14="http://schemas.microsoft.com/office/powerpoint/2010/main" val="16068403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D6B02-4DB4-99D5-3302-8152EF6211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189B1E-C8A2-4B3E-388C-102913144820}"/>
              </a:ext>
            </a:extLst>
          </p:cNvPr>
          <p:cNvSpPr>
            <a:spLocks noGrp="1"/>
          </p:cNvSpPr>
          <p:nvPr>
            <p:ph type="title"/>
          </p:nvPr>
        </p:nvSpPr>
        <p:spPr/>
        <p:txBody>
          <a:bodyPr/>
          <a:lstStyle/>
          <a:p>
            <a:r>
              <a:rPr lang="en-US">
                <a:latin typeface="Arial"/>
                <a:cs typeface="Arial"/>
              </a:rPr>
              <a:t>Scenario Narrative (Continued)</a:t>
            </a:r>
            <a:endParaRPr lang="en-US">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6FC9FA0C-7C2C-2E55-620E-63AD54E3B9BA}"/>
              </a:ext>
            </a:extLst>
          </p:cNvPr>
          <p:cNvSpPr>
            <a:spLocks noGrp="1"/>
          </p:cNvSpPr>
          <p:nvPr>
            <p:ph idx="1"/>
          </p:nvPr>
        </p:nvSpPr>
        <p:spPr>
          <a:xfrm>
            <a:off x="914400" y="2575034"/>
            <a:ext cx="15182193" cy="6683266"/>
          </a:xfrm>
        </p:spPr>
        <p:txBody>
          <a:bodyPr vert="horz" lIns="91440" tIns="45720" rIns="91440" bIns="45720" rtlCol="0" anchor="t">
            <a:normAutofit fontScale="77500" lnSpcReduction="20000"/>
          </a:bodyPr>
          <a:lstStyle/>
          <a:p>
            <a:pPr marL="0" indent="0">
              <a:buNone/>
            </a:pPr>
            <a:r>
              <a:rPr lang="en-US">
                <a:latin typeface="Arial"/>
                <a:cs typeface="Arial"/>
              </a:rPr>
              <a:t>After discussion with the family, the Probation Officer plans to provide Motivational Interviewing for Substance Abuse to the probation youth themselves. Since the child is a probation youth not in placement, the Probation Officer is not required to document a prevention plan in CWS-CARES. However, the Probation Officer will complete an Ongoing Federal Report within the youth’s prevention case in CWS-CARES each month to document supportive state and federally required service delivery information. In this scenario, the Probation Officer is the service provider themselves, therefore, they are required to document cost information within the report, as well. The Ongoing Federal Report will be submitted to the Probation Officer with Prevention Services Supervisor permissions for review and approval.</a:t>
            </a:r>
          </a:p>
          <a:p>
            <a:pPr marL="0" indent="0">
              <a:buNone/>
            </a:pPr>
            <a:endParaRPr lang="en-US" dirty="0">
              <a:latin typeface="Arial"/>
              <a:cs typeface="Arial"/>
            </a:endParaRPr>
          </a:p>
          <a:p>
            <a:pPr marL="0" indent="0">
              <a:buNone/>
            </a:pPr>
            <a:r>
              <a:rPr lang="en-US">
                <a:latin typeface="Arial"/>
                <a:cs typeface="Arial"/>
              </a:rPr>
              <a:t>After 6 months, the probation youth and their family are no longer in need of services. The Probation Officer works with the family to close their prevention plan outside of CWS-CARES. Once services have ended, the Probation Officer creates a Final Federal Report in CWS-CARES to document closure reason(s), service end date(s), and service costs and submits to their supervisor for approval. Finally, the Prevention Services Worker submits the entire prevention-only case to a supervisor for closure approval. The Supervisor approves the closure, and the Prevention Services Record is closed. </a:t>
            </a:r>
          </a:p>
          <a:p>
            <a:endParaRPr lang="en-US">
              <a:latin typeface="Arial"/>
              <a:cs typeface="Arial"/>
            </a:endParaRPr>
          </a:p>
        </p:txBody>
      </p:sp>
      <p:sp>
        <p:nvSpPr>
          <p:cNvPr id="6" name="Slide Number Placeholder 5">
            <a:extLst>
              <a:ext uri="{FF2B5EF4-FFF2-40B4-BE49-F238E27FC236}">
                <a16:creationId xmlns:a16="http://schemas.microsoft.com/office/drawing/2014/main" id="{7A4A6642-8633-1222-F417-BCE18AD00A7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600" b="0" i="0" u="none" strike="noStrike" kern="1200" cap="none" spc="0" normalizeH="0" baseline="0" noProof="0" smtClean="0">
                <a:ln>
                  <a:noFill/>
                </a:ln>
                <a:solidFill>
                  <a:srgbClr val="053D53"/>
                </a:solidFill>
                <a:effectLst/>
                <a:uLnTx/>
                <a:uFillTx/>
                <a:latin typeface="Century Gothic" panose="020F03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600" b="0" i="0" u="none" strike="noStrike" kern="1200" cap="none" spc="0" normalizeH="0" baseline="0" noProof="0">
              <a:ln>
                <a:noFill/>
              </a:ln>
              <a:solidFill>
                <a:srgbClr val="053D53"/>
              </a:solidFill>
              <a:effectLst/>
              <a:uLnTx/>
              <a:uFillTx/>
              <a:latin typeface="Century Gothic" panose="020F0302020204030204"/>
              <a:ea typeface="+mn-ea"/>
              <a:cs typeface="+mn-cs"/>
            </a:endParaRPr>
          </a:p>
        </p:txBody>
      </p:sp>
      <p:sp>
        <p:nvSpPr>
          <p:cNvPr id="4" name="Date Placeholder 3">
            <a:extLst>
              <a:ext uri="{FF2B5EF4-FFF2-40B4-BE49-F238E27FC236}">
                <a16:creationId xmlns:a16="http://schemas.microsoft.com/office/drawing/2014/main" id="{72D8AEEE-A49F-C577-F0CB-F010A4E6A07E}"/>
              </a:ext>
              <a:ext uri="{C183D7F6-B498-43B3-948B-1728B52AA6E4}">
                <adec:decorative xmlns:adec="http://schemas.microsoft.com/office/drawing/2017/decorative" val="1"/>
              </a:ext>
            </a:extLst>
          </p:cNvPr>
          <p:cNvSpPr>
            <a:spLocks noGrp="1"/>
          </p:cNvSpPr>
          <p:nvPr>
            <p:ph type="dt" sz="half" idx="4294967295"/>
          </p:nvPr>
        </p:nvSpPr>
        <p:spPr>
          <a:xfrm>
            <a:off x="0" y="9486900"/>
            <a:ext cx="2362200" cy="365125"/>
          </a:xfrm>
          <a:prstGeom prst="rect">
            <a:avLst/>
          </a:prstGeom>
        </p:spPr>
        <p:txBody>
          <a:bodyPr vert="horz" lIns="91440" tIns="45720" rIns="91440" bIns="45720" rtlCol="0" anchor="ctr"/>
          <a:lst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47D29D20-C43D-41DC-AAEE-AD7D2C14FE77}" type="datetime1">
              <a:rPr kumimoji="0" lang="en-US" sz="1600" b="0" i="0" u="none" strike="noStrike" kern="1200" cap="none" spc="0" normalizeH="0" baseline="0" noProof="0" smtClean="0">
                <a:ln>
                  <a:noFill/>
                </a:ln>
                <a:solidFill>
                  <a:srgbClr val="053D53"/>
                </a:solidFill>
                <a:effectLst/>
                <a:uLnTx/>
                <a:uFillTx/>
                <a:latin typeface="Century Gothic" panose="020F03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8/7/2026</a:t>
            </a:fld>
            <a:endParaRPr kumimoji="0" lang="en-US" sz="1600" b="0" i="0" u="none" strike="noStrike" kern="1200" cap="none" spc="0" normalizeH="0" baseline="0" noProof="0">
              <a:ln>
                <a:noFill/>
              </a:ln>
              <a:solidFill>
                <a:srgbClr val="053D53"/>
              </a:solidFill>
              <a:effectLst/>
              <a:uLnTx/>
              <a:uFillTx/>
              <a:latin typeface="Century Gothic" panose="020F0302020204030204"/>
              <a:ea typeface="+mn-ea"/>
              <a:cs typeface="+mn-cs"/>
            </a:endParaRPr>
          </a:p>
        </p:txBody>
      </p:sp>
    </p:spTree>
    <p:extLst>
      <p:ext uri="{BB962C8B-B14F-4D97-AF65-F5344CB8AC3E}">
        <p14:creationId xmlns:p14="http://schemas.microsoft.com/office/powerpoint/2010/main" val="28065223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C17D8-6FDE-8ABE-8A5F-823E7AC546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619EFD-1B7A-8663-9DDB-97648C41FF40}"/>
              </a:ext>
            </a:extLst>
          </p:cNvPr>
          <p:cNvSpPr>
            <a:spLocks noGrp="1"/>
          </p:cNvSpPr>
          <p:nvPr>
            <p:ph type="title"/>
          </p:nvPr>
        </p:nvSpPr>
        <p:spPr>
          <a:xfrm>
            <a:off x="914400" y="571500"/>
            <a:ext cx="9595126" cy="1776663"/>
          </a:xfrm>
        </p:spPr>
        <p:txBody>
          <a:bodyPr/>
          <a:lstStyle/>
          <a:p>
            <a:r>
              <a:rPr lang="en-US"/>
              <a:t>Lesson 2 </a:t>
            </a:r>
          </a:p>
        </p:txBody>
      </p:sp>
      <p:sp>
        <p:nvSpPr>
          <p:cNvPr id="4" name="Text Placeholder 3">
            <a:extLst>
              <a:ext uri="{FF2B5EF4-FFF2-40B4-BE49-F238E27FC236}">
                <a16:creationId xmlns:a16="http://schemas.microsoft.com/office/drawing/2014/main" id="{805ADCD1-D6FD-C4E1-DF95-2B8B5AA07209}"/>
              </a:ext>
            </a:extLst>
          </p:cNvPr>
          <p:cNvSpPr>
            <a:spLocks noGrp="1"/>
          </p:cNvSpPr>
          <p:nvPr>
            <p:ph type="body" sz="half" idx="2"/>
          </p:nvPr>
        </p:nvSpPr>
        <p:spPr>
          <a:xfrm>
            <a:off x="914400" y="2338108"/>
            <a:ext cx="11490159" cy="6996392"/>
          </a:xfrm>
        </p:spPr>
        <p:txBody>
          <a:bodyPr vert="horz" lIns="91440" tIns="45720" rIns="91440" bIns="45720" rtlCol="0" anchor="t">
            <a:normAutofit/>
          </a:bodyPr>
          <a:lstStyle/>
          <a:p>
            <a:r>
              <a:rPr lang="en-US" b="1">
                <a:latin typeface="Arial"/>
                <a:ea typeface="Calibri"/>
                <a:cs typeface="Arial"/>
              </a:rPr>
              <a:t>Key  Actions:</a:t>
            </a:r>
          </a:p>
          <a:p>
            <a:pPr marL="457200" indent="-457200">
              <a:buFont typeface="Wingdings" panose="05000000000000000000" pitchFamily="2" charset="2"/>
              <a:buChar char="Ø"/>
            </a:pPr>
            <a:r>
              <a:rPr lang="en-US">
                <a:latin typeface="Arial"/>
                <a:ea typeface="Calibri"/>
                <a:cs typeface="Arial"/>
              </a:rPr>
              <a:t>Complete a Prevention Services Request</a:t>
            </a:r>
          </a:p>
          <a:p>
            <a:pPr marL="457200" indent="-457200">
              <a:buFont typeface="Wingdings" panose="05000000000000000000" pitchFamily="2" charset="2"/>
              <a:buChar char="Ø"/>
            </a:pPr>
            <a:r>
              <a:rPr lang="en-US">
                <a:latin typeface="Arial"/>
                <a:ea typeface="Calibri"/>
                <a:cs typeface="Arial"/>
              </a:rPr>
              <a:t>Create an FFPSA Candidacy Determination Request</a:t>
            </a:r>
          </a:p>
          <a:p>
            <a:pPr marL="457200" indent="-457200">
              <a:buFont typeface="Wingdings" panose="05000000000000000000" pitchFamily="2" charset="2"/>
              <a:buChar char="Ø"/>
            </a:pPr>
            <a:r>
              <a:rPr lang="en-US">
                <a:latin typeface="Arial"/>
                <a:ea typeface="Calibri"/>
                <a:cs typeface="Arial"/>
              </a:rPr>
              <a:t>Create and Approve Family Well Being Plan</a:t>
            </a:r>
          </a:p>
          <a:p>
            <a:pPr marL="457200" indent="-457200">
              <a:buFont typeface="Wingdings" panose="05000000000000000000" pitchFamily="2" charset="2"/>
              <a:buChar char="Ø"/>
            </a:pPr>
            <a:r>
              <a:rPr lang="en-US">
                <a:latin typeface="Arial"/>
                <a:ea typeface="Calibri"/>
                <a:cs typeface="Arial"/>
              </a:rPr>
              <a:t>Submit the Prevention Services Case for Closure</a:t>
            </a:r>
          </a:p>
          <a:p>
            <a:pPr marL="457200" indent="-457200">
              <a:buFont typeface="Wingdings" panose="05000000000000000000" pitchFamily="2" charset="2"/>
              <a:buChar char="Ø"/>
            </a:pPr>
            <a:r>
              <a:rPr lang="en-US">
                <a:latin typeface="Arial"/>
                <a:ea typeface="Calibri"/>
                <a:cs typeface="Arial"/>
              </a:rPr>
              <a:t>Document FFPSA Ongoing &amp; Final Federal Reports</a:t>
            </a:r>
          </a:p>
          <a:p>
            <a:pPr marL="457200" indent="-457200">
              <a:buFont typeface="Wingdings" panose="05000000000000000000" pitchFamily="2" charset="2"/>
              <a:buChar char="Ø"/>
            </a:pPr>
            <a:endParaRPr lang="en-US">
              <a:ea typeface="Calibri"/>
            </a:endParaRPr>
          </a:p>
          <a:p>
            <a:pPr marL="457200" indent="-457200">
              <a:buFont typeface="Wingdings" panose="05000000000000000000" pitchFamily="2" charset="2"/>
              <a:buChar char="Ø"/>
            </a:pPr>
            <a:endParaRPr lang="en-US">
              <a:ea typeface="Calibri" panose="020F0502020204030204" pitchFamily="34" charset="0"/>
            </a:endParaRPr>
          </a:p>
          <a:p>
            <a:endParaRPr lang="en-US">
              <a:ea typeface="Calibri" panose="020F0502020204030204" pitchFamily="34" charset="0"/>
            </a:endParaRPr>
          </a:p>
        </p:txBody>
      </p:sp>
      <p:sp>
        <p:nvSpPr>
          <p:cNvPr id="5" name="Date Placeholder 4">
            <a:extLst>
              <a:ext uri="{FF2B5EF4-FFF2-40B4-BE49-F238E27FC236}">
                <a16:creationId xmlns:a16="http://schemas.microsoft.com/office/drawing/2014/main" id="{08742944-6E9B-B192-BF26-2AAD94D260B2}"/>
              </a:ext>
            </a:extLst>
          </p:cNvPr>
          <p:cNvSpPr>
            <a:spLocks noGrp="1"/>
          </p:cNvSpPr>
          <p:nvPr>
            <p:ph type="dt" sz="half" idx="10"/>
          </p:nvPr>
        </p:nvSpPr>
        <p:spPr/>
        <p:txBody>
          <a:bodyPr/>
          <a:lstStyle/>
          <a:p>
            <a:r>
              <a:rPr lang="en-US"/>
              <a:t>2026</a:t>
            </a:r>
          </a:p>
        </p:txBody>
      </p:sp>
      <p:sp>
        <p:nvSpPr>
          <p:cNvPr id="3" name="Slide Number Placeholder 7">
            <a:extLst>
              <a:ext uri="{FF2B5EF4-FFF2-40B4-BE49-F238E27FC236}">
                <a16:creationId xmlns:a16="http://schemas.microsoft.com/office/drawing/2014/main" id="{2D4B378E-42BE-FA18-54FE-0F27F2F1BA22}"/>
              </a:ext>
            </a:extLst>
          </p:cNvPr>
          <p:cNvSpPr txBox="1">
            <a:spLocks/>
          </p:cNvSpPr>
          <p:nvPr/>
        </p:nvSpPr>
        <p:spPr>
          <a:xfrm>
            <a:off x="15243048" y="948690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pPr/>
              <a:t>42</a:t>
            </a:fld>
            <a:endParaRPr lang="en-US"/>
          </a:p>
        </p:txBody>
      </p:sp>
    </p:spTree>
    <p:extLst>
      <p:ext uri="{BB962C8B-B14F-4D97-AF65-F5344CB8AC3E}">
        <p14:creationId xmlns:p14="http://schemas.microsoft.com/office/powerpoint/2010/main" val="22820707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B97B9-D7EC-CF93-DD5B-52CDECF350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54A781-6395-3D9E-448D-16FFC93C3B26}"/>
              </a:ext>
            </a:extLst>
          </p:cNvPr>
          <p:cNvSpPr>
            <a:spLocks noGrp="1"/>
          </p:cNvSpPr>
          <p:nvPr>
            <p:ph type="title"/>
          </p:nvPr>
        </p:nvSpPr>
        <p:spPr>
          <a:xfrm>
            <a:off x="941294" y="571500"/>
            <a:ext cx="3514819" cy="3962399"/>
          </a:xfrm>
        </p:spPr>
        <p:txBody>
          <a:bodyPr anchor="b">
            <a:normAutofit/>
          </a:bodyPr>
          <a:lstStyle/>
          <a:p>
            <a:r>
              <a:rPr lang="en-US"/>
              <a:t>Lesson 7</a:t>
            </a:r>
            <a:br>
              <a:rPr lang="en-US"/>
            </a:br>
            <a:r>
              <a:rPr lang="en-US"/>
              <a:t>Follow-Up</a:t>
            </a:r>
          </a:p>
        </p:txBody>
      </p:sp>
      <p:pic>
        <p:nvPicPr>
          <p:cNvPr id="10" name="Picture Placeholder 9">
            <a:extLst>
              <a:ext uri="{FF2B5EF4-FFF2-40B4-BE49-F238E27FC236}">
                <a16:creationId xmlns:a16="http://schemas.microsoft.com/office/drawing/2014/main" id="{3B602B9A-A535-007A-048C-6DD98753945D}"/>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 Placeholder 7">
            <a:extLst>
              <a:ext uri="{FF2B5EF4-FFF2-40B4-BE49-F238E27FC236}">
                <a16:creationId xmlns:a16="http://schemas.microsoft.com/office/drawing/2014/main" id="{13FB3902-EBDE-2B46-697B-E7748B34B7E7}"/>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7035BD16-C720-CF14-43D1-72AFBF22A937}"/>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B1F86CA1-E6A4-7A6A-5748-FD6ED996740E}"/>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solidFill>
                  <a:schemeClr val="tx1"/>
                </a:solidFill>
              </a:rPr>
              <a:pPr>
                <a:spcAft>
                  <a:spcPts val="600"/>
                </a:spcAft>
              </a:pPr>
              <a:t>43</a:t>
            </a:fld>
            <a:endParaRPr lang="en-US">
              <a:solidFill>
                <a:schemeClr val="tx1"/>
              </a:solidFill>
            </a:endParaRPr>
          </a:p>
        </p:txBody>
      </p:sp>
    </p:spTree>
    <p:extLst>
      <p:ext uri="{BB962C8B-B14F-4D97-AF65-F5344CB8AC3E}">
        <p14:creationId xmlns:p14="http://schemas.microsoft.com/office/powerpoint/2010/main" val="29815913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7269E-C4F6-0AF6-78BF-538A9A5181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AE4504-966E-971E-CEAD-4580AF2115EF}"/>
              </a:ext>
            </a:extLst>
          </p:cNvPr>
          <p:cNvSpPr>
            <a:spLocks noGrp="1"/>
          </p:cNvSpPr>
          <p:nvPr>
            <p:ph type="title"/>
          </p:nvPr>
        </p:nvSpPr>
        <p:spPr/>
        <p:txBody>
          <a:bodyPr/>
          <a:lstStyle/>
          <a:p>
            <a:r>
              <a:rPr lang="en-US">
                <a:latin typeface="Arial"/>
                <a:cs typeface="Arial"/>
              </a:rPr>
              <a:t>Review/Questions/Wrap-up</a:t>
            </a:r>
            <a:endParaRPr lang="en-US">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5927C21E-167F-09F1-5F0C-3CC2F6FD51BB}"/>
              </a:ext>
            </a:extLst>
          </p:cNvPr>
          <p:cNvSpPr>
            <a:spLocks noGrp="1"/>
          </p:cNvSpPr>
          <p:nvPr>
            <p:ph type="sldNum" sz="quarter" idx="12"/>
          </p:nvPr>
        </p:nvSpPr>
        <p:spPr>
          <a:xfrm>
            <a:off x="17002593" y="9637608"/>
            <a:ext cx="51435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600" b="0" i="0" u="none" strike="noStrike" kern="1200" cap="none" spc="0" normalizeH="0" baseline="0" noProof="0" smtClean="0">
                <a:ln>
                  <a:noFill/>
                </a:ln>
                <a:solidFill>
                  <a:prstClr val="white"/>
                </a:solidFill>
                <a:effectLst/>
                <a:uLnTx/>
                <a:uFillTx/>
                <a:latin typeface="Century Gothic" panose="020F03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600" b="0" i="0" u="none" strike="noStrike" kern="1200" cap="none" spc="0" normalizeH="0" baseline="0" noProof="0">
              <a:ln>
                <a:noFill/>
              </a:ln>
              <a:solidFill>
                <a:prstClr val="white"/>
              </a:solidFill>
              <a:effectLst/>
              <a:uLnTx/>
              <a:uFillTx/>
              <a:latin typeface="Century Gothic" panose="020F0302020204030204"/>
              <a:ea typeface="+mn-ea"/>
              <a:cs typeface="+mn-cs"/>
            </a:endParaRPr>
          </a:p>
        </p:txBody>
      </p:sp>
      <p:sp>
        <p:nvSpPr>
          <p:cNvPr id="4" name="Date Placeholder 3">
            <a:extLst>
              <a:ext uri="{FF2B5EF4-FFF2-40B4-BE49-F238E27FC236}">
                <a16:creationId xmlns:a16="http://schemas.microsoft.com/office/drawing/2014/main" id="{F0CE2706-4CE7-14D4-0972-52892E696F2C}"/>
              </a:ext>
              <a:ext uri="{C183D7F6-B498-43B3-948B-1728B52AA6E4}">
                <adec:decorative xmlns:adec="http://schemas.microsoft.com/office/drawing/2017/decorative" val="1"/>
              </a:ext>
            </a:extLst>
          </p:cNvPr>
          <p:cNvSpPr>
            <a:spLocks noGrp="1"/>
          </p:cNvSpPr>
          <p:nvPr>
            <p:ph type="dt" sz="half" idx="4294967295"/>
          </p:nvPr>
        </p:nvSpPr>
        <p:spPr>
          <a:xfrm>
            <a:off x="0" y="9486900"/>
            <a:ext cx="2362200" cy="365125"/>
          </a:xfrm>
          <a:prstGeom prst="rect">
            <a:avLst/>
          </a:prstGeom>
        </p:spPr>
        <p:txBody>
          <a:bodyPr vert="horz" lIns="91440" tIns="45720" rIns="91440" bIns="45720" rtlCol="0" anchor="ctr"/>
          <a:lst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528C128D-1A63-457C-8B9F-2AF2CF1D3B84}" type="datetime1">
              <a:rPr lang="en-US" smtClean="0"/>
              <a:pPr marL="0" marR="0" lvl="0" indent="0" algn="l" defTabSz="914400" rtl="0" eaLnBrk="1" fontAlgn="auto" latinLnBrk="0" hangingPunct="1">
                <a:lnSpc>
                  <a:spcPct val="100000"/>
                </a:lnSpc>
                <a:spcBef>
                  <a:spcPts val="0"/>
                </a:spcBef>
                <a:spcAft>
                  <a:spcPts val="0"/>
                </a:spcAft>
                <a:buClrTx/>
                <a:buSzTx/>
                <a:buFontTx/>
                <a:buNone/>
                <a:tabLst/>
                <a:defRPr/>
              </a:pPr>
              <a:t>8/7/2026</a:t>
            </a:fld>
            <a:endParaRPr kumimoji="0" lang="en-US" sz="1600" b="0" i="0" u="none" strike="noStrike" kern="1200" cap="none" spc="0" normalizeH="0" baseline="0" noProof="0">
              <a:ln>
                <a:noFill/>
              </a:ln>
              <a:solidFill>
                <a:prstClr val="white"/>
              </a:solidFill>
              <a:effectLst/>
              <a:uLnTx/>
              <a:uFillTx/>
              <a:latin typeface="Century Gothic" panose="020F0302020204030204"/>
              <a:ea typeface="+mn-ea"/>
              <a:cs typeface="+mn-cs"/>
            </a:endParaRPr>
          </a:p>
        </p:txBody>
      </p:sp>
    </p:spTree>
    <p:extLst>
      <p:ext uri="{BB962C8B-B14F-4D97-AF65-F5344CB8AC3E}">
        <p14:creationId xmlns:p14="http://schemas.microsoft.com/office/powerpoint/2010/main" val="20974218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2C923-B39B-4934-100E-0A17DD44D7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C8D305-D28F-7176-70AA-B9963F8D3ED8}"/>
              </a:ext>
            </a:extLst>
          </p:cNvPr>
          <p:cNvSpPr>
            <a:spLocks noGrp="1"/>
          </p:cNvSpPr>
          <p:nvPr>
            <p:ph type="title"/>
          </p:nvPr>
        </p:nvSpPr>
        <p:spPr>
          <a:xfrm>
            <a:off x="914400" y="571500"/>
            <a:ext cx="9595126" cy="1776663"/>
          </a:xfrm>
        </p:spPr>
        <p:txBody>
          <a:bodyPr/>
          <a:lstStyle/>
          <a:p>
            <a:r>
              <a:rPr lang="en-US"/>
              <a:t>Course Survey </a:t>
            </a:r>
          </a:p>
        </p:txBody>
      </p:sp>
      <p:sp>
        <p:nvSpPr>
          <p:cNvPr id="4" name="Text Placeholder 3">
            <a:extLst>
              <a:ext uri="{FF2B5EF4-FFF2-40B4-BE49-F238E27FC236}">
                <a16:creationId xmlns:a16="http://schemas.microsoft.com/office/drawing/2014/main" id="{06532753-52A0-A1D6-C53D-0ABFAD657CE7}"/>
              </a:ext>
            </a:extLst>
          </p:cNvPr>
          <p:cNvSpPr>
            <a:spLocks noGrp="1"/>
          </p:cNvSpPr>
          <p:nvPr>
            <p:ph type="body" sz="half" idx="2"/>
          </p:nvPr>
        </p:nvSpPr>
        <p:spPr>
          <a:xfrm>
            <a:off x="914400" y="2366683"/>
            <a:ext cx="8975559" cy="6967817"/>
          </a:xfrm>
        </p:spPr>
        <p:txBody>
          <a:bodyPr vert="horz" lIns="91440" tIns="45720" rIns="91440" bIns="45720" rtlCol="0" anchor="t">
            <a:normAutofit/>
          </a:bodyPr>
          <a:lstStyle/>
          <a:p>
            <a:r>
              <a:rPr lang="en-US" sz="3600">
                <a:ea typeface="Calibri" panose="020F0502020204030204" pitchFamily="34" charset="0"/>
              </a:rPr>
              <a:t>Thank you for completing the course!</a:t>
            </a:r>
          </a:p>
          <a:p>
            <a:r>
              <a:rPr lang="en-US" sz="3600">
                <a:ea typeface="Calibri" panose="020F0502020204030204" pitchFamily="34" charset="0"/>
              </a:rPr>
              <a:t>Please take a few minutes to fill out the Course Survey, which can be found here:</a:t>
            </a:r>
          </a:p>
          <a:p>
            <a:endParaRPr lang="en-US" sz="3600">
              <a:ea typeface="Calibri" panose="020F0502020204030204" pitchFamily="34" charset="0"/>
            </a:endParaRPr>
          </a:p>
          <a:p>
            <a:r>
              <a:rPr lang="en-US" sz="3600" u="sng">
                <a:hlinkClick r:id="rId3"/>
              </a:rPr>
              <a:t>https://cahhscwds.gov1.qualtrics.com/jfe/form/SV_024TW5uq8KQSBGm</a:t>
            </a:r>
            <a:endParaRPr lang="en-US" sz="3600">
              <a:ea typeface="Calibri" panose="020F0502020204030204" pitchFamily="34" charset="0"/>
            </a:endParaRPr>
          </a:p>
        </p:txBody>
      </p:sp>
      <p:sp>
        <p:nvSpPr>
          <p:cNvPr id="5" name="Date Placeholder 4">
            <a:extLst>
              <a:ext uri="{FF2B5EF4-FFF2-40B4-BE49-F238E27FC236}">
                <a16:creationId xmlns:a16="http://schemas.microsoft.com/office/drawing/2014/main" id="{A8405F18-14BE-3C6D-A737-6C843E269906}"/>
              </a:ext>
            </a:extLst>
          </p:cNvPr>
          <p:cNvSpPr>
            <a:spLocks noGrp="1"/>
          </p:cNvSpPr>
          <p:nvPr>
            <p:ph type="dt" sz="half" idx="10"/>
          </p:nvPr>
        </p:nvSpPr>
        <p:spPr>
          <a:xfrm>
            <a:off x="914400" y="9486900"/>
            <a:ext cx="2362200" cy="365123"/>
          </a:xfrm>
          <a:prstGeom prst="rect">
            <a:avLst/>
          </a:prstGeom>
        </p:spPr>
        <p:txBody>
          <a:bodyPr vert="horz" lIns="91440" tIns="45720" rIns="91440" bIns="45720" rtlCol="0" anchor="ctr"/>
          <a:lst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9C2BF92-B5D7-42DE-81E1-93208E464280}" type="datetime1">
              <a:rPr lang="en-US" smtClean="0"/>
              <a:pPr/>
              <a:t>8/7/2026</a:t>
            </a:fld>
            <a:endParaRPr lang="en-US"/>
          </a:p>
        </p:txBody>
      </p:sp>
      <p:sp>
        <p:nvSpPr>
          <p:cNvPr id="6" name="Freeform 3">
            <a:extLst>
              <a:ext uri="{FF2B5EF4-FFF2-40B4-BE49-F238E27FC236}">
                <a16:creationId xmlns:a16="http://schemas.microsoft.com/office/drawing/2014/main" id="{550C55D4-BEFD-1D07-0D2B-527FD24D51E9}"/>
              </a:ext>
              <a:ext uri="{C183D7F6-B498-43B3-948B-1728B52AA6E4}">
                <adec:decorative xmlns:adec="http://schemas.microsoft.com/office/drawing/2017/decorative" val="1"/>
              </a:ext>
            </a:extLst>
          </p:cNvPr>
          <p:cNvSpPr/>
          <p:nvPr/>
        </p:nvSpPr>
        <p:spPr>
          <a:xfrm>
            <a:off x="11088565" y="2462217"/>
            <a:ext cx="5918406" cy="5985747"/>
          </a:xfrm>
          <a:custGeom>
            <a:avLst/>
            <a:gdLst/>
            <a:ahLst/>
            <a:cxnLst/>
            <a:rect l="l" t="t" r="r" b="b"/>
            <a:pathLst>
              <a:path w="4068508" h="4114800">
                <a:moveTo>
                  <a:pt x="0" y="0"/>
                </a:moveTo>
                <a:lnTo>
                  <a:pt x="4068509" y="0"/>
                </a:lnTo>
                <a:lnTo>
                  <a:pt x="4068509"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Slide Number Placeholder 7">
            <a:extLst>
              <a:ext uri="{FF2B5EF4-FFF2-40B4-BE49-F238E27FC236}">
                <a16:creationId xmlns:a16="http://schemas.microsoft.com/office/drawing/2014/main" id="{657B2631-FDF3-3918-962D-F965A6B7AE39}"/>
              </a:ext>
            </a:extLst>
          </p:cNvPr>
          <p:cNvSpPr txBox="1">
            <a:spLocks/>
          </p:cNvSpPr>
          <p:nvPr/>
        </p:nvSpPr>
        <p:spPr>
          <a:xfrm>
            <a:off x="15243048" y="948690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pPr/>
              <a:t>45</a:t>
            </a:fld>
            <a:endParaRPr lang="en-US"/>
          </a:p>
        </p:txBody>
      </p:sp>
    </p:spTree>
    <p:extLst>
      <p:ext uri="{BB962C8B-B14F-4D97-AF65-F5344CB8AC3E}">
        <p14:creationId xmlns:p14="http://schemas.microsoft.com/office/powerpoint/2010/main" val="32943448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B0CBE-1E1F-0959-6524-BB6B47C422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A5BBA1-17C1-D1E8-275D-D657A9DBF216}"/>
              </a:ext>
            </a:extLst>
          </p:cNvPr>
          <p:cNvSpPr>
            <a:spLocks noGrp="1"/>
          </p:cNvSpPr>
          <p:nvPr>
            <p:ph type="ctrTitle"/>
          </p:nvPr>
        </p:nvSpPr>
        <p:spPr>
          <a:xfrm>
            <a:off x="914400" y="7089124"/>
            <a:ext cx="8153400" cy="1828798"/>
          </a:xfrm>
        </p:spPr>
        <p:txBody>
          <a:bodyPr/>
          <a:lstStyle/>
          <a:p>
            <a:r>
              <a:rPr lang="en-US" sz="8600"/>
              <a:t>Thank you!</a:t>
            </a:r>
          </a:p>
        </p:txBody>
      </p:sp>
      <p:sp>
        <p:nvSpPr>
          <p:cNvPr id="3" name="Text Placeholder 8">
            <a:extLst>
              <a:ext uri="{FF2B5EF4-FFF2-40B4-BE49-F238E27FC236}">
                <a16:creationId xmlns:a16="http://schemas.microsoft.com/office/drawing/2014/main" id="{D96DA2B6-58A1-1DB2-D2B8-2F90E909646D}"/>
              </a:ext>
            </a:extLst>
          </p:cNvPr>
          <p:cNvSpPr>
            <a:spLocks noGrp="1"/>
          </p:cNvSpPr>
          <p:nvPr>
            <p:ph type="body" sz="quarter" idx="10"/>
          </p:nvPr>
        </p:nvSpPr>
        <p:spPr>
          <a:xfrm>
            <a:off x="12801600" y="952500"/>
            <a:ext cx="4572000" cy="2133600"/>
          </a:xfrm>
        </p:spPr>
        <p:txBody>
          <a:bodyPr/>
          <a:lstStyle/>
          <a:p>
            <a:r>
              <a:rPr lang="en-US"/>
              <a:t>You have reached the end of this training. Congratulations!</a:t>
            </a:r>
          </a:p>
        </p:txBody>
      </p:sp>
      <p:sp>
        <p:nvSpPr>
          <p:cNvPr id="4" name="Slide Number Placeholder 7">
            <a:extLst>
              <a:ext uri="{FF2B5EF4-FFF2-40B4-BE49-F238E27FC236}">
                <a16:creationId xmlns:a16="http://schemas.microsoft.com/office/drawing/2014/main" id="{052F9A5F-8F39-3EAD-D5B2-F06BF48E8B9E}"/>
              </a:ext>
            </a:extLst>
          </p:cNvPr>
          <p:cNvSpPr txBox="1">
            <a:spLocks/>
          </p:cNvSpPr>
          <p:nvPr/>
        </p:nvSpPr>
        <p:spPr>
          <a:xfrm>
            <a:off x="15221606" y="9486900"/>
            <a:ext cx="2176485"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solidFill>
                  <a:schemeClr val="bg1"/>
                </a:solidFill>
              </a:rPr>
              <a:pPr/>
              <a:t>46</a:t>
            </a:fld>
            <a:endParaRPr lang="en-US">
              <a:solidFill>
                <a:schemeClr val="bg1"/>
              </a:solidFill>
            </a:endParaRPr>
          </a:p>
        </p:txBody>
      </p:sp>
    </p:spTree>
    <p:extLst>
      <p:ext uri="{BB962C8B-B14F-4D97-AF65-F5344CB8AC3E}">
        <p14:creationId xmlns:p14="http://schemas.microsoft.com/office/powerpoint/2010/main" val="4021087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36196-1A44-4C49-B463-CD5DC39D442E}"/>
              </a:ext>
            </a:extLst>
          </p:cNvPr>
          <p:cNvSpPr>
            <a:spLocks noGrp="1"/>
          </p:cNvSpPr>
          <p:nvPr>
            <p:ph type="title"/>
          </p:nvPr>
        </p:nvSpPr>
        <p:spPr>
          <a:xfrm>
            <a:off x="722313" y="4268647"/>
            <a:ext cx="14022387" cy="1278682"/>
          </a:xfrm>
        </p:spPr>
        <p:txBody>
          <a:bodyPr anchor="t">
            <a:normAutofit/>
          </a:bodyPr>
          <a:lstStyle/>
          <a:p>
            <a:r>
              <a:rPr lang="en-US" kern="1200"/>
              <a:t>Meet Your Facilitators!</a:t>
            </a:r>
          </a:p>
        </p:txBody>
      </p:sp>
      <p:sp>
        <p:nvSpPr>
          <p:cNvPr id="19" name="Date Placeholder 3">
            <a:extLst>
              <a:ext uri="{FF2B5EF4-FFF2-40B4-BE49-F238E27FC236}">
                <a16:creationId xmlns:a16="http://schemas.microsoft.com/office/drawing/2014/main" id="{243A7BC8-1285-3EF5-07E6-E83DFD14E8D8}"/>
              </a:ext>
            </a:extLst>
          </p:cNvPr>
          <p:cNvSpPr>
            <a:spLocks noGrp="1"/>
          </p:cNvSpPr>
          <p:nvPr>
            <p:ph type="dt" sz="half" idx="10"/>
          </p:nvPr>
        </p:nvSpPr>
        <p:spPr>
          <a:xfrm>
            <a:off x="914400" y="9486900"/>
            <a:ext cx="2362200" cy="365123"/>
          </a:xfrm>
        </p:spPr>
        <p:txBody>
          <a:bodyPr/>
          <a:lstStyle/>
          <a:p>
            <a:pPr>
              <a:spcAft>
                <a:spcPts val="600"/>
              </a:spcAft>
            </a:pPr>
            <a:r>
              <a:rPr lang="en-US"/>
              <a:t>2026</a:t>
            </a:r>
          </a:p>
        </p:txBody>
      </p:sp>
      <p:sp>
        <p:nvSpPr>
          <p:cNvPr id="3" name="Slide Number Placeholder 7">
            <a:extLst>
              <a:ext uri="{FF2B5EF4-FFF2-40B4-BE49-F238E27FC236}">
                <a16:creationId xmlns:a16="http://schemas.microsoft.com/office/drawing/2014/main" id="{7F74A214-0C86-2AB4-69D6-83A22657224C}"/>
              </a:ext>
            </a:extLst>
          </p:cNvPr>
          <p:cNvSpPr txBox="1">
            <a:spLocks/>
          </p:cNvSpPr>
          <p:nvPr/>
        </p:nvSpPr>
        <p:spPr>
          <a:xfrm>
            <a:off x="15243048" y="948690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pPr/>
              <a:t>5</a:t>
            </a:fld>
            <a:endParaRPr lang="en-US"/>
          </a:p>
        </p:txBody>
      </p:sp>
    </p:spTree>
    <p:extLst>
      <p:ext uri="{BB962C8B-B14F-4D97-AF65-F5344CB8AC3E}">
        <p14:creationId xmlns:p14="http://schemas.microsoft.com/office/powerpoint/2010/main" val="4256127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6AA99-43CA-9096-8FB2-A9202A864A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831D94-0EF4-EAC2-791A-588CE7FBE3FD}"/>
              </a:ext>
            </a:extLst>
          </p:cNvPr>
          <p:cNvSpPr>
            <a:spLocks noGrp="1"/>
          </p:cNvSpPr>
          <p:nvPr>
            <p:ph type="title"/>
          </p:nvPr>
        </p:nvSpPr>
        <p:spPr>
          <a:xfrm>
            <a:off x="914400" y="434976"/>
            <a:ext cx="14673805" cy="890205"/>
          </a:xfrm>
        </p:spPr>
        <p:txBody>
          <a:bodyPr/>
          <a:lstStyle/>
          <a:p>
            <a:r>
              <a:rPr lang="en-US">
                <a:latin typeface="Arial"/>
                <a:cs typeface="Arial"/>
              </a:rPr>
              <a:t>Course Objectives</a:t>
            </a:r>
            <a:endParaRPr lang="en-US">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EC054786-7F2D-0B0C-40EC-D09757624BD3}"/>
              </a:ext>
            </a:extLst>
          </p:cNvPr>
          <p:cNvGraphicFramePr/>
          <p:nvPr>
            <p:extLst>
              <p:ext uri="{D42A27DB-BD31-4B8C-83A1-F6EECF244321}">
                <p14:modId xmlns:p14="http://schemas.microsoft.com/office/powerpoint/2010/main" val="2226673028"/>
              </p:ext>
            </p:extLst>
          </p:nvPr>
        </p:nvGraphicFramePr>
        <p:xfrm>
          <a:off x="1082040" y="1554480"/>
          <a:ext cx="14160996" cy="6897519"/>
        </p:xfrm>
        <a:graphic>
          <a:graphicData uri="http://schemas.openxmlformats.org/drawingml/2006/table">
            <a:tbl>
              <a:tblPr firstRow="1" bandRow="1">
                <a:tableStyleId>{7E9639D4-E3E2-4D34-9284-5A2195B3D0D7}</a:tableStyleId>
              </a:tblPr>
              <a:tblGrid>
                <a:gridCol w="1105581">
                  <a:extLst>
                    <a:ext uri="{9D8B030D-6E8A-4147-A177-3AD203B41FA5}">
                      <a16:colId xmlns:a16="http://schemas.microsoft.com/office/drawing/2014/main" val="3348809164"/>
                    </a:ext>
                  </a:extLst>
                </a:gridCol>
                <a:gridCol w="13055415">
                  <a:extLst>
                    <a:ext uri="{9D8B030D-6E8A-4147-A177-3AD203B41FA5}">
                      <a16:colId xmlns:a16="http://schemas.microsoft.com/office/drawing/2014/main" val="2496405819"/>
                    </a:ext>
                  </a:extLst>
                </a:gridCol>
              </a:tblGrid>
              <a:tr h="525539">
                <a:tc>
                  <a:txBody>
                    <a:bodyPr/>
                    <a:lstStyle/>
                    <a:p>
                      <a:pPr algn="l"/>
                      <a:r>
                        <a:rPr lang="en-US" sz="2000">
                          <a:solidFill>
                            <a:schemeClr val="bg1"/>
                          </a:solidFill>
                          <a:latin typeface="Arial" panose="020B0604020202020204" pitchFamily="34" charset="0"/>
                          <a:cs typeface="Arial" panose="020B0604020202020204" pitchFamily="34" charset="0"/>
                        </a:rPr>
                        <a:t>Item</a:t>
                      </a:r>
                    </a:p>
                  </a:txBody>
                  <a:tcPr>
                    <a:lnB w="12700" cap="flat" cmpd="sng" algn="ctr">
                      <a:solidFill>
                        <a:schemeClr val="tx1"/>
                      </a:solidFill>
                      <a:prstDash val="solid"/>
                      <a:round/>
                      <a:headEnd type="none" w="med" len="med"/>
                      <a:tailEnd type="none" w="med" len="med"/>
                    </a:lnB>
                  </a:tcPr>
                </a:tc>
                <a:tc>
                  <a:txBody>
                    <a:bodyPr/>
                    <a:lstStyle/>
                    <a:p>
                      <a:pPr lvl="0" algn="l">
                        <a:buNone/>
                      </a:pPr>
                      <a:r>
                        <a:rPr lang="en-US" sz="2000">
                          <a:solidFill>
                            <a:schemeClr val="bg1"/>
                          </a:solidFill>
                          <a:latin typeface="Arial" panose="020B0604020202020204" pitchFamily="34" charset="0"/>
                          <a:cs typeface="Arial" panose="020B0604020202020204" pitchFamily="34" charset="0"/>
                        </a:rPr>
                        <a:t>Objectives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7853823"/>
                  </a:ext>
                </a:extLst>
              </a:tr>
              <a:tr h="871537">
                <a:tc>
                  <a:txBody>
                    <a:bodyPr/>
                    <a:lstStyle/>
                    <a:p>
                      <a:pPr marL="0" lvl="0" indent="0" algn="ctr">
                        <a:buFont typeface="+mj-lt"/>
                        <a:buNone/>
                      </a:pPr>
                      <a:r>
                        <a:rPr lang="en-US" sz="2000">
                          <a:solidFill>
                            <a:schemeClr val="tx1"/>
                          </a:solidFill>
                          <a:latin typeface="Arial" panose="020B0604020202020204" pitchFamily="34" charset="0"/>
                          <a:cs typeface="Arial" panose="020B0604020202020204" pitchFamily="34" charset="0"/>
                        </a:rPr>
                        <a:t>1.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algn="l" defTabSz="914400" rtl="0" eaLnBrk="1" fontAlgn="base" latinLnBrk="0" hangingPunct="1">
                        <a:lnSpc>
                          <a:spcPct val="100000"/>
                        </a:lnSpc>
                        <a:spcBef>
                          <a:spcPts val="0"/>
                        </a:spcBef>
                        <a:spcAft>
                          <a:spcPts val="0"/>
                        </a:spcAft>
                        <a:buNone/>
                      </a:pPr>
                      <a:r>
                        <a:rPr lang="en-US" sz="2000" b="1" i="0" u="none" strike="noStrike" kern="1200">
                          <a:solidFill>
                            <a:schemeClr val="tx1"/>
                          </a:solidFill>
                          <a:highlight>
                            <a:srgbClr val="FFFFFF"/>
                          </a:highlight>
                          <a:latin typeface="Arial"/>
                          <a:ea typeface="+mn-ea"/>
                          <a:cs typeface="Arial"/>
                        </a:rPr>
                        <a:t>Understand key processes to open a case in CWS-CARES </a:t>
                      </a:r>
                      <a:endParaRPr lang="en-US" sz="2000" b="1" i="0" u="none" strike="noStrike" kern="1200" noProof="0">
                        <a:solidFill>
                          <a:schemeClr val="tx1"/>
                        </a:solidFill>
                        <a:highlight>
                          <a:srgbClr val="FFFFFF"/>
                        </a:highlight>
                        <a:latin typeface="Arial"/>
                        <a:ea typeface="+mn-ea"/>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9770199"/>
                  </a:ext>
                </a:extLst>
              </a:tr>
              <a:tr h="844588">
                <a:tc>
                  <a:txBody>
                    <a:bodyPr/>
                    <a:lstStyle/>
                    <a:p>
                      <a:pPr lvl="0" algn="ctr">
                        <a:buNone/>
                      </a:pPr>
                      <a:r>
                        <a:rPr lang="en-US" sz="2000">
                          <a:solidFill>
                            <a:schemeClr val="tx1"/>
                          </a:solidFill>
                          <a:latin typeface="Arial" panose="020B0604020202020204" pitchFamily="34" charset="0"/>
                          <a:cs typeface="Arial" panose="020B0604020202020204" pitchFamily="34" charset="0"/>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91440" lvl="0" algn="l" defTabSz="914400" rtl="0" eaLnBrk="1" fontAlgn="base" latinLnBrk="0" hangingPunct="1">
                        <a:lnSpc>
                          <a:spcPct val="100000"/>
                        </a:lnSpc>
                        <a:spcBef>
                          <a:spcPts val="0"/>
                        </a:spcBef>
                        <a:spcAft>
                          <a:spcPts val="0"/>
                        </a:spcAft>
                        <a:buNone/>
                      </a:pPr>
                      <a:r>
                        <a:rPr lang="en-US" sz="2000" b="1" i="0" u="none" strike="noStrike" kern="1200">
                          <a:solidFill>
                            <a:schemeClr val="tx1"/>
                          </a:solidFill>
                          <a:highlight>
                            <a:srgbClr val="FFFFFF"/>
                          </a:highlight>
                          <a:latin typeface="Arial"/>
                          <a:ea typeface="+mn-ea"/>
                          <a:cs typeface="Arial"/>
                        </a:rPr>
                        <a:t>Understand key processes to create and process a prevention referral for FFPSA Probation No Case     Pathway, including: </a:t>
                      </a:r>
                    </a:p>
                    <a:p>
                      <a:pPr marL="365760" lvl="0" indent="-285750" algn="l" defTabSz="914400" rtl="0" eaLnBrk="1" latinLnBrk="0" hangingPunct="1">
                        <a:lnSpc>
                          <a:spcPct val="100000"/>
                        </a:lnSpc>
                        <a:spcBef>
                          <a:spcPts val="0"/>
                        </a:spcBef>
                        <a:spcAft>
                          <a:spcPts val="0"/>
                        </a:spcAft>
                        <a:buFont typeface="Symbol"/>
                        <a:buChar char="•"/>
                      </a:pPr>
                      <a:r>
                        <a:rPr lang="en-US" sz="2000" b="0" i="0" u="none" strike="noStrike" kern="1200">
                          <a:solidFill>
                            <a:schemeClr val="tx1"/>
                          </a:solidFill>
                          <a:highlight>
                            <a:srgbClr val="FFFFFF"/>
                          </a:highlight>
                          <a:latin typeface="Arial"/>
                          <a:ea typeface="+mn-ea"/>
                          <a:cs typeface="Arial"/>
                        </a:rPr>
                        <a:t>Completing a Prevention Services Request </a:t>
                      </a:r>
                    </a:p>
                    <a:p>
                      <a:pPr marL="365760" lvl="0" indent="-285750" algn="l" defTabSz="914400" rtl="0" eaLnBrk="1" latinLnBrk="0" hangingPunct="1">
                        <a:lnSpc>
                          <a:spcPct val="100000"/>
                        </a:lnSpc>
                        <a:spcBef>
                          <a:spcPts val="0"/>
                        </a:spcBef>
                        <a:spcAft>
                          <a:spcPts val="0"/>
                        </a:spcAft>
                        <a:buFont typeface="Symbol"/>
                        <a:buChar char="•"/>
                      </a:pPr>
                      <a:r>
                        <a:rPr lang="en-US" sz="2000" b="0" i="0" u="none" strike="noStrike" kern="1200">
                          <a:solidFill>
                            <a:schemeClr val="tx1"/>
                          </a:solidFill>
                          <a:highlight>
                            <a:srgbClr val="FFFFFF"/>
                          </a:highlight>
                          <a:latin typeface="Arial"/>
                          <a:ea typeface="+mn-ea"/>
                          <a:cs typeface="Arial"/>
                        </a:rPr>
                        <a:t>Creating an FFPSA Candidacy Determination Request </a:t>
                      </a:r>
                    </a:p>
                    <a:p>
                      <a:pPr marL="365760" lvl="0" indent="-285750" algn="l" defTabSz="914400" rtl="0" eaLnBrk="1" latinLnBrk="0" hangingPunct="1">
                        <a:lnSpc>
                          <a:spcPct val="100000"/>
                        </a:lnSpc>
                        <a:spcBef>
                          <a:spcPts val="0"/>
                        </a:spcBef>
                        <a:spcAft>
                          <a:spcPts val="0"/>
                        </a:spcAft>
                        <a:buFont typeface="Symbol"/>
                        <a:buChar char="•"/>
                      </a:pPr>
                      <a:r>
                        <a:rPr lang="en-US" sz="2000" b="0" i="0" u="none" strike="noStrike" kern="1200">
                          <a:solidFill>
                            <a:schemeClr val="tx1"/>
                          </a:solidFill>
                          <a:highlight>
                            <a:srgbClr val="FFFFFF"/>
                          </a:highlight>
                          <a:latin typeface="Arial"/>
                          <a:ea typeface="+mn-ea"/>
                          <a:cs typeface="Arial"/>
                        </a:rPr>
                        <a:t>Documenting FFPSA Ongoing &amp; Final Federal Reports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94042432"/>
                  </a:ext>
                </a:extLst>
              </a:tr>
              <a:tr h="844588">
                <a:tc>
                  <a:txBody>
                    <a:bodyPr/>
                    <a:lstStyle/>
                    <a:p>
                      <a:pPr lvl="0" algn="ctr">
                        <a:buNone/>
                      </a:pPr>
                      <a:r>
                        <a:rPr lang="en-US" sz="2000">
                          <a:solidFill>
                            <a:schemeClr val="tx1"/>
                          </a:solidFill>
                          <a:latin typeface="Arial" panose="020B0604020202020204" pitchFamily="34" charset="0"/>
                          <a:cs typeface="Arial" panose="020B0604020202020204" pitchFamily="34" charset="0"/>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algn="l" defTabSz="914400" rtl="0" eaLnBrk="1" fontAlgn="base" latinLnBrk="0" hangingPunct="1">
                        <a:lnSpc>
                          <a:spcPct val="100000"/>
                        </a:lnSpc>
                        <a:spcBef>
                          <a:spcPts val="0"/>
                        </a:spcBef>
                        <a:spcAft>
                          <a:spcPts val="0"/>
                        </a:spcAft>
                        <a:buNone/>
                      </a:pPr>
                      <a:r>
                        <a:rPr lang="en-US" sz="2000" b="1" i="0" u="none" strike="noStrike" kern="1200">
                          <a:solidFill>
                            <a:schemeClr val="tx1"/>
                          </a:solidFill>
                          <a:highlight>
                            <a:srgbClr val="FFFFFF"/>
                          </a:highlight>
                          <a:latin typeface="Arial"/>
                          <a:ea typeface="+mn-ea"/>
                          <a:cs typeface="Arial"/>
                        </a:rPr>
                        <a:t>Understand key processes to create a placement in CWS-CARES, including: </a:t>
                      </a:r>
                    </a:p>
                    <a:p>
                      <a:pPr marL="285750" lvl="0" indent="-285750" algn="l" defTabSz="914400" rtl="0" eaLnBrk="1" latinLnBrk="0" hangingPunct="1">
                        <a:lnSpc>
                          <a:spcPct val="100000"/>
                        </a:lnSpc>
                        <a:spcBef>
                          <a:spcPts val="0"/>
                        </a:spcBef>
                        <a:spcAft>
                          <a:spcPts val="0"/>
                        </a:spcAft>
                        <a:buFont typeface="Symbol"/>
                        <a:buChar char="•"/>
                      </a:pPr>
                      <a:r>
                        <a:rPr lang="en-US" sz="2000" b="0" i="0" u="none" strike="noStrike" kern="1200">
                          <a:solidFill>
                            <a:schemeClr val="tx1"/>
                          </a:solidFill>
                          <a:highlight>
                            <a:srgbClr val="FFFFFF"/>
                          </a:highlight>
                          <a:latin typeface="Arial"/>
                          <a:ea typeface="+mn-ea"/>
                          <a:cs typeface="Arial"/>
                        </a:rPr>
                        <a:t>Removal and Child Location Record </a:t>
                      </a:r>
                    </a:p>
                    <a:p>
                      <a:pPr marL="285750" lvl="0" indent="-285750" algn="l" defTabSz="914400" rtl="0" eaLnBrk="1" latinLnBrk="0" hangingPunct="1">
                        <a:lnSpc>
                          <a:spcPct val="100000"/>
                        </a:lnSpc>
                        <a:spcBef>
                          <a:spcPts val="0"/>
                        </a:spcBef>
                        <a:spcAft>
                          <a:spcPts val="0"/>
                        </a:spcAft>
                        <a:buFont typeface="Symbol"/>
                        <a:buChar char="•"/>
                      </a:pPr>
                      <a:r>
                        <a:rPr lang="en-US" sz="2000" b="0" i="0" u="none" strike="noStrike" kern="1200">
                          <a:solidFill>
                            <a:schemeClr val="tx1"/>
                          </a:solidFill>
                          <a:highlight>
                            <a:srgbClr val="FFFFFF"/>
                          </a:highlight>
                          <a:latin typeface="Arial"/>
                          <a:ea typeface="+mn-ea"/>
                          <a:cs typeface="Arial"/>
                        </a:rPr>
                        <a:t>STRTP placement </a:t>
                      </a:r>
                    </a:p>
                    <a:p>
                      <a:pPr marL="285750" lvl="0" indent="-285750" algn="l" defTabSz="914400" rtl="0" eaLnBrk="1" latinLnBrk="0" hangingPunct="1">
                        <a:lnSpc>
                          <a:spcPct val="100000"/>
                        </a:lnSpc>
                        <a:spcBef>
                          <a:spcPts val="0"/>
                        </a:spcBef>
                        <a:spcAft>
                          <a:spcPts val="0"/>
                        </a:spcAft>
                        <a:buFont typeface="Symbol"/>
                        <a:buChar char="•"/>
                      </a:pPr>
                      <a:r>
                        <a:rPr lang="en-US" sz="2000" b="0" i="0" u="none" strike="noStrike" kern="1200">
                          <a:solidFill>
                            <a:schemeClr val="tx1"/>
                          </a:solidFill>
                          <a:highlight>
                            <a:srgbClr val="FFFFFF"/>
                          </a:highlight>
                          <a:latin typeface="Arial"/>
                          <a:ea typeface="+mn-ea"/>
                          <a:cs typeface="Arial"/>
                        </a:rPr>
                        <a:t>Transitional Housing placement </a:t>
                      </a:r>
                    </a:p>
                    <a:p>
                      <a:pPr marL="285750" lvl="0" indent="-285750" algn="l" defTabSz="914400" rtl="0" eaLnBrk="1" latinLnBrk="0" hangingPunct="1">
                        <a:lnSpc>
                          <a:spcPct val="100000"/>
                        </a:lnSpc>
                        <a:spcBef>
                          <a:spcPts val="0"/>
                        </a:spcBef>
                        <a:spcAft>
                          <a:spcPts val="0"/>
                        </a:spcAft>
                        <a:buFont typeface="Symbol"/>
                        <a:buChar char="•"/>
                      </a:pPr>
                      <a:r>
                        <a:rPr lang="en-US" sz="2000" b="0" i="0" u="none" strike="noStrike" kern="1200">
                          <a:solidFill>
                            <a:schemeClr val="tx1"/>
                          </a:solidFill>
                          <a:highlight>
                            <a:srgbClr val="FFFFFF"/>
                          </a:highlight>
                          <a:latin typeface="Arial"/>
                          <a:ea typeface="+mn-ea"/>
                          <a:cs typeface="Arial"/>
                        </a:rPr>
                        <a:t>Supervised Independent Living placement </a:t>
                      </a:r>
                    </a:p>
                    <a:p>
                      <a:pPr marL="285750" lvl="0" indent="-285750" algn="l" defTabSz="914400" rtl="0" eaLnBrk="1" latinLnBrk="0" hangingPunct="1">
                        <a:lnSpc>
                          <a:spcPct val="100000"/>
                        </a:lnSpc>
                        <a:spcBef>
                          <a:spcPts val="0"/>
                        </a:spcBef>
                        <a:spcAft>
                          <a:spcPts val="0"/>
                        </a:spcAft>
                        <a:buFont typeface="Symbol"/>
                        <a:buChar char="•"/>
                      </a:pPr>
                      <a:r>
                        <a:rPr lang="en-US" sz="2000" b="0" i="0" u="none" strike="noStrike" kern="1200">
                          <a:solidFill>
                            <a:schemeClr val="tx1"/>
                          </a:solidFill>
                          <a:highlight>
                            <a:srgbClr val="FFFFFF"/>
                          </a:highlight>
                          <a:latin typeface="Arial"/>
                          <a:ea typeface="+mn-ea"/>
                          <a:cs typeface="Arial"/>
                        </a:rPr>
                        <a:t>Conducting Level of Care (LOC) assessment, if needed </a:t>
                      </a:r>
                      <a:endParaRPr lang="en-US" sz="2000" b="0" i="0" u="none" strike="noStrike" kern="1200" noProof="0">
                        <a:solidFill>
                          <a:schemeClr val="tx1"/>
                        </a:solidFill>
                        <a:highlight>
                          <a:srgbClr val="FFFFFF"/>
                        </a:highlight>
                        <a:latin typeface="Arial"/>
                        <a:ea typeface="+mn-ea"/>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5646943"/>
                  </a:ext>
                </a:extLst>
              </a:tr>
              <a:tr h="2056203">
                <a:tc>
                  <a:txBody>
                    <a:bodyPr/>
                    <a:lstStyle/>
                    <a:p>
                      <a:pPr lvl="0" algn="ctr">
                        <a:buNone/>
                      </a:pPr>
                      <a:r>
                        <a:rPr lang="en-US" sz="2000">
                          <a:solidFill>
                            <a:schemeClr val="tx1"/>
                          </a:solidFill>
                          <a:latin typeface="Arial" panose="020B0604020202020204" pitchFamily="34" charset="0"/>
                          <a:cs typeface="Arial" panose="020B0604020202020204" pitchFamily="34" charset="0"/>
                        </a:rPr>
                        <a:t>4.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algn="l" defTabSz="914400" rtl="0" eaLnBrk="1" fontAlgn="base" latinLnBrk="0" hangingPunct="1">
                        <a:lnSpc>
                          <a:spcPct val="100000"/>
                        </a:lnSpc>
                        <a:spcBef>
                          <a:spcPts val="0"/>
                        </a:spcBef>
                        <a:spcAft>
                          <a:spcPts val="0"/>
                        </a:spcAft>
                        <a:buNone/>
                      </a:pPr>
                      <a:r>
                        <a:rPr lang="en-US" sz="2000" b="1" i="0" u="none" strike="noStrike" kern="1200">
                          <a:solidFill>
                            <a:schemeClr val="tx1"/>
                          </a:solidFill>
                          <a:highlight>
                            <a:srgbClr val="FFFFFF"/>
                          </a:highlight>
                          <a:latin typeface="Arial"/>
                          <a:ea typeface="+mn-ea"/>
                          <a:cs typeface="Arial"/>
                        </a:rPr>
                        <a:t>Understand key processes to maintain and monitor placement in CWS-CARES, including: </a:t>
                      </a:r>
                    </a:p>
                    <a:p>
                      <a:pPr marL="285750" lvl="0" indent="-285750" algn="l" defTabSz="914400" rtl="0" eaLnBrk="1" latinLnBrk="0" hangingPunct="1">
                        <a:lnSpc>
                          <a:spcPct val="100000"/>
                        </a:lnSpc>
                        <a:spcBef>
                          <a:spcPts val="0"/>
                        </a:spcBef>
                        <a:spcAft>
                          <a:spcPts val="0"/>
                        </a:spcAft>
                        <a:buFont typeface="Symbol"/>
                        <a:buChar char="•"/>
                      </a:pPr>
                      <a:r>
                        <a:rPr lang="en-US" sz="2000" b="0" i="0" u="none" strike="noStrike" kern="1200">
                          <a:solidFill>
                            <a:schemeClr val="tx1"/>
                          </a:solidFill>
                          <a:highlight>
                            <a:srgbClr val="FFFFFF"/>
                          </a:highlight>
                          <a:latin typeface="Arial"/>
                          <a:ea typeface="+mn-ea"/>
                          <a:cs typeface="Arial"/>
                        </a:rPr>
                        <a:t>Updating Placement Stability </a:t>
                      </a:r>
                    </a:p>
                    <a:p>
                      <a:pPr marL="285750" lvl="0" indent="-285750" algn="l" defTabSz="914400" rtl="0" eaLnBrk="1" latinLnBrk="0" hangingPunct="1">
                        <a:lnSpc>
                          <a:spcPct val="100000"/>
                        </a:lnSpc>
                        <a:spcBef>
                          <a:spcPts val="0"/>
                        </a:spcBef>
                        <a:spcAft>
                          <a:spcPts val="0"/>
                        </a:spcAft>
                        <a:buFont typeface="Symbol"/>
                        <a:buChar char="•"/>
                      </a:pPr>
                      <a:r>
                        <a:rPr lang="en-US" sz="2000" b="0" i="0" u="none" strike="noStrike" kern="1200">
                          <a:solidFill>
                            <a:schemeClr val="tx1"/>
                          </a:solidFill>
                          <a:highlight>
                            <a:srgbClr val="FFFFFF"/>
                          </a:highlight>
                          <a:latin typeface="Arial"/>
                          <a:ea typeface="+mn-ea"/>
                          <a:cs typeface="Arial"/>
                        </a:rPr>
                        <a:t>Creating Placement Preservation Strategy </a:t>
                      </a:r>
                    </a:p>
                    <a:p>
                      <a:pPr marL="285750" lvl="0" indent="-285750" algn="l" defTabSz="914400" rtl="0" eaLnBrk="1" latinLnBrk="0" hangingPunct="1">
                        <a:lnSpc>
                          <a:spcPct val="100000"/>
                        </a:lnSpc>
                        <a:spcBef>
                          <a:spcPts val="0"/>
                        </a:spcBef>
                        <a:spcAft>
                          <a:spcPts val="0"/>
                        </a:spcAft>
                        <a:buFont typeface="Symbol"/>
                        <a:buChar char="•"/>
                      </a:pPr>
                      <a:r>
                        <a:rPr lang="en-US" sz="2000" b="0" i="0" u="none" strike="noStrike" kern="1200">
                          <a:solidFill>
                            <a:schemeClr val="tx1"/>
                          </a:solidFill>
                          <a:highlight>
                            <a:srgbClr val="FFFFFF"/>
                          </a:highlight>
                          <a:latin typeface="Arial"/>
                          <a:ea typeface="+mn-ea"/>
                          <a:cs typeface="Arial"/>
                        </a:rPr>
                        <a:t>Creating 14-day notice/exemption </a:t>
                      </a:r>
                    </a:p>
                    <a:p>
                      <a:pPr marL="285750" lvl="0" indent="-285750" algn="l" defTabSz="914400" rtl="0" eaLnBrk="1" latinLnBrk="0" hangingPunct="1">
                        <a:lnSpc>
                          <a:spcPct val="100000"/>
                        </a:lnSpc>
                        <a:spcBef>
                          <a:spcPts val="0"/>
                        </a:spcBef>
                        <a:spcAft>
                          <a:spcPts val="0"/>
                        </a:spcAft>
                        <a:buFont typeface="Symbol"/>
                        <a:buChar char="•"/>
                      </a:pPr>
                      <a:r>
                        <a:rPr lang="en-US" sz="2000" b="0" i="0" u="none" strike="noStrike" kern="1200">
                          <a:solidFill>
                            <a:schemeClr val="tx1"/>
                          </a:solidFill>
                          <a:highlight>
                            <a:srgbClr val="FFFFFF"/>
                          </a:highlight>
                          <a:latin typeface="Arial"/>
                          <a:ea typeface="+mn-ea"/>
                          <a:cs typeface="Arial"/>
                        </a:rPr>
                        <a:t>Recording absences </a:t>
                      </a:r>
                      <a:endParaRPr lang="en-US" sz="2000" b="0" i="0" u="none" strike="noStrike" kern="1200" noProof="0">
                        <a:solidFill>
                          <a:schemeClr val="tx1"/>
                        </a:solidFill>
                        <a:highlight>
                          <a:srgbClr val="FFFFFF"/>
                        </a:highlight>
                        <a:latin typeface="Arial"/>
                        <a:ea typeface="+mn-ea"/>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06976501"/>
                  </a:ext>
                </a:extLst>
              </a:tr>
            </a:tbl>
          </a:graphicData>
        </a:graphic>
      </p:graphicFrame>
      <p:sp>
        <p:nvSpPr>
          <p:cNvPr id="8" name="Slide Number Placeholder 7">
            <a:extLst>
              <a:ext uri="{FF2B5EF4-FFF2-40B4-BE49-F238E27FC236}">
                <a16:creationId xmlns:a16="http://schemas.microsoft.com/office/drawing/2014/main" id="{A23E8D65-7615-26E1-4944-E12631756FB4}"/>
              </a:ext>
            </a:extLst>
          </p:cNvPr>
          <p:cNvSpPr>
            <a:spLocks noGrp="1"/>
          </p:cNvSpPr>
          <p:nvPr>
            <p:ph type="sldNum" sz="quarter" idx="12"/>
          </p:nvPr>
        </p:nvSpPr>
        <p:spPr/>
        <p:txBody>
          <a:bodyPr/>
          <a:lstStyle/>
          <a:p>
            <a:fld id="{B6F15528-21DE-4FAA-801E-634DDDAF4B2B}" type="slidenum">
              <a:rPr lang="en-US" smtClean="0"/>
              <a:pPr/>
              <a:t>6</a:t>
            </a:fld>
            <a:endParaRPr lang="en-US"/>
          </a:p>
        </p:txBody>
      </p:sp>
      <p:sp>
        <p:nvSpPr>
          <p:cNvPr id="23" name="Freeform 3">
            <a:extLst>
              <a:ext uri="{FF2B5EF4-FFF2-40B4-BE49-F238E27FC236}">
                <a16:creationId xmlns:a16="http://schemas.microsoft.com/office/drawing/2014/main" id="{B3E05D7D-D604-E461-A183-31E4069E0FE2}"/>
              </a:ext>
              <a:ext uri="{C183D7F6-B498-43B3-948B-1728B52AA6E4}">
                <adec:decorative xmlns:adec="http://schemas.microsoft.com/office/drawing/2017/decorative" val="1"/>
              </a:ext>
            </a:extLst>
          </p:cNvPr>
          <p:cNvSpPr/>
          <p:nvPr/>
        </p:nvSpPr>
        <p:spPr>
          <a:xfrm>
            <a:off x="15797607" y="6592108"/>
            <a:ext cx="1813611" cy="1861510"/>
          </a:xfrm>
          <a:custGeom>
            <a:avLst/>
            <a:gdLst/>
            <a:ahLst/>
            <a:cxnLst/>
            <a:rect l="l" t="t" r="r" b="b"/>
            <a:pathLst>
              <a:path w="3955352" h="4114800">
                <a:moveTo>
                  <a:pt x="0" y="0"/>
                </a:moveTo>
                <a:lnTo>
                  <a:pt x="3955352" y="0"/>
                </a:lnTo>
                <a:lnTo>
                  <a:pt x="3955352"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3135309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74B5A-9492-BEEA-C91A-AC38C584AC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6BA22A-048C-DDBB-12C5-C3CFA84E0B82}"/>
              </a:ext>
            </a:extLst>
          </p:cNvPr>
          <p:cNvSpPr>
            <a:spLocks noGrp="1"/>
          </p:cNvSpPr>
          <p:nvPr>
            <p:ph type="title"/>
          </p:nvPr>
        </p:nvSpPr>
        <p:spPr>
          <a:xfrm>
            <a:off x="914400" y="434976"/>
            <a:ext cx="14673805" cy="1147380"/>
          </a:xfrm>
        </p:spPr>
        <p:txBody>
          <a:bodyPr/>
          <a:lstStyle/>
          <a:p>
            <a:r>
              <a:rPr lang="en-US">
                <a:latin typeface="Arial"/>
                <a:cs typeface="Arial"/>
              </a:rPr>
              <a:t>Course Objectives (Continued)</a:t>
            </a:r>
            <a:endParaRPr lang="en-US">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F6DBD8B6-6149-6CC9-5C16-8B427410A19D}"/>
              </a:ext>
            </a:extLst>
          </p:cNvPr>
          <p:cNvGraphicFramePr/>
          <p:nvPr>
            <p:extLst>
              <p:ext uri="{D42A27DB-BD31-4B8C-83A1-F6EECF244321}">
                <p14:modId xmlns:p14="http://schemas.microsoft.com/office/powerpoint/2010/main" val="3763697111"/>
              </p:ext>
            </p:extLst>
          </p:nvPr>
        </p:nvGraphicFramePr>
        <p:xfrm>
          <a:off x="1082040" y="1754505"/>
          <a:ext cx="14160996" cy="6781800"/>
        </p:xfrm>
        <a:graphic>
          <a:graphicData uri="http://schemas.openxmlformats.org/drawingml/2006/table">
            <a:tbl>
              <a:tblPr firstRow="1" bandRow="1">
                <a:tableStyleId>{7E9639D4-E3E2-4D34-9284-5A2195B3D0D7}</a:tableStyleId>
              </a:tblPr>
              <a:tblGrid>
                <a:gridCol w="1105581">
                  <a:extLst>
                    <a:ext uri="{9D8B030D-6E8A-4147-A177-3AD203B41FA5}">
                      <a16:colId xmlns:a16="http://schemas.microsoft.com/office/drawing/2014/main" val="3348809164"/>
                    </a:ext>
                  </a:extLst>
                </a:gridCol>
                <a:gridCol w="13055415">
                  <a:extLst>
                    <a:ext uri="{9D8B030D-6E8A-4147-A177-3AD203B41FA5}">
                      <a16:colId xmlns:a16="http://schemas.microsoft.com/office/drawing/2014/main" val="2496405819"/>
                    </a:ext>
                  </a:extLst>
                </a:gridCol>
              </a:tblGrid>
              <a:tr h="583530">
                <a:tc>
                  <a:txBody>
                    <a:bodyPr/>
                    <a:lstStyle/>
                    <a:p>
                      <a:pPr algn="l"/>
                      <a:r>
                        <a:rPr lang="en-US" sz="2000">
                          <a:solidFill>
                            <a:schemeClr val="bg1"/>
                          </a:solidFill>
                          <a:latin typeface="Arial" panose="020B0604020202020204" pitchFamily="34" charset="0"/>
                          <a:cs typeface="Arial" panose="020B0604020202020204" pitchFamily="34" charset="0"/>
                        </a:rPr>
                        <a:t>Item</a:t>
                      </a:r>
                    </a:p>
                  </a:txBody>
                  <a:tcPr>
                    <a:lnB w="12700" cap="flat" cmpd="sng" algn="ctr">
                      <a:solidFill>
                        <a:schemeClr val="tx1"/>
                      </a:solidFill>
                      <a:prstDash val="solid"/>
                      <a:round/>
                      <a:headEnd type="none" w="med" len="med"/>
                      <a:tailEnd type="none" w="med" len="med"/>
                    </a:lnB>
                  </a:tcPr>
                </a:tc>
                <a:tc>
                  <a:txBody>
                    <a:bodyPr/>
                    <a:lstStyle/>
                    <a:p>
                      <a:pPr lvl="0" algn="l">
                        <a:buNone/>
                      </a:pPr>
                      <a:r>
                        <a:rPr lang="en-US" sz="2000">
                          <a:solidFill>
                            <a:schemeClr val="bg1"/>
                          </a:solidFill>
                          <a:latin typeface="Arial" panose="020B0604020202020204" pitchFamily="34" charset="0"/>
                          <a:cs typeface="Arial" panose="020B0604020202020204" pitchFamily="34" charset="0"/>
                        </a:rPr>
                        <a:t>Objectives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7853823"/>
                  </a:ext>
                </a:extLst>
              </a:tr>
              <a:tr h="3238812">
                <a:tc>
                  <a:txBody>
                    <a:bodyPr/>
                    <a:lstStyle/>
                    <a:p>
                      <a:pPr lvl="0" algn="ctr">
                        <a:buNone/>
                      </a:pPr>
                      <a:r>
                        <a:rPr lang="en-US" sz="2000">
                          <a:solidFill>
                            <a:schemeClr val="tx1"/>
                          </a:solidFill>
                          <a:latin typeface="Arial" panose="020B0604020202020204" pitchFamily="34" charset="0"/>
                          <a:cs typeface="Arial" panose="020B0604020202020204" pitchFamily="34" charset="0"/>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91440" marR="0" algn="l" defTabSz="914400" rtl="0" eaLnBrk="1" fontAlgn="base" latinLnBrk="0" hangingPunct="1">
                        <a:lnSpc>
                          <a:spcPct val="107000"/>
                        </a:lnSpc>
                        <a:spcAft>
                          <a:spcPts val="1200"/>
                        </a:spcAft>
                        <a:buNone/>
                      </a:pPr>
                      <a:r>
                        <a:rPr lang="en-US" sz="2000" b="1" i="0" u="none" strike="noStrike" kern="1200">
                          <a:solidFill>
                            <a:schemeClr val="tx1"/>
                          </a:solidFill>
                          <a:highlight>
                            <a:srgbClr val="FFFFFF"/>
                          </a:highlight>
                          <a:latin typeface="Arial"/>
                          <a:ea typeface="+mn-ea"/>
                          <a:cs typeface="Arial"/>
                        </a:rPr>
                        <a:t>Understand key processes to gather and provide information to authorize Foster Care Eligibility, including: </a:t>
                      </a:r>
                    </a:p>
                    <a:p>
                      <a:pPr marL="365760" marR="0" lvl="0" indent="-285750" algn="l" defTabSz="914400" rtl="0" eaLnBrk="1" latinLnBrk="0" hangingPunct="1">
                        <a:lnSpc>
                          <a:spcPct val="100000"/>
                        </a:lnSpc>
                        <a:spcBef>
                          <a:spcPts val="0"/>
                        </a:spcBef>
                        <a:spcAft>
                          <a:spcPts val="0"/>
                        </a:spcAft>
                        <a:buFont typeface="Symbol"/>
                        <a:buChar char="•"/>
                      </a:pPr>
                      <a:r>
                        <a:rPr lang="en-US" sz="2000" b="0" i="0" u="none" strike="noStrike" kern="1200">
                          <a:solidFill>
                            <a:schemeClr val="tx1"/>
                          </a:solidFill>
                          <a:highlight>
                            <a:srgbClr val="FFFFFF"/>
                          </a:highlight>
                          <a:latin typeface="Arial"/>
                          <a:ea typeface="+mn-ea"/>
                          <a:cs typeface="Arial"/>
                        </a:rPr>
                        <a:t>Updating placement information in CWS-CARES which will create an eligibility record </a:t>
                      </a:r>
                    </a:p>
                    <a:p>
                      <a:pPr marL="365760" marR="0" lvl="0" indent="-285750" algn="l" defTabSz="914400" rtl="0" eaLnBrk="1" latinLnBrk="0" hangingPunct="1">
                        <a:lnSpc>
                          <a:spcPct val="100000"/>
                        </a:lnSpc>
                        <a:spcBef>
                          <a:spcPts val="0"/>
                        </a:spcBef>
                        <a:spcAft>
                          <a:spcPts val="0"/>
                        </a:spcAft>
                        <a:buFont typeface="Symbol"/>
                        <a:buChar char="•"/>
                      </a:pPr>
                      <a:r>
                        <a:rPr lang="en-US" sz="2000" b="0" i="0" u="none" strike="noStrike" kern="1200">
                          <a:solidFill>
                            <a:schemeClr val="tx1"/>
                          </a:solidFill>
                          <a:highlight>
                            <a:srgbClr val="FFFFFF"/>
                          </a:highlight>
                          <a:latin typeface="Arial"/>
                          <a:ea typeface="+mn-ea"/>
                          <a:cs typeface="Arial"/>
                        </a:rPr>
                        <a:t>Verifying information in the eligibility record </a:t>
                      </a:r>
                    </a:p>
                    <a:p>
                      <a:pPr marL="365760" marR="0" lvl="0" indent="-285750" algn="l" defTabSz="914400" rtl="0" eaLnBrk="1" latinLnBrk="0" hangingPunct="1">
                        <a:lnSpc>
                          <a:spcPct val="100000"/>
                        </a:lnSpc>
                        <a:spcBef>
                          <a:spcPts val="0"/>
                        </a:spcBef>
                        <a:spcAft>
                          <a:spcPts val="0"/>
                        </a:spcAft>
                        <a:buFont typeface="Symbol"/>
                        <a:buChar char="•"/>
                      </a:pPr>
                      <a:r>
                        <a:rPr lang="en-US" sz="2000" b="0" i="0" u="none" strike="noStrike" kern="1200">
                          <a:solidFill>
                            <a:schemeClr val="tx1"/>
                          </a:solidFill>
                          <a:highlight>
                            <a:srgbClr val="FFFFFF"/>
                          </a:highlight>
                          <a:latin typeface="Arial"/>
                          <a:ea typeface="+mn-ea"/>
                          <a:cs typeface="Arial"/>
                        </a:rPr>
                        <a:t>Sending a case link request to CalSAWS </a:t>
                      </a:r>
                    </a:p>
                    <a:p>
                      <a:pPr marL="365760" marR="0" lvl="0" indent="-285750" algn="l" defTabSz="914400" rtl="0" eaLnBrk="1" latinLnBrk="0" hangingPunct="1">
                        <a:lnSpc>
                          <a:spcPct val="100000"/>
                        </a:lnSpc>
                        <a:spcBef>
                          <a:spcPts val="0"/>
                        </a:spcBef>
                        <a:spcAft>
                          <a:spcPts val="0"/>
                        </a:spcAft>
                        <a:buFont typeface="Symbol"/>
                        <a:buChar char="•"/>
                      </a:pPr>
                      <a:r>
                        <a:rPr lang="en-US" sz="2000" b="0" i="0" u="none" strike="noStrike" kern="1200">
                          <a:solidFill>
                            <a:schemeClr val="tx1"/>
                          </a:solidFill>
                          <a:highlight>
                            <a:srgbClr val="FFFFFF"/>
                          </a:highlight>
                          <a:latin typeface="Arial"/>
                          <a:ea typeface="+mn-ea"/>
                          <a:cs typeface="Arial"/>
                        </a:rPr>
                        <a:t>Collecting and uploading vital documents to the eligibility record </a:t>
                      </a:r>
                    </a:p>
                    <a:p>
                      <a:pPr marL="365760" marR="0" lvl="0" indent="-285750" algn="l" defTabSz="914400" rtl="0" eaLnBrk="1" latinLnBrk="0" hangingPunct="1">
                        <a:lnSpc>
                          <a:spcPct val="100000"/>
                        </a:lnSpc>
                        <a:spcBef>
                          <a:spcPts val="0"/>
                        </a:spcBef>
                        <a:spcAft>
                          <a:spcPts val="0"/>
                        </a:spcAft>
                        <a:buFont typeface="Symbol"/>
                        <a:buChar char="•"/>
                      </a:pPr>
                      <a:r>
                        <a:rPr lang="en-US" sz="2000" b="0" i="0" u="none" strike="noStrike" kern="1200">
                          <a:solidFill>
                            <a:schemeClr val="tx1"/>
                          </a:solidFill>
                          <a:highlight>
                            <a:srgbClr val="FFFFFF"/>
                          </a:highlight>
                          <a:latin typeface="Arial"/>
                          <a:ea typeface="+mn-ea"/>
                          <a:cs typeface="Arial"/>
                        </a:rPr>
                        <a:t>Obtaining acknowledgments and signatures, if needed, on the ARC 1 </a:t>
                      </a:r>
                    </a:p>
                    <a:p>
                      <a:pPr marL="365760" marR="0" lvl="0" indent="-285750" algn="l" defTabSz="914400" rtl="0" eaLnBrk="1" latinLnBrk="0" hangingPunct="1">
                        <a:lnSpc>
                          <a:spcPct val="100000"/>
                        </a:lnSpc>
                        <a:spcBef>
                          <a:spcPts val="0"/>
                        </a:spcBef>
                        <a:spcAft>
                          <a:spcPts val="0"/>
                        </a:spcAft>
                        <a:buFont typeface="Symbol"/>
                        <a:buChar char="•"/>
                      </a:pPr>
                      <a:r>
                        <a:rPr lang="en-US" sz="2000" b="0" i="0" u="none" strike="noStrike" kern="1200">
                          <a:solidFill>
                            <a:schemeClr val="tx1"/>
                          </a:solidFill>
                          <a:highlight>
                            <a:srgbClr val="FFFFFF"/>
                          </a:highlight>
                          <a:latin typeface="Arial"/>
                          <a:ea typeface="+mn-ea"/>
                          <a:cs typeface="Arial"/>
                        </a:rPr>
                        <a:t>Completing and submitting the “good cause” form CW51 </a:t>
                      </a:r>
                    </a:p>
                    <a:p>
                      <a:pPr marL="365760" marR="0" lvl="0" indent="-285750" algn="l" defTabSz="914400" rtl="0" eaLnBrk="1" latinLnBrk="0" hangingPunct="1">
                        <a:lnSpc>
                          <a:spcPct val="100000"/>
                        </a:lnSpc>
                        <a:spcBef>
                          <a:spcPts val="0"/>
                        </a:spcBef>
                        <a:spcAft>
                          <a:spcPts val="0"/>
                        </a:spcAft>
                        <a:buFont typeface="Symbol"/>
                        <a:buChar char="•"/>
                      </a:pPr>
                      <a:r>
                        <a:rPr lang="en-US" sz="2000" b="0" i="0" u="none" strike="noStrike" kern="1200">
                          <a:solidFill>
                            <a:schemeClr val="tx1"/>
                          </a:solidFill>
                          <a:highlight>
                            <a:srgbClr val="FFFFFF"/>
                          </a:highlight>
                          <a:latin typeface="Arial"/>
                          <a:ea typeface="+mn-ea"/>
                          <a:cs typeface="Arial"/>
                        </a:rPr>
                        <a:t>Modifying information in person record, if needed </a:t>
                      </a:r>
                    </a:p>
                    <a:p>
                      <a:pPr marL="365760" marR="0" lvl="0" indent="-285750" algn="l" defTabSz="914400" rtl="0" eaLnBrk="1" latinLnBrk="0" hangingPunct="1">
                        <a:lnSpc>
                          <a:spcPct val="100000"/>
                        </a:lnSpc>
                        <a:spcBef>
                          <a:spcPts val="0"/>
                        </a:spcBef>
                        <a:spcAft>
                          <a:spcPts val="0"/>
                        </a:spcAft>
                        <a:buFont typeface="Symbol"/>
                        <a:buChar char="•"/>
                      </a:pPr>
                      <a:r>
                        <a:rPr lang="en-US" sz="2000" b="0" i="0" u="none" strike="noStrike" kern="1200">
                          <a:solidFill>
                            <a:schemeClr val="tx1"/>
                          </a:solidFill>
                          <a:highlight>
                            <a:srgbClr val="FFFFFF"/>
                          </a:highlight>
                          <a:latin typeface="Arial"/>
                          <a:ea typeface="+mn-ea"/>
                          <a:cs typeface="Arial"/>
                        </a:rPr>
                        <a:t>Reviewing CWS-CARES for eligibility determination, payment authorization, and issuance record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61743988"/>
                  </a:ext>
                </a:extLst>
              </a:tr>
              <a:tr h="1570333">
                <a:tc>
                  <a:txBody>
                    <a:bodyPr/>
                    <a:lstStyle/>
                    <a:p>
                      <a:pPr lvl="0" algn="ctr">
                        <a:buNone/>
                      </a:pPr>
                      <a:r>
                        <a:rPr lang="en-US" sz="2000">
                          <a:solidFill>
                            <a:schemeClr val="tx1"/>
                          </a:solidFill>
                          <a:latin typeface="Arial" panose="020B0604020202020204" pitchFamily="34" charset="0"/>
                          <a:cs typeface="Arial" panose="020B0604020202020204" pitchFamily="34" charset="0"/>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91440" marR="0" fontAlgn="base">
                        <a:lnSpc>
                          <a:spcPct val="107000"/>
                        </a:lnSpc>
                        <a:spcAft>
                          <a:spcPts val="1200"/>
                        </a:spcAft>
                        <a:buNone/>
                      </a:pPr>
                      <a:r>
                        <a:rPr lang="en-US" sz="2000" b="1" i="0" u="none" strike="noStrike" kern="1200">
                          <a:solidFill>
                            <a:schemeClr val="tx1"/>
                          </a:solidFill>
                          <a:highlight>
                            <a:srgbClr val="FFFFFF"/>
                          </a:highlight>
                          <a:latin typeface="Arial"/>
                          <a:ea typeface="+mn-ea"/>
                          <a:cs typeface="Arial"/>
                        </a:rPr>
                        <a:t>Understand key processes to gather and provide information to authorize Foster Care Eligibility Redetermination, including: </a:t>
                      </a:r>
                    </a:p>
                    <a:p>
                      <a:pPr marL="365760" marR="0" lvl="0" indent="-285750" algn="l" defTabSz="914400" rtl="0" eaLnBrk="1" latinLnBrk="0" hangingPunct="1">
                        <a:lnSpc>
                          <a:spcPct val="100000"/>
                        </a:lnSpc>
                        <a:spcBef>
                          <a:spcPts val="0"/>
                        </a:spcBef>
                        <a:spcAft>
                          <a:spcPts val="0"/>
                        </a:spcAft>
                        <a:buFont typeface="Symbol"/>
                        <a:buChar char="•"/>
                      </a:pPr>
                      <a:r>
                        <a:rPr lang="en-US" sz="2000" b="0" i="0" u="none" strike="noStrike" kern="1200">
                          <a:solidFill>
                            <a:schemeClr val="tx1"/>
                          </a:solidFill>
                          <a:highlight>
                            <a:srgbClr val="FFFFFF"/>
                          </a:highlight>
                          <a:latin typeface="Arial"/>
                          <a:ea typeface="+mn-ea"/>
                          <a:cs typeface="Arial"/>
                        </a:rPr>
                        <a:t>Reviewing and updating the eligibility record to ensure that it is accurate </a:t>
                      </a:r>
                    </a:p>
                    <a:p>
                      <a:pPr marL="365760" marR="0" lvl="0" indent="-285750" algn="l" defTabSz="914400" rtl="0" eaLnBrk="1" latinLnBrk="0" hangingPunct="1">
                        <a:lnSpc>
                          <a:spcPct val="100000"/>
                        </a:lnSpc>
                        <a:spcBef>
                          <a:spcPts val="0"/>
                        </a:spcBef>
                        <a:spcAft>
                          <a:spcPts val="0"/>
                        </a:spcAft>
                        <a:buFont typeface="Symbol"/>
                        <a:buChar char="•"/>
                      </a:pPr>
                      <a:r>
                        <a:rPr lang="en-US" sz="2000" b="0" i="0" u="none" strike="noStrike" kern="1200">
                          <a:solidFill>
                            <a:schemeClr val="tx1"/>
                          </a:solidFill>
                          <a:highlight>
                            <a:srgbClr val="FFFFFF"/>
                          </a:highlight>
                          <a:latin typeface="Arial"/>
                          <a:ea typeface="+mn-ea"/>
                          <a:cs typeface="Arial"/>
                        </a:rPr>
                        <a:t>Sending updated information to CalSAWS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00695556"/>
                  </a:ext>
                </a:extLst>
              </a:tr>
              <a:tr h="1389125">
                <a:tc>
                  <a:txBody>
                    <a:bodyPr/>
                    <a:lstStyle/>
                    <a:p>
                      <a:pPr lvl="0" algn="ctr">
                        <a:buNone/>
                      </a:pPr>
                      <a:r>
                        <a:rPr lang="en-US" sz="2000">
                          <a:solidFill>
                            <a:schemeClr val="tx1"/>
                          </a:solidFill>
                          <a:latin typeface="Arial" panose="020B0604020202020204" pitchFamily="34" charset="0"/>
                          <a:cs typeface="Arial" panose="020B0604020202020204" pitchFamily="34" charset="0"/>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algn="l" defTabSz="914400" rtl="0" eaLnBrk="1" fontAlgn="base" latinLnBrk="0" hangingPunct="1">
                        <a:lnSpc>
                          <a:spcPct val="100000"/>
                        </a:lnSpc>
                        <a:spcBef>
                          <a:spcPts val="0"/>
                        </a:spcBef>
                        <a:spcAft>
                          <a:spcPts val="0"/>
                        </a:spcAft>
                        <a:buNone/>
                      </a:pPr>
                      <a:r>
                        <a:rPr lang="en-US" sz="2000" b="1" i="0" u="none" strike="noStrike" kern="1200">
                          <a:solidFill>
                            <a:schemeClr val="tx1"/>
                          </a:solidFill>
                          <a:highlight>
                            <a:srgbClr val="FFFFFF"/>
                          </a:highlight>
                          <a:latin typeface="Arial"/>
                          <a:ea typeface="+mn-ea"/>
                          <a:cs typeface="Arial"/>
                        </a:rPr>
                        <a:t>Understand key processes to support Extended Foster Care (EFC), including: </a:t>
                      </a:r>
                    </a:p>
                    <a:p>
                      <a:pPr marL="0" lvl="0" algn="l" defTabSz="914400" rtl="0" eaLnBrk="1" fontAlgn="base" latinLnBrk="0" hangingPunct="1">
                        <a:lnSpc>
                          <a:spcPct val="100000"/>
                        </a:lnSpc>
                        <a:spcBef>
                          <a:spcPts val="0"/>
                        </a:spcBef>
                        <a:spcAft>
                          <a:spcPts val="0"/>
                        </a:spcAft>
                        <a:buNone/>
                      </a:pPr>
                      <a:endParaRPr lang="en-US" sz="2000" b="1" i="0" u="none" strike="noStrike" kern="1200">
                        <a:solidFill>
                          <a:schemeClr val="tx1"/>
                        </a:solidFill>
                        <a:highlight>
                          <a:srgbClr val="FFFFFF"/>
                        </a:highlight>
                        <a:latin typeface="Arial"/>
                        <a:ea typeface="+mn-ea"/>
                        <a:cs typeface="Arial"/>
                      </a:endParaRPr>
                    </a:p>
                    <a:p>
                      <a:pPr marL="285750" lvl="0" indent="-285750" algn="l" defTabSz="914400" rtl="0" eaLnBrk="1" latinLnBrk="0" hangingPunct="1">
                        <a:lnSpc>
                          <a:spcPct val="100000"/>
                        </a:lnSpc>
                        <a:spcBef>
                          <a:spcPts val="0"/>
                        </a:spcBef>
                        <a:spcAft>
                          <a:spcPts val="0"/>
                        </a:spcAft>
                        <a:buFont typeface="Symbol"/>
                        <a:buChar char="•"/>
                      </a:pPr>
                      <a:r>
                        <a:rPr lang="en-US" sz="2000" b="0" i="0" u="none" strike="noStrike" kern="1200">
                          <a:solidFill>
                            <a:schemeClr val="tx1"/>
                          </a:solidFill>
                          <a:highlight>
                            <a:srgbClr val="FFFFFF"/>
                          </a:highlight>
                          <a:latin typeface="Arial"/>
                          <a:ea typeface="+mn-ea"/>
                          <a:cs typeface="Arial"/>
                        </a:rPr>
                        <a:t>Create initial/reentry into EFC and opt-out or exit from EFC </a:t>
                      </a:r>
                    </a:p>
                    <a:p>
                      <a:pPr marL="285750" lvl="0" indent="-285750" algn="l" defTabSz="914400" rtl="0" eaLnBrk="1" latinLnBrk="0" hangingPunct="1">
                        <a:lnSpc>
                          <a:spcPct val="100000"/>
                        </a:lnSpc>
                        <a:spcBef>
                          <a:spcPts val="0"/>
                        </a:spcBef>
                        <a:spcAft>
                          <a:spcPts val="0"/>
                        </a:spcAft>
                        <a:buFont typeface="Symbol"/>
                        <a:buChar char="•"/>
                      </a:pPr>
                      <a:r>
                        <a:rPr lang="en-US" sz="2000" b="0" i="0" u="none" strike="noStrike" kern="1200">
                          <a:solidFill>
                            <a:schemeClr val="tx1"/>
                          </a:solidFill>
                          <a:highlight>
                            <a:srgbClr val="FFFFFF"/>
                          </a:highlight>
                          <a:latin typeface="Arial"/>
                          <a:ea typeface="+mn-ea"/>
                          <a:cs typeface="Arial"/>
                        </a:rPr>
                        <a:t>Gather and provide information to authorize EFC benefits </a:t>
                      </a:r>
                      <a:endParaRPr lang="en-US" sz="2000" b="0" i="0" u="none" strike="noStrike" kern="1200" noProof="0">
                        <a:solidFill>
                          <a:schemeClr val="tx1"/>
                        </a:solidFill>
                        <a:highlight>
                          <a:srgbClr val="FFFFFF"/>
                        </a:highlight>
                        <a:latin typeface="Arial"/>
                        <a:ea typeface="+mn-ea"/>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58687263"/>
                  </a:ext>
                </a:extLst>
              </a:tr>
            </a:tbl>
          </a:graphicData>
        </a:graphic>
      </p:graphicFrame>
      <p:sp>
        <p:nvSpPr>
          <p:cNvPr id="8" name="Slide Number Placeholder 7">
            <a:extLst>
              <a:ext uri="{FF2B5EF4-FFF2-40B4-BE49-F238E27FC236}">
                <a16:creationId xmlns:a16="http://schemas.microsoft.com/office/drawing/2014/main" id="{2A20F62A-ECE4-5D43-C03F-DFBB00B46646}"/>
              </a:ext>
            </a:extLst>
          </p:cNvPr>
          <p:cNvSpPr>
            <a:spLocks noGrp="1"/>
          </p:cNvSpPr>
          <p:nvPr>
            <p:ph type="sldNum" sz="quarter" idx="12"/>
          </p:nvPr>
        </p:nvSpPr>
        <p:spPr/>
        <p:txBody>
          <a:bodyPr/>
          <a:lstStyle/>
          <a:p>
            <a:fld id="{B6F15528-21DE-4FAA-801E-634DDDAF4B2B}" type="slidenum">
              <a:rPr lang="en-US" smtClean="0"/>
              <a:pPr/>
              <a:t>7</a:t>
            </a:fld>
            <a:endParaRPr lang="en-US"/>
          </a:p>
        </p:txBody>
      </p:sp>
      <p:sp>
        <p:nvSpPr>
          <p:cNvPr id="23" name="Freeform 3">
            <a:extLst>
              <a:ext uri="{FF2B5EF4-FFF2-40B4-BE49-F238E27FC236}">
                <a16:creationId xmlns:a16="http://schemas.microsoft.com/office/drawing/2014/main" id="{975924A8-1469-3D4C-9577-428CA0A97B78}"/>
              </a:ext>
              <a:ext uri="{C183D7F6-B498-43B3-948B-1728B52AA6E4}">
                <adec:decorative xmlns:adec="http://schemas.microsoft.com/office/drawing/2017/decorative" val="1"/>
              </a:ext>
            </a:extLst>
          </p:cNvPr>
          <p:cNvSpPr/>
          <p:nvPr/>
        </p:nvSpPr>
        <p:spPr>
          <a:xfrm>
            <a:off x="15797607" y="6592108"/>
            <a:ext cx="1813611" cy="1861510"/>
          </a:xfrm>
          <a:custGeom>
            <a:avLst/>
            <a:gdLst/>
            <a:ahLst/>
            <a:cxnLst/>
            <a:rect l="l" t="t" r="r" b="b"/>
            <a:pathLst>
              <a:path w="3955352" h="4114800">
                <a:moveTo>
                  <a:pt x="0" y="0"/>
                </a:moveTo>
                <a:lnTo>
                  <a:pt x="3955352" y="0"/>
                </a:lnTo>
                <a:lnTo>
                  <a:pt x="3955352"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2" name="AutoShape 2">
            <a:extLst>
              <a:ext uri="{FF2B5EF4-FFF2-40B4-BE49-F238E27FC236}">
                <a16:creationId xmlns:a16="http://schemas.microsoft.com/office/drawing/2014/main" id="{4E2E5563-99EB-EE2F-F0C2-AA16ADBE20AE}"/>
              </a:ext>
              <a:ext uri="{C183D7F6-B498-43B3-948B-1728B52AA6E4}">
                <adec:decorative xmlns:adec="http://schemas.microsoft.com/office/drawing/2017/decorative" val="1"/>
              </a:ext>
            </a:extLst>
          </p:cNvPr>
          <p:cNvSpPr>
            <a:spLocks noChangeAspect="1" noChangeArrowheads="1"/>
          </p:cNvSpPr>
          <p:nvPr/>
        </p:nvSpPr>
        <p:spPr bwMode="auto">
          <a:xfrm>
            <a:off x="1790700" y="6972300"/>
            <a:ext cx="2247900" cy="22479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srgbClr val="053D53"/>
              </a:solidFill>
            </a:endParaRPr>
          </a:p>
        </p:txBody>
      </p:sp>
    </p:spTree>
    <p:extLst>
      <p:ext uri="{BB962C8B-B14F-4D97-AF65-F5344CB8AC3E}">
        <p14:creationId xmlns:p14="http://schemas.microsoft.com/office/powerpoint/2010/main" val="886617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C75A3-C04A-164D-EA5A-535571E91E88}"/>
              </a:ext>
            </a:extLst>
          </p:cNvPr>
          <p:cNvSpPr>
            <a:spLocks noGrp="1"/>
          </p:cNvSpPr>
          <p:nvPr>
            <p:ph type="title"/>
          </p:nvPr>
        </p:nvSpPr>
        <p:spPr>
          <a:xfrm>
            <a:off x="594094" y="317803"/>
            <a:ext cx="8305800" cy="1162050"/>
          </a:xfrm>
        </p:spPr>
        <p:txBody>
          <a:bodyPr/>
          <a:lstStyle/>
          <a:p>
            <a:r>
              <a:rPr lang="en-US" sz="4800">
                <a:latin typeface="Arial"/>
                <a:cs typeface="Arial"/>
              </a:rPr>
              <a:t>Course Agenda (AM)</a:t>
            </a:r>
          </a:p>
        </p:txBody>
      </p:sp>
      <p:graphicFrame>
        <p:nvGraphicFramePr>
          <p:cNvPr id="6" name="Table 5">
            <a:extLst>
              <a:ext uri="{FF2B5EF4-FFF2-40B4-BE49-F238E27FC236}">
                <a16:creationId xmlns:a16="http://schemas.microsoft.com/office/drawing/2014/main" id="{80A7BF7A-2FE1-5851-3546-48417A17779A}"/>
              </a:ext>
            </a:extLst>
          </p:cNvPr>
          <p:cNvGraphicFramePr/>
          <p:nvPr>
            <p:extLst>
              <p:ext uri="{D42A27DB-BD31-4B8C-83A1-F6EECF244321}">
                <p14:modId xmlns:p14="http://schemas.microsoft.com/office/powerpoint/2010/main" val="1871796096"/>
              </p:ext>
            </p:extLst>
          </p:nvPr>
        </p:nvGraphicFramePr>
        <p:xfrm>
          <a:off x="381000" y="2608581"/>
          <a:ext cx="12390120" cy="5487832"/>
        </p:xfrm>
        <a:graphic>
          <a:graphicData uri="http://schemas.openxmlformats.org/drawingml/2006/table">
            <a:tbl>
              <a:tblPr firstRow="1" bandRow="1">
                <a:tableStyleId>{5C22544A-7EE6-4342-B048-85BDC9FD1C3A}</a:tableStyleId>
              </a:tblPr>
              <a:tblGrid>
                <a:gridCol w="10835640">
                  <a:extLst>
                    <a:ext uri="{9D8B030D-6E8A-4147-A177-3AD203B41FA5}">
                      <a16:colId xmlns:a16="http://schemas.microsoft.com/office/drawing/2014/main" val="3348809164"/>
                    </a:ext>
                  </a:extLst>
                </a:gridCol>
                <a:gridCol w="1554480">
                  <a:extLst>
                    <a:ext uri="{9D8B030D-6E8A-4147-A177-3AD203B41FA5}">
                      <a16:colId xmlns:a16="http://schemas.microsoft.com/office/drawing/2014/main" val="2496405819"/>
                    </a:ext>
                  </a:extLst>
                </a:gridCol>
              </a:tblGrid>
              <a:tr h="433131">
                <a:tc>
                  <a:txBody>
                    <a:bodyPr/>
                    <a:lstStyle/>
                    <a:p>
                      <a:pPr algn="l"/>
                      <a:r>
                        <a:rPr lang="en-US" sz="2400">
                          <a:solidFill>
                            <a:schemeClr val="tx1"/>
                          </a:solidFill>
                          <a:latin typeface="Arial" panose="020B0604020202020204" pitchFamily="34" charset="0"/>
                          <a:cs typeface="Arial" panose="020B0604020202020204" pitchFamily="34" charset="0"/>
                        </a:rPr>
                        <a:t>Activity</a:t>
                      </a:r>
                    </a:p>
                  </a:txBody>
                  <a:tcPr>
                    <a:lnL w="12700" cmpd="sng">
                      <a:noFill/>
                    </a:lnL>
                    <a:lnR w="12700" cmpd="sng">
                      <a:noFill/>
                    </a:lnR>
                    <a:lnT w="12700" cmpd="sng">
                      <a:noFill/>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algn="l"/>
                      <a:r>
                        <a:rPr lang="en-US" sz="2400">
                          <a:solidFill>
                            <a:schemeClr val="tx1"/>
                          </a:solidFill>
                          <a:latin typeface="Arial" panose="020B0604020202020204" pitchFamily="34" charset="0"/>
                          <a:cs typeface="Arial" panose="020B0604020202020204" pitchFamily="34" charset="0"/>
                        </a:rPr>
                        <a:t>Duration</a:t>
                      </a:r>
                    </a:p>
                  </a:txBody>
                  <a:tcPr>
                    <a:lnL w="12700" cmpd="sng">
                      <a:noFill/>
                    </a:lnL>
                    <a:lnR w="12700" cmpd="sng">
                      <a:noFill/>
                    </a:lnR>
                    <a:lnT w="12700" cmpd="sng">
                      <a:noFill/>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7853823"/>
                  </a:ext>
                </a:extLst>
              </a:tr>
              <a:tr h="664134">
                <a:tc>
                  <a:txBody>
                    <a:bodyPr/>
                    <a:lstStyle/>
                    <a:p>
                      <a:pPr lvl="0" algn="l">
                        <a:lnSpc>
                          <a:spcPct val="100000"/>
                        </a:lnSpc>
                        <a:spcBef>
                          <a:spcPts val="0"/>
                        </a:spcBef>
                        <a:spcAft>
                          <a:spcPts val="0"/>
                        </a:spcAft>
                        <a:buNone/>
                      </a:pPr>
                      <a:r>
                        <a:rPr lang="en-US" sz="2000" b="1" i="1" u="none" strike="noStrike" noProof="0">
                          <a:solidFill>
                            <a:srgbClr val="053D53"/>
                          </a:solidFill>
                          <a:latin typeface="Arial" panose="020B0604020202020204" pitchFamily="34" charset="0"/>
                          <a:cs typeface="Arial" panose="020B0604020202020204" pitchFamily="34" charset="0"/>
                        </a:rPr>
                        <a:t>Welcome</a:t>
                      </a: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panose="020B0604020202020204" pitchFamily="34" charset="0"/>
                          <a:cs typeface="Arial" panose="020B0604020202020204" pitchFamily="34" charset="0"/>
                        </a:rPr>
                        <a:t>10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4042432"/>
                  </a:ext>
                </a:extLst>
              </a:tr>
              <a:tr h="664134">
                <a:tc>
                  <a:txBody>
                    <a:bodyPr/>
                    <a:lstStyle/>
                    <a:p>
                      <a:pPr lvl="0" algn="l">
                        <a:lnSpc>
                          <a:spcPct val="100000"/>
                        </a:lnSpc>
                        <a:spcBef>
                          <a:spcPts val="0"/>
                        </a:spcBef>
                        <a:spcAft>
                          <a:spcPts val="0"/>
                        </a:spcAft>
                        <a:buNone/>
                      </a:pPr>
                      <a:r>
                        <a:rPr lang="en-US" sz="2000" b="1" i="1" u="none" strike="noStrike" noProof="0">
                          <a:solidFill>
                            <a:srgbClr val="053D53"/>
                          </a:solidFill>
                          <a:latin typeface="Arial" panose="020B0604020202020204" pitchFamily="34" charset="0"/>
                          <a:cs typeface="Arial" panose="020B0604020202020204" pitchFamily="34" charset="0"/>
                        </a:rPr>
                        <a:t>Lesson 1: Key Processes to Open a Case</a:t>
                      </a: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25 min</a:t>
                      </a:r>
                      <a:endParaRPr lang="en-US"/>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9975210"/>
                  </a:ext>
                </a:extLst>
              </a:tr>
              <a:tr h="664134">
                <a:tc>
                  <a:txBody>
                    <a:bodyPr/>
                    <a:lstStyle/>
                    <a:p>
                      <a:pPr lvl="0" algn="l">
                        <a:lnSpc>
                          <a:spcPct val="100000"/>
                        </a:lnSpc>
                        <a:spcBef>
                          <a:spcPts val="0"/>
                        </a:spcBef>
                        <a:spcAft>
                          <a:spcPts val="0"/>
                        </a:spcAft>
                        <a:buNone/>
                      </a:pPr>
                      <a:r>
                        <a:rPr lang="en-US" sz="2000" b="1" i="1" u="none" strike="noStrike" noProof="0">
                          <a:solidFill>
                            <a:srgbClr val="053D53"/>
                          </a:solidFill>
                          <a:latin typeface="Arial"/>
                          <a:cs typeface="Arial"/>
                        </a:rPr>
                        <a:t>Lesson 2: Creating Emergency Placements &amp; Entering Rates</a:t>
                      </a:r>
                      <a:endParaRPr lang="en-US"/>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45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5566886"/>
                  </a:ext>
                </a:extLst>
              </a:tr>
              <a:tr h="664134">
                <a:tc>
                  <a:txBody>
                    <a:bodyPr/>
                    <a:lstStyle/>
                    <a:p>
                      <a:pPr lvl="0" algn="l">
                        <a:lnSpc>
                          <a:spcPct val="100000"/>
                        </a:lnSpc>
                        <a:spcBef>
                          <a:spcPts val="0"/>
                        </a:spcBef>
                        <a:spcAft>
                          <a:spcPts val="0"/>
                        </a:spcAft>
                        <a:buNone/>
                      </a:pPr>
                      <a:r>
                        <a:rPr lang="en-US" sz="2000" b="1" i="1" u="none" strike="noStrike" noProof="0">
                          <a:solidFill>
                            <a:srgbClr val="053D53"/>
                          </a:solidFill>
                          <a:latin typeface="Arial"/>
                          <a:cs typeface="Arial"/>
                        </a:rPr>
                        <a:t>Break</a:t>
                      </a:r>
                      <a:endParaRPr lang="en-US"/>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15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6670940"/>
                  </a:ext>
                </a:extLst>
              </a:tr>
              <a:tr h="664134">
                <a:tc>
                  <a:txBody>
                    <a:bodyPr/>
                    <a:lstStyle/>
                    <a:p>
                      <a:pPr lvl="0" algn="l">
                        <a:lnSpc>
                          <a:spcPct val="100000"/>
                        </a:lnSpc>
                        <a:spcBef>
                          <a:spcPts val="0"/>
                        </a:spcBef>
                        <a:spcAft>
                          <a:spcPts val="0"/>
                        </a:spcAft>
                        <a:buNone/>
                      </a:pPr>
                      <a:r>
                        <a:rPr lang="en-US" sz="2000" b="1" i="1" u="none" strike="noStrike" noProof="0">
                          <a:solidFill>
                            <a:srgbClr val="053D53"/>
                          </a:solidFill>
                          <a:latin typeface="Arial"/>
                          <a:cs typeface="Arial"/>
                        </a:rPr>
                        <a:t>Lesson 3: Key Processes to Gather and Provide Information to Authorize Foster Care Eligibility</a:t>
                      </a:r>
                      <a:endParaRPr lang="en-US" sz="2000" b="1" i="1" u="none" strike="noStrike" noProof="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50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3971881"/>
                  </a:ext>
                </a:extLst>
              </a:tr>
              <a:tr h="762716">
                <a:tc>
                  <a:txBody>
                    <a:bodyPr/>
                    <a:lstStyle/>
                    <a:p>
                      <a:pPr lvl="0" algn="l">
                        <a:lnSpc>
                          <a:spcPct val="100000"/>
                        </a:lnSpc>
                        <a:spcBef>
                          <a:spcPts val="0"/>
                        </a:spcBef>
                        <a:spcAft>
                          <a:spcPts val="0"/>
                        </a:spcAft>
                        <a:buNone/>
                      </a:pPr>
                      <a:r>
                        <a:rPr lang="en-US" sz="2000" b="1" i="1" u="none" strike="noStrike" noProof="0">
                          <a:solidFill>
                            <a:srgbClr val="053D53"/>
                          </a:solidFill>
                          <a:latin typeface="Arial"/>
                          <a:cs typeface="Arial"/>
                        </a:rPr>
                        <a:t>Questions</a:t>
                      </a: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15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9017450"/>
                  </a:ext>
                </a:extLst>
              </a:tr>
              <a:tr h="762716">
                <a:tc>
                  <a:txBody>
                    <a:bodyPr/>
                    <a:lstStyle/>
                    <a:p>
                      <a:pPr lvl="0" algn="l">
                        <a:lnSpc>
                          <a:spcPct val="100000"/>
                        </a:lnSpc>
                        <a:spcBef>
                          <a:spcPts val="0"/>
                        </a:spcBef>
                        <a:spcAft>
                          <a:spcPts val="0"/>
                        </a:spcAft>
                        <a:buNone/>
                      </a:pPr>
                      <a:r>
                        <a:rPr lang="en-US" sz="2000" b="1" i="1" u="none" strike="noStrike" noProof="0">
                          <a:solidFill>
                            <a:srgbClr val="053D53"/>
                          </a:solidFill>
                          <a:latin typeface="Arial"/>
                          <a:cs typeface="Arial"/>
                        </a:rPr>
                        <a:t>Lunch</a:t>
                      </a: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1 hour</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10767489"/>
                  </a:ext>
                </a:extLst>
              </a:tr>
            </a:tbl>
          </a:graphicData>
        </a:graphic>
      </p:graphicFrame>
      <p:sp>
        <p:nvSpPr>
          <p:cNvPr id="4" name="Date Placeholder 3">
            <a:extLst>
              <a:ext uri="{FF2B5EF4-FFF2-40B4-BE49-F238E27FC236}">
                <a16:creationId xmlns:a16="http://schemas.microsoft.com/office/drawing/2014/main" id="{5D5B0F1A-5BAE-B5DD-9CD1-A8D14CBA9423}"/>
              </a:ext>
            </a:extLst>
          </p:cNvPr>
          <p:cNvSpPr>
            <a:spLocks noGrp="1"/>
          </p:cNvSpPr>
          <p:nvPr>
            <p:ph type="dt" sz="half" idx="10"/>
          </p:nvPr>
        </p:nvSpPr>
        <p:spPr>
          <a:xfrm>
            <a:off x="914400" y="9486900"/>
            <a:ext cx="2362200" cy="365123"/>
          </a:xfrm>
        </p:spPr>
        <p:txBody>
          <a:bodyPr/>
          <a:lstStyle/>
          <a:p>
            <a:r>
              <a:rPr lang="en-US"/>
              <a:t>2026</a:t>
            </a:r>
          </a:p>
        </p:txBody>
      </p:sp>
      <p:sp>
        <p:nvSpPr>
          <p:cNvPr id="5" name="Slide Number Placeholder 7">
            <a:extLst>
              <a:ext uri="{FF2B5EF4-FFF2-40B4-BE49-F238E27FC236}">
                <a16:creationId xmlns:a16="http://schemas.microsoft.com/office/drawing/2014/main" id="{D5DE833F-BBF5-574B-59CF-1E1311B67F99}"/>
              </a:ext>
            </a:extLst>
          </p:cNvPr>
          <p:cNvSpPr txBox="1">
            <a:spLocks/>
          </p:cNvSpPr>
          <p:nvPr/>
        </p:nvSpPr>
        <p:spPr>
          <a:xfrm>
            <a:off x="15243048" y="948690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solidFill>
                  <a:schemeClr val="bg1"/>
                </a:solidFill>
              </a:rPr>
              <a:pPr/>
              <a:t>8</a:t>
            </a:fld>
            <a:endParaRPr lang="en-US">
              <a:solidFill>
                <a:schemeClr val="bg1"/>
              </a:solidFill>
            </a:endParaRPr>
          </a:p>
        </p:txBody>
      </p:sp>
    </p:spTree>
    <p:extLst>
      <p:ext uri="{BB962C8B-B14F-4D97-AF65-F5344CB8AC3E}">
        <p14:creationId xmlns:p14="http://schemas.microsoft.com/office/powerpoint/2010/main" val="1172745599"/>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3B828-42D5-1C66-B9A7-E971AF0E91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DC609C-1FB4-0E71-1559-03C4F1D292DB}"/>
              </a:ext>
            </a:extLst>
          </p:cNvPr>
          <p:cNvSpPr>
            <a:spLocks noGrp="1"/>
          </p:cNvSpPr>
          <p:nvPr>
            <p:ph type="title"/>
          </p:nvPr>
        </p:nvSpPr>
        <p:spPr>
          <a:xfrm>
            <a:off x="594094" y="317803"/>
            <a:ext cx="8305800" cy="1162050"/>
          </a:xfrm>
        </p:spPr>
        <p:txBody>
          <a:bodyPr/>
          <a:lstStyle/>
          <a:p>
            <a:r>
              <a:rPr lang="en-US" sz="4800">
                <a:latin typeface="Arial"/>
                <a:cs typeface="Arial"/>
              </a:rPr>
              <a:t>Course Agenda (PM)</a:t>
            </a:r>
          </a:p>
        </p:txBody>
      </p:sp>
      <p:graphicFrame>
        <p:nvGraphicFramePr>
          <p:cNvPr id="6" name="Table 5">
            <a:extLst>
              <a:ext uri="{FF2B5EF4-FFF2-40B4-BE49-F238E27FC236}">
                <a16:creationId xmlns:a16="http://schemas.microsoft.com/office/drawing/2014/main" id="{0345F860-58F2-39DD-B177-38B28265D739}"/>
              </a:ext>
            </a:extLst>
          </p:cNvPr>
          <p:cNvGraphicFramePr/>
          <p:nvPr>
            <p:extLst>
              <p:ext uri="{D42A27DB-BD31-4B8C-83A1-F6EECF244321}">
                <p14:modId xmlns:p14="http://schemas.microsoft.com/office/powerpoint/2010/main" val="2529070800"/>
              </p:ext>
            </p:extLst>
          </p:nvPr>
        </p:nvGraphicFramePr>
        <p:xfrm>
          <a:off x="381000" y="2621281"/>
          <a:ext cx="12390120" cy="5791673"/>
        </p:xfrm>
        <a:graphic>
          <a:graphicData uri="http://schemas.openxmlformats.org/drawingml/2006/table">
            <a:tbl>
              <a:tblPr firstRow="1" bandRow="1">
                <a:tableStyleId>{5C22544A-7EE6-4342-B048-85BDC9FD1C3A}</a:tableStyleId>
              </a:tblPr>
              <a:tblGrid>
                <a:gridCol w="10835640">
                  <a:extLst>
                    <a:ext uri="{9D8B030D-6E8A-4147-A177-3AD203B41FA5}">
                      <a16:colId xmlns:a16="http://schemas.microsoft.com/office/drawing/2014/main" val="3348809164"/>
                    </a:ext>
                  </a:extLst>
                </a:gridCol>
                <a:gridCol w="1554480">
                  <a:extLst>
                    <a:ext uri="{9D8B030D-6E8A-4147-A177-3AD203B41FA5}">
                      <a16:colId xmlns:a16="http://schemas.microsoft.com/office/drawing/2014/main" val="2496405819"/>
                    </a:ext>
                  </a:extLst>
                </a:gridCol>
              </a:tblGrid>
              <a:tr h="433131">
                <a:tc>
                  <a:txBody>
                    <a:bodyPr/>
                    <a:lstStyle/>
                    <a:p>
                      <a:pPr algn="l"/>
                      <a:r>
                        <a:rPr lang="en-US" sz="2400">
                          <a:solidFill>
                            <a:schemeClr val="tx1"/>
                          </a:solidFill>
                          <a:latin typeface="Arial" panose="020B0604020202020204" pitchFamily="34" charset="0"/>
                          <a:cs typeface="Arial" panose="020B0604020202020204" pitchFamily="34" charset="0"/>
                        </a:rPr>
                        <a:t>Activity</a:t>
                      </a:r>
                    </a:p>
                  </a:txBody>
                  <a:tcPr>
                    <a:lnL w="12700" cmpd="sng">
                      <a:noFill/>
                    </a:lnL>
                    <a:lnR w="12700" cmpd="sng">
                      <a:noFill/>
                    </a:lnR>
                    <a:lnT w="12700" cmpd="sng">
                      <a:noFill/>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algn="l"/>
                      <a:r>
                        <a:rPr lang="en-US" sz="2400">
                          <a:solidFill>
                            <a:schemeClr val="tx1"/>
                          </a:solidFill>
                          <a:latin typeface="Arial" panose="020B0604020202020204" pitchFamily="34" charset="0"/>
                          <a:cs typeface="Arial" panose="020B0604020202020204" pitchFamily="34" charset="0"/>
                        </a:rPr>
                        <a:t>Duration</a:t>
                      </a:r>
                    </a:p>
                  </a:txBody>
                  <a:tcPr>
                    <a:lnL w="12700" cmpd="sng">
                      <a:noFill/>
                    </a:lnL>
                    <a:lnR w="12700" cmpd="sng">
                      <a:noFill/>
                    </a:lnR>
                    <a:lnT w="12700" cmpd="sng">
                      <a:noFill/>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7853823"/>
                  </a:ext>
                </a:extLst>
              </a:tr>
              <a:tr h="762716">
                <a:tc>
                  <a:txBody>
                    <a:bodyPr/>
                    <a:lstStyle/>
                    <a:p>
                      <a:pPr lvl="0" algn="l">
                        <a:lnSpc>
                          <a:spcPct val="100000"/>
                        </a:lnSpc>
                        <a:spcBef>
                          <a:spcPts val="0"/>
                        </a:spcBef>
                        <a:spcAft>
                          <a:spcPts val="0"/>
                        </a:spcAft>
                        <a:buNone/>
                      </a:pPr>
                      <a:r>
                        <a:rPr lang="en-US" sz="2000" b="1" i="1" u="none" strike="noStrike" noProof="0">
                          <a:solidFill>
                            <a:srgbClr val="053D53"/>
                          </a:solidFill>
                          <a:latin typeface="Arial"/>
                          <a:cs typeface="Arial"/>
                        </a:rPr>
                        <a:t>Lesson 4: Key Processes to Maintain and Monitor Placement</a:t>
                      </a: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20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9017450"/>
                  </a:ext>
                </a:extLst>
              </a:tr>
              <a:tr h="762716">
                <a:tc>
                  <a:txBody>
                    <a:bodyPr/>
                    <a:lstStyle/>
                    <a:p>
                      <a:pPr lvl="0" algn="l">
                        <a:lnSpc>
                          <a:spcPct val="100000"/>
                        </a:lnSpc>
                        <a:spcBef>
                          <a:spcPts val="0"/>
                        </a:spcBef>
                        <a:spcAft>
                          <a:spcPts val="0"/>
                        </a:spcAft>
                        <a:buNone/>
                      </a:pPr>
                      <a:r>
                        <a:rPr lang="en-US" sz="2000" b="1" i="1" u="none" strike="noStrike" noProof="0">
                          <a:solidFill>
                            <a:srgbClr val="053D53"/>
                          </a:solidFill>
                          <a:latin typeface="Arial"/>
                          <a:cs typeface="Arial"/>
                        </a:rPr>
                        <a:t>Lesson 5: Short-Term Residential Treatment Program (STRTP) Placements</a:t>
                      </a:r>
                      <a:endParaRPr lang="en-US"/>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45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10767489"/>
                  </a:ext>
                </a:extLst>
              </a:tr>
              <a:tr h="993844">
                <a:tc>
                  <a:txBody>
                    <a:bodyPr/>
                    <a:lstStyle/>
                    <a:p>
                      <a:pPr lvl="0" algn="l">
                        <a:lnSpc>
                          <a:spcPct val="100000"/>
                        </a:lnSpc>
                        <a:spcBef>
                          <a:spcPts val="0"/>
                        </a:spcBef>
                        <a:spcAft>
                          <a:spcPts val="0"/>
                        </a:spcAft>
                        <a:buNone/>
                      </a:pPr>
                      <a:r>
                        <a:rPr lang="en-US" sz="2000" b="1" i="1" u="none" strike="noStrike" noProof="0">
                          <a:solidFill>
                            <a:srgbClr val="053D53"/>
                          </a:solidFill>
                          <a:latin typeface="Arial"/>
                          <a:cs typeface="Arial"/>
                        </a:rPr>
                        <a:t>Lesson 6: Extended Foster Care (EFC) Processes</a:t>
                      </a: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US" sz="2000">
                          <a:solidFill>
                            <a:srgbClr val="053D53"/>
                          </a:solidFill>
                          <a:latin typeface="Arial" panose="020B0604020202020204" pitchFamily="34" charset="0"/>
                          <a:cs typeface="Arial" panose="020B0604020202020204" pitchFamily="34" charset="0"/>
                        </a:rPr>
                        <a:t>10 min</a:t>
                      </a: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00351868"/>
                  </a:ext>
                </a:extLst>
              </a:tr>
              <a:tr h="9920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1" u="none" strike="noStrike" noProof="0">
                        <a:solidFill>
                          <a:srgbClr val="053D53"/>
                        </a:solidFill>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1" u="none" strike="noStrike" noProof="0">
                          <a:solidFill>
                            <a:srgbClr val="053D53"/>
                          </a:solidFill>
                          <a:latin typeface="Arial"/>
                          <a:cs typeface="Arial"/>
                        </a:rPr>
                        <a:t>Break</a:t>
                      </a:r>
                    </a:p>
                    <a:p>
                      <a:pPr lvl="0" algn="l">
                        <a:lnSpc>
                          <a:spcPct val="100000"/>
                        </a:lnSpc>
                        <a:spcBef>
                          <a:spcPts val="0"/>
                        </a:spcBef>
                        <a:spcAft>
                          <a:spcPts val="0"/>
                        </a:spcAft>
                        <a:buNone/>
                      </a:pPr>
                      <a:endParaRPr lang="en-US" sz="2000" b="1" i="1" u="none" strike="noStrike" noProof="0" dirty="0">
                        <a:solidFill>
                          <a:srgbClr val="053D53"/>
                        </a:solidFill>
                        <a:latin typeface="Arial"/>
                        <a:cs typeface="Arial"/>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US" sz="2000">
                          <a:solidFill>
                            <a:srgbClr val="053D53"/>
                          </a:solidFill>
                          <a:latin typeface="Arial" panose="020B0604020202020204" pitchFamily="34" charset="0"/>
                          <a:cs typeface="Arial" panose="020B0604020202020204" pitchFamily="34" charset="0"/>
                        </a:rPr>
                        <a:t>15 min</a:t>
                      </a: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4417020"/>
                  </a:ext>
                </a:extLst>
              </a:tr>
              <a:tr h="407277">
                <a:tc>
                  <a:txBody>
                    <a:bodyPr/>
                    <a:lstStyle/>
                    <a:p>
                      <a:pPr marL="0" marR="0" lvl="0" indent="0" algn="l" rtl="0" eaLnBrk="1" fontAlgn="auto" latinLnBrk="0" hangingPunct="1">
                        <a:lnSpc>
                          <a:spcPct val="100000"/>
                        </a:lnSpc>
                        <a:spcBef>
                          <a:spcPts val="0"/>
                        </a:spcBef>
                        <a:spcAft>
                          <a:spcPts val="0"/>
                        </a:spcAft>
                        <a:buClrTx/>
                        <a:buSzTx/>
                        <a:buFontTx/>
                        <a:buNone/>
                      </a:pPr>
                      <a:r>
                        <a:rPr lang="en-US" sz="2000" b="1" i="1" u="none" strike="noStrike" noProof="0">
                          <a:solidFill>
                            <a:srgbClr val="053D53"/>
                          </a:solidFill>
                          <a:latin typeface="Arial"/>
                          <a:cs typeface="Arial"/>
                        </a:rPr>
                        <a:t>Lesson 7: Prevention Services (FFPSA)</a:t>
                      </a: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US" sz="2000">
                          <a:solidFill>
                            <a:srgbClr val="053D53"/>
                          </a:solidFill>
                          <a:latin typeface="Arial" panose="020B0604020202020204" pitchFamily="34" charset="0"/>
                          <a:cs typeface="Arial" panose="020B0604020202020204" pitchFamily="34" charset="0"/>
                        </a:rPr>
                        <a:t>40 min</a:t>
                      </a: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99713302"/>
                  </a:ext>
                </a:extLst>
              </a:tr>
              <a:tr h="664134">
                <a:tc>
                  <a:txBody>
                    <a:bodyPr/>
                    <a:lstStyle/>
                    <a:p>
                      <a:pPr lvl="0" algn="l">
                        <a:lnSpc>
                          <a:spcPct val="100000"/>
                        </a:lnSpc>
                        <a:spcBef>
                          <a:spcPts val="0"/>
                        </a:spcBef>
                        <a:spcAft>
                          <a:spcPts val="0"/>
                        </a:spcAft>
                        <a:buNone/>
                      </a:pPr>
                      <a:r>
                        <a:rPr lang="en-US" sz="2000" b="1" i="1" u="none" strike="noStrike" noProof="0">
                          <a:solidFill>
                            <a:srgbClr val="053D53"/>
                          </a:solidFill>
                          <a:latin typeface="Arial" panose="020B0604020202020204" pitchFamily="34" charset="0"/>
                          <a:cs typeface="Arial" panose="020B0604020202020204" pitchFamily="34" charset="0"/>
                        </a:rPr>
                        <a:t>Review/Questions/Wrap-up</a:t>
                      </a: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panose="020B0604020202020204" pitchFamily="34" charset="0"/>
                          <a:cs typeface="Arial" panose="020B0604020202020204" pitchFamily="34" charset="0"/>
                        </a:rPr>
                        <a:t>30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71246042"/>
                  </a:ext>
                </a:extLst>
              </a:tr>
              <a:tr h="664134">
                <a:tc>
                  <a:txBody>
                    <a:bodyPr/>
                    <a:lstStyle/>
                    <a:p>
                      <a:pPr lvl="0" algn="l">
                        <a:lnSpc>
                          <a:spcPct val="100000"/>
                        </a:lnSpc>
                        <a:spcBef>
                          <a:spcPts val="0"/>
                        </a:spcBef>
                        <a:spcAft>
                          <a:spcPts val="0"/>
                        </a:spcAft>
                        <a:buNone/>
                      </a:pPr>
                      <a:r>
                        <a:rPr lang="en-US" sz="2000" b="1" i="0" u="none" strike="noStrike" noProof="0">
                          <a:solidFill>
                            <a:schemeClr val="accent2"/>
                          </a:solidFill>
                          <a:latin typeface="Arial" panose="020B0604020202020204" pitchFamily="34" charset="0"/>
                          <a:cs typeface="Arial" panose="020B0604020202020204" pitchFamily="34" charset="0"/>
                        </a:rPr>
                        <a:t>Estimated Total Duration</a:t>
                      </a:r>
                    </a:p>
                    <a:p>
                      <a:pPr lvl="0" algn="l">
                        <a:buNone/>
                      </a:pPr>
                      <a:endParaRPr lang="en-US" sz="2000" b="1" i="1">
                        <a:solidFill>
                          <a:schemeClr val="accent2"/>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1" i="0" u="none" strike="noStrike" noProof="0">
                          <a:solidFill>
                            <a:schemeClr val="accent2"/>
                          </a:solidFill>
                          <a:latin typeface="Arial"/>
                          <a:cs typeface="Arial"/>
                        </a:rPr>
                        <a:t>6 Hours</a:t>
                      </a:r>
                    </a:p>
                    <a:p>
                      <a:pPr lvl="0">
                        <a:buNone/>
                      </a:pPr>
                      <a:endParaRPr lang="en-US" sz="2000">
                        <a:solidFill>
                          <a:schemeClr val="accent2"/>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182123"/>
                  </a:ext>
                </a:extLst>
              </a:tr>
            </a:tbl>
          </a:graphicData>
        </a:graphic>
      </p:graphicFrame>
      <p:sp>
        <p:nvSpPr>
          <p:cNvPr id="3" name="Slide Number Placeholder 7">
            <a:extLst>
              <a:ext uri="{FF2B5EF4-FFF2-40B4-BE49-F238E27FC236}">
                <a16:creationId xmlns:a16="http://schemas.microsoft.com/office/drawing/2014/main" id="{DEC48B55-034C-2882-DFA0-0ABD5E309910}"/>
              </a:ext>
              <a:ext uri="{C183D7F6-B498-43B3-948B-1728B52AA6E4}">
                <adec:decorative xmlns:adec="http://schemas.microsoft.com/office/drawing/2017/decorative" val="1"/>
              </a:ext>
            </a:extLst>
          </p:cNvPr>
          <p:cNvSpPr txBox="1">
            <a:spLocks/>
          </p:cNvSpPr>
          <p:nvPr/>
        </p:nvSpPr>
        <p:spPr>
          <a:xfrm>
            <a:off x="17027237" y="9486900"/>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rPr>
              <a:t>9</a:t>
            </a:r>
          </a:p>
        </p:txBody>
      </p:sp>
      <p:sp>
        <p:nvSpPr>
          <p:cNvPr id="4" name="Date Placeholder 3">
            <a:extLst>
              <a:ext uri="{FF2B5EF4-FFF2-40B4-BE49-F238E27FC236}">
                <a16:creationId xmlns:a16="http://schemas.microsoft.com/office/drawing/2014/main" id="{47099533-23D8-0E7C-C349-E4DBEC5B5EF9}"/>
              </a:ext>
            </a:extLst>
          </p:cNvPr>
          <p:cNvSpPr>
            <a:spLocks noGrp="1"/>
          </p:cNvSpPr>
          <p:nvPr>
            <p:ph type="dt" sz="half" idx="10"/>
          </p:nvPr>
        </p:nvSpPr>
        <p:spPr>
          <a:xfrm>
            <a:off x="914400" y="9486900"/>
            <a:ext cx="2362200" cy="365123"/>
          </a:xfrm>
        </p:spPr>
        <p:txBody>
          <a:bodyPr/>
          <a:lstStyle/>
          <a:p>
            <a:r>
              <a:rPr lang="en-US"/>
              <a:t>2026</a:t>
            </a:r>
          </a:p>
        </p:txBody>
      </p:sp>
    </p:spTree>
    <p:extLst>
      <p:ext uri="{BB962C8B-B14F-4D97-AF65-F5344CB8AC3E}">
        <p14:creationId xmlns:p14="http://schemas.microsoft.com/office/powerpoint/2010/main" val="403786478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try this">
      <a:dk1>
        <a:srgbClr val="053D53"/>
      </a:dk1>
      <a:lt1>
        <a:sysClr val="window" lastClr="FFFFFF"/>
      </a:lt1>
      <a:dk2>
        <a:srgbClr val="002060"/>
      </a:dk2>
      <a:lt2>
        <a:srgbClr val="E7E6E6"/>
      </a:lt2>
      <a:accent1>
        <a:srgbClr val="4472C4"/>
      </a:accent1>
      <a:accent2>
        <a:srgbClr val="92D050"/>
      </a:accent2>
      <a:accent3>
        <a:srgbClr val="E7E6E6"/>
      </a:accent3>
      <a:accent4>
        <a:srgbClr val="FFC000"/>
      </a:accent4>
      <a:accent5>
        <a:srgbClr val="ED7D31"/>
      </a:accent5>
      <a:accent6>
        <a:srgbClr val="7030A0"/>
      </a:accent6>
      <a:hlink>
        <a:srgbClr val="0563C1"/>
      </a:hlink>
      <a:folHlink>
        <a:srgbClr val="0563C1"/>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lternate with Dark Mode Slides" id="{F63D7693-49D5-49F9-AA76-93CBF7508FC8}" vid="{5E4780F5-3C48-4EDD-AF5F-E2FF6CE070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8E7C280-1C06-4304-9392-EBEE817B937A}">
  <we:reference id="97ff72f7-3dc5-4f2f-8c24-51759c83085f" version="1.0.0.1"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haredContentType xmlns="Microsoft.SharePoint.Taxonomy.ContentTypeSync" SourceId="5bce90d6-5a2c-47e0-8337-aac7acda0e97" ContentTypeId="0x0101" PreviousValue="false" LastSyncTimeStamp="2017-02-08T00:21:31.923Z"/>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dlc_DocId xmlns="500343c0-af67-4d55-b6f3-a7838e163d14">RCJ5YXZNKWNZ-1068808933-51575</_dlc_DocId>
    <_dlc_DocIdUrl xmlns="500343c0-af67-4d55-b6f3-a7838e163d14">
      <Url>https://osicagov.sharepoint.com/sites/CWDS/Implementation/_layouts/15/DocIdRedir.aspx?ID=RCJ5YXZNKWNZ-1068808933-51575</Url>
      <Description>RCJ5YXZNKWNZ-1068808933-51575</Description>
    </_dlc_DocIdUrl>
    <lcf76f155ced4ddcb4097134ff3c332f xmlns="94cd0665-381a-4015-9256-769fcceda643">
      <Terms xmlns="http://schemas.microsoft.com/office/infopath/2007/PartnerControls"/>
    </lcf76f155ced4ddcb4097134ff3c332f>
    <TaxCatchAll xmlns="4eb7c661-5355-418f-a04b-13b4df5d1a0a" xsi:nil="true"/>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6426B96481C9664D9A87DD43BEC0EDF3" ma:contentTypeVersion="14" ma:contentTypeDescription="Create a new document." ma:contentTypeScope="" ma:versionID="016526c95bb4a60eb1f6b7870b63103f">
  <xsd:schema xmlns:xsd="http://www.w3.org/2001/XMLSchema" xmlns:xs="http://www.w3.org/2001/XMLSchema" xmlns:p="http://schemas.microsoft.com/office/2006/metadata/properties" xmlns:ns2="500343c0-af67-4d55-b6f3-a7838e163d14" xmlns:ns3="94cd0665-381a-4015-9256-769fcceda643" xmlns:ns4="4eb7c661-5355-418f-a04b-13b4df5d1a0a" targetNamespace="http://schemas.microsoft.com/office/2006/metadata/properties" ma:root="true" ma:fieldsID="a8277036dbcd4dcb3e8773e6a9deebf6" ns2:_="" ns3:_="" ns4:_="">
    <xsd:import namespace="500343c0-af67-4d55-b6f3-a7838e163d14"/>
    <xsd:import namespace="94cd0665-381a-4015-9256-769fcceda643"/>
    <xsd:import namespace="4eb7c661-5355-418f-a04b-13b4df5d1a0a"/>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GenerationTime" minOccurs="0"/>
                <xsd:element ref="ns3:MediaServiceEventHashCode" minOccurs="0"/>
                <xsd:element ref="ns3:MediaServiceDateTaken" minOccurs="0"/>
                <xsd:element ref="ns3:MediaLengthInSeconds" minOccurs="0"/>
                <xsd:element ref="ns3:lcf76f155ced4ddcb4097134ff3c332f" minOccurs="0"/>
                <xsd:element ref="ns4:TaxCatchAll" minOccurs="0"/>
                <xsd:element ref="ns3:MediaServiceOCR"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0343c0-af67-4d55-b6f3-a7838e163d1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94cd0665-381a-4015-9256-769fcceda64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descriptio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5bce90d6-5a2c-47e0-8337-aac7acda0e97"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b7c661-5355-418f-a04b-13b4df5d1a0a"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1bd0914-e572-4d1d-b5cf-766b5be58804}" ma:internalName="TaxCatchAll" ma:showField="CatchAllData" ma:web="4eb7c661-5355-418f-a04b-13b4df5d1a0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7298FA97-9313-4CA3-83E0-1257411BBDF1}">
  <ds:schemaRefs>
    <ds:schemaRef ds:uri="Microsoft.SharePoint.Taxonomy.ContentTypeSync"/>
  </ds:schemaRefs>
</ds:datastoreItem>
</file>

<file path=customXml/itemProps2.xml><?xml version="1.0" encoding="utf-8"?>
<ds:datastoreItem xmlns:ds="http://schemas.openxmlformats.org/officeDocument/2006/customXml" ds:itemID="{F77D542E-928D-404C-BAB8-333B04011A47}">
  <ds:schemaRefs>
    <ds:schemaRef ds:uri="http://schemas.microsoft.com/sharepoint/v3/contenttype/forms"/>
  </ds:schemaRefs>
</ds:datastoreItem>
</file>

<file path=customXml/itemProps3.xml><?xml version="1.0" encoding="utf-8"?>
<ds:datastoreItem xmlns:ds="http://schemas.openxmlformats.org/officeDocument/2006/customXml" ds:itemID="{53AAB9CB-6A14-48A8-B140-7D4DFF71AA8C}">
  <ds:schemaRefs>
    <ds:schemaRef ds:uri="4eb7c661-5355-418f-a04b-13b4df5d1a0a"/>
    <ds:schemaRef ds:uri="500343c0-af67-4d55-b6f3-a7838e163d14"/>
    <ds:schemaRef ds:uri="94cd0665-381a-4015-9256-769fcceda64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EBA07A2F-5CE3-4680-8BEA-453B1D7F18BD}">
  <ds:schemaRefs>
    <ds:schemaRef ds:uri="4eb7c661-5355-418f-a04b-13b4df5d1a0a"/>
    <ds:schemaRef ds:uri="500343c0-af67-4d55-b6f3-a7838e163d14"/>
    <ds:schemaRef ds:uri="94cd0665-381a-4015-9256-769fcceda64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5.xml><?xml version="1.0" encoding="utf-8"?>
<ds:datastoreItem xmlns:ds="http://schemas.openxmlformats.org/officeDocument/2006/customXml" ds:itemID="{3015F76B-3E21-4CD7-8F12-AF49D5FADF1F}">
  <ds:schemaRefs>
    <ds:schemaRef ds:uri="http://schemas.microsoft.com/sharepoint/events"/>
  </ds:schemaRefs>
</ds:datastoreItem>
</file>

<file path=docMetadata/LabelInfo.xml><?xml version="1.0" encoding="utf-8"?>
<clbl:labelList xmlns:clbl="http://schemas.microsoft.com/office/2020/mipLabelMetadata">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Alternate with Dark Mode Slides</Template>
  <Application>Microsoft Office PowerPoint</Application>
  <PresentationFormat>Custom</PresentationFormat>
  <Slides>46</Slides>
  <Notes>35</Notes>
  <HiddenSlides>0</HiddenSlide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Office Theme</vt:lpstr>
      <vt:lpstr>CWS-CARES Training</vt:lpstr>
      <vt:lpstr>Course Introduction</vt:lpstr>
      <vt:lpstr>Ground Rules &amp; Housekeeping</vt:lpstr>
      <vt:lpstr>About This Course</vt:lpstr>
      <vt:lpstr>Meet Your Facilitators!</vt:lpstr>
      <vt:lpstr>Course Objectives</vt:lpstr>
      <vt:lpstr>Course Objectives (Continued)</vt:lpstr>
      <vt:lpstr>Course Agenda (AM)</vt:lpstr>
      <vt:lpstr>Course Agenda (PM)</vt:lpstr>
      <vt:lpstr>Logging in to CWS-CARES</vt:lpstr>
      <vt:lpstr>Logging into CWS-CARES</vt:lpstr>
      <vt:lpstr>Accessing the CARES Training Environment (104)</vt:lpstr>
      <vt:lpstr>How to Know You're In the Right Place: CWS-CARES</vt:lpstr>
      <vt:lpstr>Global Search</vt:lpstr>
      <vt:lpstr>Lesson 1: Key Processes to Open a Case</vt:lpstr>
      <vt:lpstr>Scenario Narrative</vt:lpstr>
      <vt:lpstr>Key Actions</vt:lpstr>
      <vt:lpstr>Lesson 1 </vt:lpstr>
      <vt:lpstr>Lesson 1 Follow-Up</vt:lpstr>
      <vt:lpstr>Lesson 2: Creating Emergency Placements &amp; Entering Rates </vt:lpstr>
      <vt:lpstr>Scenario Narrative</vt:lpstr>
      <vt:lpstr>Key Actions</vt:lpstr>
      <vt:lpstr>Lesson 2 Follow-Up</vt:lpstr>
      <vt:lpstr>Lesson 3: Key Processes to Gather and Provide Information to Authorize Foster Care Eligibility</vt:lpstr>
      <vt:lpstr>Scenario Narrative</vt:lpstr>
      <vt:lpstr>Key Actions</vt:lpstr>
      <vt:lpstr>Lesson 3 Follow-Up</vt:lpstr>
      <vt:lpstr>Let’s Take a Break!</vt:lpstr>
      <vt:lpstr>Welcome Back!</vt:lpstr>
      <vt:lpstr>Lesson 4: Maintain and Monitor Placement</vt:lpstr>
      <vt:lpstr>Scenario Narrative</vt:lpstr>
      <vt:lpstr>Key Actions</vt:lpstr>
      <vt:lpstr>Lesson 4 Follow-Up</vt:lpstr>
      <vt:lpstr>Lesson 5: Short-Term Residential Treatment Program (STRTP) Placements</vt:lpstr>
      <vt:lpstr>Scenario Narrative</vt:lpstr>
      <vt:lpstr>Key Actions</vt:lpstr>
      <vt:lpstr>Lesson 5 Follow-Up</vt:lpstr>
      <vt:lpstr>Lesson 6: Extended Foster Care (EFC) Processes</vt:lpstr>
      <vt:lpstr>Key Actions</vt:lpstr>
      <vt:lpstr>Lesson 7: Prevention Services (FFPSA)</vt:lpstr>
      <vt:lpstr>Scenario Narrative (Continued)</vt:lpstr>
      <vt:lpstr>Lesson 2 </vt:lpstr>
      <vt:lpstr>Lesson 7 Follow-Up</vt:lpstr>
      <vt:lpstr>Review/Questions/Wrap-up</vt:lpstr>
      <vt:lpstr>Course Survey </vt:lpstr>
      <vt:lpstr>Thank you!</vt:lpstr>
    </vt:vector>
  </TitlesOfParts>
  <Company>OTSI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Garrett, Steve@OTSI</dc:creator>
  <cp:revision>223</cp:revision>
  <dcterms:created xsi:type="dcterms:W3CDTF">2025-09-23T17:55:59Z</dcterms:created>
  <dcterms:modified xsi:type="dcterms:W3CDTF">2026-08-07T17:21:22Z</dcterms:modified>
  <dc:identifier>DAGg-NHgZ8E</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0x0101006426B96481C9664D9A87DD43BEC0EDF3</vt:lpwstr>
  </property>
  <property fmtid="{D5CDD505-2E9C-101B-9397-08002B2CF9AE}" pid="3" name="Doc_x0020_Category">
    <vt:lpwstr/>
  </property>
  <property fmtid="{D5CDD505-2E9C-101B-9397-08002B2CF9AE}" pid="4" name="MediaServiceImageTags">
    <vt:lpwstr/>
  </property>
  <property fmtid="{D5CDD505-2E9C-101B-9397-08002B2CF9AE}" pid="5" name="osiProject">
    <vt:lpwstr/>
  </property>
  <property fmtid="{D5CDD505-2E9C-101B-9397-08002B2CF9AE}" pid="6" name="Doc_x0020_Status">
    <vt:lpwstr/>
  </property>
  <property fmtid="{D5CDD505-2E9C-101B-9397-08002B2CF9AE}" pid="7" name="Functional_x0020_Area">
    <vt:lpwstr/>
  </property>
  <property fmtid="{D5CDD505-2E9C-101B-9397-08002B2CF9AE}" pid="8" name="Doc Category">
    <vt:lpwstr/>
  </property>
  <property fmtid="{D5CDD505-2E9C-101B-9397-08002B2CF9AE}" pid="9" name="Doc Status">
    <vt:lpwstr/>
  </property>
  <property fmtid="{D5CDD505-2E9C-101B-9397-08002B2CF9AE}" pid="10" name="Functional Area">
    <vt:lpwstr/>
  </property>
  <property fmtid="{D5CDD505-2E9C-101B-9397-08002B2CF9AE}" pid="11" name="_ExtendedDescription">
    <vt:lpwstr/>
  </property>
  <property fmtid="{D5CDD505-2E9C-101B-9397-08002B2CF9AE}" pid="12" name="_dlc_DocIdItemGuid">
    <vt:lpwstr>404eea7d-1ad6-4b6a-aff8-ecaef6834230</vt:lpwstr>
  </property>
</Properties>
</file>