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comments/modernComment_1E5_642D724.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omments/modernComment_194_EFACED95.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saveSubsetFonts="1">
  <p:sldMasterIdLst>
    <p:sldMasterId id="2147483648" r:id="rId6"/>
  </p:sldMasterIdLst>
  <p:notesMasterIdLst>
    <p:notesMasterId r:id="rId51"/>
  </p:notesMasterIdLst>
  <p:handoutMasterIdLst>
    <p:handoutMasterId r:id="rId52"/>
  </p:handoutMasterIdLst>
  <p:sldIdLst>
    <p:sldId id="2142533431" r:id="rId7"/>
    <p:sldId id="341" r:id="rId8"/>
    <p:sldId id="485" r:id="rId9"/>
    <p:sldId id="2142533440" r:id="rId10"/>
    <p:sldId id="342" r:id="rId11"/>
    <p:sldId id="2142533441" r:id="rId12"/>
    <p:sldId id="2142533443" r:id="rId13"/>
    <p:sldId id="2142533442" r:id="rId14"/>
    <p:sldId id="376" r:id="rId15"/>
    <p:sldId id="351" r:id="rId16"/>
    <p:sldId id="329" r:id="rId17"/>
    <p:sldId id="330" r:id="rId18"/>
    <p:sldId id="381" r:id="rId19"/>
    <p:sldId id="379" r:id="rId20"/>
    <p:sldId id="354" r:id="rId21"/>
    <p:sldId id="2142533430" r:id="rId22"/>
    <p:sldId id="2142533436" r:id="rId23"/>
    <p:sldId id="426" r:id="rId24"/>
    <p:sldId id="2142533445" r:id="rId25"/>
    <p:sldId id="2142533435" r:id="rId26"/>
    <p:sldId id="2142533471" r:id="rId27"/>
    <p:sldId id="2142533470" r:id="rId28"/>
    <p:sldId id="2142533469" r:id="rId29"/>
    <p:sldId id="2142533472" r:id="rId30"/>
    <p:sldId id="2142533473" r:id="rId31"/>
    <p:sldId id="2142533468" r:id="rId32"/>
    <p:sldId id="2142533459" r:id="rId33"/>
    <p:sldId id="2142533438" r:id="rId34"/>
    <p:sldId id="2142533439" r:id="rId35"/>
    <p:sldId id="2142533448" r:id="rId36"/>
    <p:sldId id="2142533458" r:id="rId37"/>
    <p:sldId id="2142533449" r:id="rId38"/>
    <p:sldId id="2142533451" r:id="rId39"/>
    <p:sldId id="2142533452" r:id="rId40"/>
    <p:sldId id="2142533453" r:id="rId41"/>
    <p:sldId id="2142533454" r:id="rId42"/>
    <p:sldId id="2142533456" r:id="rId43"/>
    <p:sldId id="2142533457" r:id="rId44"/>
    <p:sldId id="2142533474" r:id="rId45"/>
    <p:sldId id="2142533461" r:id="rId46"/>
    <p:sldId id="2142533462" r:id="rId47"/>
    <p:sldId id="2142533475" r:id="rId48"/>
    <p:sldId id="2142533467" r:id="rId49"/>
    <p:sldId id="404" r:id="rId50"/>
  </p:sldIdLst>
  <p:sldSz cx="18288000" cy="10287000"/>
  <p:notesSz cx="6858000" cy="9144000"/>
  <p:embeddedFontLst>
    <p:embeddedFont>
      <p:font typeface="Century Gothic" panose="020B0502020202020204" pitchFamily="34" charset="0"/>
      <p:regular r:id="rId53"/>
      <p:bold r:id="rId54"/>
      <p:italic r:id="rId55"/>
      <p:boldItalic r:id="rId56"/>
    </p:embeddedFont>
    <p:embeddedFont>
      <p:font typeface="Verdana" panose="020B0604030504040204" pitchFamily="34" charset="0"/>
      <p:regular r:id="rId57"/>
      <p:bold r:id="rId58"/>
      <p:italic r:id="rId59"/>
      <p:boldItalic r:id="rId6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urse" id="{F902309B-EEF7-4AAD-AA4B-5E6EDB261B4C}">
          <p14:sldIdLst/>
        </p14:section>
        <p14:section name="Course Introduction" id="{80C29236-CF97-4031-AAE6-F377852C9483}">
          <p14:sldIdLst>
            <p14:sldId id="2142533431"/>
            <p14:sldId id="341"/>
            <p14:sldId id="485"/>
            <p14:sldId id="2142533440"/>
            <p14:sldId id="342"/>
          </p14:sldIdLst>
        </p14:section>
        <p14:section name="Introductory Information" id="{FCA902A5-939A-4272-96FA-051A226994B8}">
          <p14:sldIdLst>
            <p14:sldId id="2142533441"/>
            <p14:sldId id="2142533443"/>
            <p14:sldId id="2142533442"/>
          </p14:sldIdLst>
        </p14:section>
        <p14:section name="Logging into CWS-CARES" id="{C019FFEC-03C4-4AF8-A1FC-31C4D57050F0}">
          <p14:sldIdLst>
            <p14:sldId id="376"/>
            <p14:sldId id="351"/>
            <p14:sldId id="329"/>
            <p14:sldId id="330"/>
          </p14:sldIdLst>
        </p14:section>
        <p14:section name="CWS-CARES Terminology" id="{2A09E09D-12D4-45D5-9E9E-5292159762EA}">
          <p14:sldIdLst>
            <p14:sldId id="381"/>
            <p14:sldId id="379"/>
          </p14:sldIdLst>
        </p14:section>
        <p14:section name="ILT Course Content" id="{4D860CB9-11DE-4CC3-9344-BC394D89DC38}">
          <p14:sldIdLst>
            <p14:sldId id="354"/>
            <p14:sldId id="2142533430"/>
            <p14:sldId id="2142533436"/>
            <p14:sldId id="426"/>
            <p14:sldId id="2142533445"/>
            <p14:sldId id="2142533435"/>
            <p14:sldId id="2142533471"/>
            <p14:sldId id="2142533470"/>
            <p14:sldId id="2142533469"/>
            <p14:sldId id="2142533472"/>
            <p14:sldId id="2142533473"/>
            <p14:sldId id="2142533468"/>
            <p14:sldId id="2142533459"/>
            <p14:sldId id="2142533438"/>
            <p14:sldId id="2142533439"/>
            <p14:sldId id="2142533448"/>
            <p14:sldId id="2142533458"/>
            <p14:sldId id="2142533449"/>
            <p14:sldId id="2142533451"/>
            <p14:sldId id="2142533452"/>
            <p14:sldId id="2142533453"/>
            <p14:sldId id="2142533454"/>
            <p14:sldId id="2142533456"/>
            <p14:sldId id="2142533457"/>
            <p14:sldId id="2142533474"/>
            <p14:sldId id="2142533461"/>
            <p14:sldId id="2142533462"/>
            <p14:sldId id="2142533475"/>
          </p14:sldIdLst>
        </p14:section>
        <p14:section name="Closing the Course" id="{9CE34276-6F19-4268-8617-3870107D93CC}">
          <p14:sldIdLst>
            <p14:sldId id="2142533467"/>
            <p14:sldId id="404"/>
          </p14:sldIdLst>
        </p14:section>
      </p14:sectionLst>
    </p:ex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C0D710C-CC96-2332-AFA4-AACFEC6C148B}" name="Hagar, Becky@OTSI" initials="HB" userId="S::becky.hagar@otsi.ca.gov::802acc92-00cf-4174-a656-703b6485b3d8" providerId="AD"/>
  <p188:author id="{04152225-3047-384D-5BDF-C56E6EA6FEC9}" name="Moua, Sadie@OTSI" initials="MS" userId="S::sadie.moua@otsi.ca.gov::e5f70651-d18d-4ce1-9777-1a9480717db2" providerId="AD"/>
  <p188:author id="{6135FF26-999D-EA67-A436-BCB1D0135C0D}" name="Espinoza, Angela@OTSI" initials="EA" userId="S::angela.espinoza@otsi.ca.gov::24e7f1e2-f4a8-4ab2-8c4b-4e27fabdb6c9" providerId="AD"/>
  <p188:author id="{33088333-B176-D36A-2019-B1BEF739F164}" name="Ambilwade, Tejal@OTSI" initials="TA" userId="S::Tejal.Ambilwade@otsi.ca.gov::2ea727ba-3032-4e00-b3f3-01c236d47998" providerId="AD"/>
  <p188:author id="{E01CAD33-9EC4-6BEC-F121-6FB0038E3727}" name="Huang, Jeric@OTSI" initials="HJ" userId="S::jeric.huang@otsi.ca.gov::ba467da1-7b65-4157-9e11-962d44094609" providerId="AD"/>
  <p188:author id="{DC0BA943-1BE9-42EF-5A54-5AEEF59B50E5}" name="Gonzalez, Tricia@OTSI" initials="GT" userId="S::tricia.gonzalez@otsi.ca.gov::c59ddcb0-07a0-430e-bb5e-f506f3001e28" providerId="AD"/>
  <p188:author id="{FC670C4A-FDC2-588B-9740-B27220C85336}" name="Moua, Sadie@OTSI" initials="SM" userId="S::Sadie.Moua@otsi.ca.gov::e5f70651-d18d-4ce1-9777-1a9480717db2" providerId="AD"/>
  <p188:author id="{F1D79E59-EFE7-7732-356A-A62904308DD6}" name="Puls, Richard@OTSI" initials="PR" userId="S::richard.puls@otsi.ca.gov::f90405e1-8ae8-4071-abae-932aae312ce5" providerId="AD"/>
  <p188:author id="{3C49B470-9F60-6876-488D-39F582723785}" name="Elizondo, Margaret@OTSI" initials="EM" userId="S::margaret.elizondo@otsi.ca.gov::ff0f6a1b-d12e-4d2f-94da-969495cfbff5" providerId="AD"/>
  <p188:author id="{4EEEB97C-836C-0FB7-2723-5D969A33D534}" name="Huang, Jeric@OTSI" initials="JH" userId="S::Jeric.Huang@otsi.ca.gov::ba467da1-7b65-4157-9e11-962d44094609" providerId="AD"/>
  <p188:author id="{700EBC7C-4DFF-0169-C907-81535DDFD030}" name="Ghiya, Sneha@OTSI" initials="SG" userId="S::Sneha.Ghiya@otsi.ca.gov::cfbca0b5-38bc-40be-ac11-9132ed170dd1" providerId="AD"/>
  <p188:author id="{79F6B57F-5FC0-9139-5316-405734F839A6}" name="Katie Kim" initials="KK" userId="S::Katie.Kim@otsi.ca.gov::6a6cc8fd-2bad-4087-8575-553b6844ebe3" providerId="AD"/>
  <p188:author id="{7E8EF48B-ABDC-6773-5BA6-9A652592EFD8}" name="Kee, Patrick@OTSI" initials="PK" userId="S::Patrick.Kee@otsi.ca.gov::64cc76fa-740d-4a73-85f8-71329805322f" providerId="AD"/>
  <p188:author id="{57EB1A8F-3465-E72F-DDE2-4501DF57B88B}" name="Soto, Jessica@OTSI" initials="SJ" userId="S::jessica.soto@otsi.ca.gov::a39f37cc-8bcd-44aa-8c8a-d13b69c7ac24" providerId="AD"/>
  <p188:author id="{650F4790-F8EE-6813-4FD6-D861C9DCD47F}" name="Elizondo, Margaret@OTSI" initials="ME" userId="S::Margaret.Elizondo@otsi.ca.gov::ff0f6a1b-d12e-4d2f-94da-969495cfbff5" providerId="AD"/>
  <p188:author id="{100A3894-8A54-6661-9B2F-89462836D99C}" name="Espinoza, Angela@OTSI" initials="AE" userId="S::Angela.Espinoza@otsi.ca.gov::24e7f1e2-f4a8-4ab2-8c4b-4e27fabdb6c9" providerId="AD"/>
  <p188:author id="{22BB2796-46E6-DE34-289B-DB6386B6A0C6}" name="Gurrola, Toni@OTSI" initials="GT" userId="Gurrola, Toni@OTSI" providerId="None"/>
  <p188:author id="{D1379E9B-1DA4-561B-CDDB-06BCE14CB117}" name="Puls, Richard@OTSI" initials="RP" userId="S::Richard.Puls@otsi.ca.gov::f90405e1-8ae8-4071-abae-932aae312ce5" providerId="AD"/>
  <p188:author id="{0537F3B1-4701-C224-1070-4CF23D971D6F}" name="Vo, Nhu@OTSI" initials="VN" userId="S::nhu.vo@otsi.ca.gov::d0d7280e-5848-44d0-a43b-5cc21194580e" providerId="AD"/>
  <p188:author id="{6E534DC9-5BA8-420B-B33B-BB784C31C053}" name="Gregory, Pat@OTSI" initials="" userId="S::Pat.Gregory@otsi.ca.gov::fc81d5b1-0a98-4217-8a3e-4579320e7eb0" providerId="AD"/>
  <p188:author id="{29C36AD1-A30E-1D19-5F0C-FE1FA478C41C}" name="Ferrara, Brianna@OTSI" initials="FB" userId="S::brianna.ferrara@otsi.ca.gov::4f5b95ce-89d2-4503-98c1-32ce949e9b5f" providerId="AD"/>
  <p188:author id="{4209F2D5-01A8-E0B0-75F6-CE8135D80669}" name="Ryssdal, Adin@OTSI" initials="AR" userId="S::Adin.Ryssdal@otsi.ca.gov::beb418ba-8f80-437b-b1c5-d2c13a42f7e1" providerId="AD"/>
  <p188:author id="{8301F4D5-F871-1A28-55E0-77EF058ACB2F}" name="Gregory, Pat@OTSI" initials="GP" userId="S::pat.gregory@otsi.ca.gov::fc81d5b1-0a98-4217-8a3e-4579320e7eb0" providerId="AD"/>
  <p188:author id="{1752CDE8-AAB8-5BCB-0367-2CC837A6D489}" name="Ferrara, Brianna@OTSI" initials="BF" userId="S::Brianna.Ferrara@otsi.ca.gov::4f5b95ce-89d2-4503-98c1-32ce949e9b5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A8D29"/>
    <a:srgbClr val="1BA8FA"/>
    <a:srgbClr val="A4D545"/>
    <a:srgbClr val="053D53"/>
    <a:srgbClr val="E7F4FF"/>
    <a:srgbClr val="F3F9FF"/>
    <a:srgbClr val="1BA7FA"/>
    <a:srgbClr val="FBFBFB"/>
    <a:srgbClr val="008E8E"/>
    <a:srgbClr val="DCE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2C8F52-8EF7-E206-4205-DC6DD7EE43BD}" v="152" dt="2026-07-17T18:42:35.882"/>
    <p1510:client id="{7761219D-1D8F-8477-8381-4EC9E84B98A1}" v="32" dt="2026-07-17T15:30:45.891"/>
    <p1510:client id="{8648CC0D-DFAF-C3F6-CBDB-9DD0E09DEEE5}" v="1" dt="2026-07-16T00:07:30.614"/>
    <p1510:client id="{8B463444-75FB-ED9C-FD1C-DFF2A68F4B1A}" v="3" dt="2026-07-16T00:13:04.955"/>
    <p1510:client id="{8EA37025-7D29-B2F9-AC4C-FC637FC15838}" v="2" dt="2026-07-16T12:35:45.5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0" d="100"/>
          <a:sy n="60" d="100"/>
        </p:scale>
        <p:origin x="370" y="101"/>
      </p:cViewPr>
      <p:guideLst>
        <p:guide orient="horz" pos="3240"/>
        <p:guide pos="57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font" Target="fonts/font3.fntdata"/><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1.fntdata"/><Relationship Id="rId58" Type="http://schemas.openxmlformats.org/officeDocument/2006/relationships/font" Target="fonts/font6.fntdata"/><Relationship Id="rId66" Type="http://schemas.microsoft.com/office/2018/10/relationships/authors" Target="authors.xml"/><Relationship Id="rId5" Type="http://schemas.openxmlformats.org/officeDocument/2006/relationships/customXml" Target="../customXml/item5.xml"/><Relationship Id="rId61" Type="http://schemas.openxmlformats.org/officeDocument/2006/relationships/presProps" Target="pres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4.fntdata"/><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7.fnt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2.fntdata"/><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5.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handoutMaster" Target="handoutMasters/handoutMaster1.xml"/><Relationship Id="rId60" Type="http://schemas.openxmlformats.org/officeDocument/2006/relationships/font" Target="fonts/font8.fntdata"/><Relationship Id="rId65"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omments/modernComment_194_EFACED95.xml><?xml version="1.0" encoding="utf-8"?>
<p188:cmLst xmlns:a="http://schemas.openxmlformats.org/drawingml/2006/main" xmlns:r="http://schemas.openxmlformats.org/officeDocument/2006/relationships" xmlns:p188="http://schemas.microsoft.com/office/powerpoint/2018/8/main">
  <p188:cm id="{5C1943A8-E252-4EA1-B4C9-78F336C84E11}" authorId="{57EB1A8F-3465-E72F-DDE2-4501DF57B88B}" created="2026-07-03T13:35:26.172">
    <pc:sldMkLst xmlns:pc="http://schemas.microsoft.com/office/powerpoint/2013/main/command">
      <pc:docMk/>
      <pc:sldMk cId="4021087637" sldId="404"/>
    </pc:sldMkLst>
    <p188:replyLst>
      <p188:reply id="{F564686B-D4AB-449B-AF4F-1FDC5FC662FB}" authorId="{29C36AD1-A30E-1D19-5F0C-FE1FA478C41C}" created="2026-07-03T14:29:20.803">
        <p188:txBody>
          <a:bodyPr/>
          <a:lstStyle/>
          <a:p>
            <a:r>
              <a:rPr lang="en-US"/>
              <a:t>I'm working with the Comms team on potentially building out a survey that would be available after each course.</a:t>
            </a:r>
          </a:p>
        </p188:txBody>
        <p188:extLst>
          <p:ext xmlns:p="http://schemas.openxmlformats.org/presentationml/2006/main" uri="{57CB4572-C831-44C2-8A1C-0ADB6CCDFE69}">
            <p223:reactions xmlns:p223="http://schemas.microsoft.com/office/powerpoint/2022/03/main">
              <p223:rxn type="👍">
                <p223:instance time="2026-07-03T14:58:57.540" authorId="{57EB1A8F-3465-E72F-DDE2-4501DF57B88B}"/>
              </p223:rxn>
            </p223:reactions>
          </p:ext>
        </p188:extLst>
      </p188:reply>
    </p188:replyLst>
    <p188:txBody>
      <a:bodyPr/>
      <a:lstStyle/>
      <a:p>
        <a:r>
          <a:rPr lang="en-US"/>
          <a:t>What is the evaluation plan. Is there a survey link?</a:t>
        </a:r>
      </a:p>
    </p188:txBody>
  </p188:cm>
</p188:cmLst>
</file>

<file path=ppt/comments/modernComment_1E5_642D724.xml><?xml version="1.0" encoding="utf-8"?>
<p188:cmLst xmlns:a="http://schemas.openxmlformats.org/drawingml/2006/main" xmlns:r="http://schemas.openxmlformats.org/officeDocument/2006/relationships" xmlns:p188="http://schemas.microsoft.com/office/powerpoint/2018/8/main">
  <p188:cm id="{FF0B2E25-3BF9-4A3F-BD75-29B5B4AAEADB}" authorId="{0537F3B1-4701-C224-1070-4CF23D971D6F}" status="resolved" created="2026-03-23T15:50:28.567" complete="100000">
    <ac:txMkLst xmlns:ac="http://schemas.microsoft.com/office/drawing/2013/main/command">
      <pc:docMk xmlns:pc="http://schemas.microsoft.com/office/powerpoint/2013/main/command"/>
      <pc:sldMk xmlns:pc="http://schemas.microsoft.com/office/powerpoint/2013/main/command" cId="105043748" sldId="485"/>
      <ac:spMk id="13" creationId="{763E564E-6B97-F744-F0F8-46CA3479EFE8}"/>
      <ac:txMk cp="15" len="19">
        <ac:context len="246" hash="4181309491"/>
      </ac:txMk>
    </ac:txMkLst>
    <p188:pos x="1680072" y="599042"/>
    <p188:txBody>
      <a:bodyPr/>
      <a:lstStyle/>
      <a:p>
        <a:r>
          <a:rPr lang="en-US"/>
          <a:t>[@Murray, Lisa@OTSI] QA not Teams Chat</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7DA33C-A684-E27B-39FB-7E99544C570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3813D90-46F2-42D4-C391-731B89910DB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36C95C-6282-4C91-81BC-D916DF12E5EF}" type="datetimeFigureOut">
              <a:rPr lang="en-US" smtClean="0"/>
              <a:t>7/17/2026</a:t>
            </a:fld>
            <a:endParaRPr lang="en-US"/>
          </a:p>
        </p:txBody>
      </p:sp>
      <p:sp>
        <p:nvSpPr>
          <p:cNvPr id="4" name="Footer Placeholder 3">
            <a:extLst>
              <a:ext uri="{FF2B5EF4-FFF2-40B4-BE49-F238E27FC236}">
                <a16:creationId xmlns:a16="http://schemas.microsoft.com/office/drawing/2014/main" id="{2ADC22F1-1F2C-8217-DA88-7DD026F176B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28A8252-D942-37CB-1C3F-95A2F5B946B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32D1ACB-6FD0-4A17-A85A-C42ECA8DCC1D}" type="slidenum">
              <a:rPr lang="en-US" smtClean="0"/>
              <a:t>‹#›</a:t>
            </a:fld>
            <a:endParaRPr lang="en-US"/>
          </a:p>
        </p:txBody>
      </p:sp>
    </p:spTree>
    <p:extLst>
      <p:ext uri="{BB962C8B-B14F-4D97-AF65-F5344CB8AC3E}">
        <p14:creationId xmlns:p14="http://schemas.microsoft.com/office/powerpoint/2010/main" val="25992562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B773C7D-B092-4542-9C1D-CB85394878F6}"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783F0CC-6F98-4B0A-97C3-9B98A3C2EDF3}" type="slidenum">
              <a:rPr lang="en-US" smtClean="0"/>
              <a:t>‹#›</a:t>
            </a:fld>
            <a:endParaRPr lang="en-US"/>
          </a:p>
        </p:txBody>
      </p:sp>
    </p:spTree>
    <p:extLst>
      <p:ext uri="{BB962C8B-B14F-4D97-AF65-F5344CB8AC3E}">
        <p14:creationId xmlns:p14="http://schemas.microsoft.com/office/powerpoint/2010/main" val="24136413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a:t>
            </a:fld>
            <a:endParaRPr lang="en-US"/>
          </a:p>
        </p:txBody>
      </p:sp>
    </p:spTree>
    <p:extLst>
      <p:ext uri="{BB962C8B-B14F-4D97-AF65-F5344CB8AC3E}">
        <p14:creationId xmlns:p14="http://schemas.microsoft.com/office/powerpoint/2010/main" val="40256627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10</a:t>
            </a:fld>
            <a:endParaRPr lang="en-US"/>
          </a:p>
        </p:txBody>
      </p:sp>
    </p:spTree>
    <p:extLst>
      <p:ext uri="{BB962C8B-B14F-4D97-AF65-F5344CB8AC3E}">
        <p14:creationId xmlns:p14="http://schemas.microsoft.com/office/powerpoint/2010/main" val="1295808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11</a:t>
            </a:fld>
            <a:endParaRPr lang="en-US"/>
          </a:p>
        </p:txBody>
      </p:sp>
    </p:spTree>
    <p:extLst>
      <p:ext uri="{BB962C8B-B14F-4D97-AF65-F5344CB8AC3E}">
        <p14:creationId xmlns:p14="http://schemas.microsoft.com/office/powerpoint/2010/main" val="28161323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12</a:t>
            </a:fld>
            <a:endParaRPr lang="en-US"/>
          </a:p>
        </p:txBody>
      </p:sp>
    </p:spTree>
    <p:extLst>
      <p:ext uri="{BB962C8B-B14F-4D97-AF65-F5344CB8AC3E}">
        <p14:creationId xmlns:p14="http://schemas.microsoft.com/office/powerpoint/2010/main" val="42162641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1DE79D-F7B7-046C-72AB-86EE54C635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297D28-6DDB-B514-DAC6-4927570E44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D5733D-6DC9-1EB6-DD79-6BF1C7AA3E0F}"/>
              </a:ext>
            </a:extLst>
          </p:cNvPr>
          <p:cNvSpPr>
            <a:spLocks noGrp="1"/>
          </p:cNvSpPr>
          <p:nvPr>
            <p:ph type="body" idx="1"/>
          </p:nvPr>
        </p:nvSpPr>
        <p:spPr/>
        <p:txBody>
          <a:bodyPr/>
          <a:lstStyle/>
          <a:p>
            <a:pPr defTabSz="998946">
              <a:defRPr/>
            </a:pPr>
            <a:endParaRPr lang="en-US" b="1">
              <a:latin typeface="Verdana"/>
              <a:ea typeface="Verdana"/>
            </a:endParaRPr>
          </a:p>
        </p:txBody>
      </p:sp>
      <p:sp>
        <p:nvSpPr>
          <p:cNvPr id="4" name="Slide Number Placeholder 3">
            <a:extLst>
              <a:ext uri="{FF2B5EF4-FFF2-40B4-BE49-F238E27FC236}">
                <a16:creationId xmlns:a16="http://schemas.microsoft.com/office/drawing/2014/main" id="{2F2FE119-A7A9-21D3-D3D2-8235E16E8559}"/>
              </a:ext>
            </a:extLst>
          </p:cNvPr>
          <p:cNvSpPr>
            <a:spLocks noGrp="1"/>
          </p:cNvSpPr>
          <p:nvPr>
            <p:ph type="sldNum" sz="quarter" idx="5"/>
          </p:nvPr>
        </p:nvSpPr>
        <p:spPr/>
        <p:txBody>
          <a:bodyPr/>
          <a:lstStyle/>
          <a:p>
            <a:fld id="{6783F0CC-6F98-4B0A-97C3-9B98A3C2EDF3}" type="slidenum">
              <a:rPr lang="en-US" smtClean="0"/>
              <a:t>13</a:t>
            </a:fld>
            <a:endParaRPr lang="en-US"/>
          </a:p>
        </p:txBody>
      </p:sp>
    </p:spTree>
    <p:extLst>
      <p:ext uri="{BB962C8B-B14F-4D97-AF65-F5344CB8AC3E}">
        <p14:creationId xmlns:p14="http://schemas.microsoft.com/office/powerpoint/2010/main" val="30388748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CA6419-6674-D97F-954F-C8BBCB1BE8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59CF33-0E81-A8F7-4CE2-98B54904A9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6134CB-A6C4-F503-0B79-524EA84BAC40}"/>
              </a:ext>
            </a:extLst>
          </p:cNvPr>
          <p:cNvSpPr>
            <a:spLocks noGrp="1"/>
          </p:cNvSpPr>
          <p:nvPr>
            <p:ph type="body" idx="1"/>
          </p:nvPr>
        </p:nvSpPr>
        <p:spPr/>
        <p:txBody>
          <a:bodyPr/>
          <a:lstStyle/>
          <a:p>
            <a:pPr defTabSz="998946">
              <a:defRPr/>
            </a:pPr>
            <a:endParaRPr lang="en-US">
              <a:highlight>
                <a:srgbClr val="FFFFFF"/>
              </a:highlight>
            </a:endParaRPr>
          </a:p>
        </p:txBody>
      </p:sp>
      <p:sp>
        <p:nvSpPr>
          <p:cNvPr id="4" name="Slide Number Placeholder 3">
            <a:extLst>
              <a:ext uri="{FF2B5EF4-FFF2-40B4-BE49-F238E27FC236}">
                <a16:creationId xmlns:a16="http://schemas.microsoft.com/office/drawing/2014/main" id="{F865D7B1-8E44-2D36-3E11-467635A2E60A}"/>
              </a:ext>
            </a:extLst>
          </p:cNvPr>
          <p:cNvSpPr>
            <a:spLocks noGrp="1"/>
          </p:cNvSpPr>
          <p:nvPr>
            <p:ph type="sldNum" sz="quarter" idx="5"/>
          </p:nvPr>
        </p:nvSpPr>
        <p:spPr/>
        <p:txBody>
          <a:bodyPr/>
          <a:lstStyle/>
          <a:p>
            <a:fld id="{6783F0CC-6F98-4B0A-97C3-9B98A3C2EDF3}" type="slidenum">
              <a:rPr lang="en-US" smtClean="0"/>
              <a:t>14</a:t>
            </a:fld>
            <a:endParaRPr lang="en-US"/>
          </a:p>
        </p:txBody>
      </p:sp>
    </p:spTree>
    <p:extLst>
      <p:ext uri="{BB962C8B-B14F-4D97-AF65-F5344CB8AC3E}">
        <p14:creationId xmlns:p14="http://schemas.microsoft.com/office/powerpoint/2010/main" val="16890458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A0D1E-7344-53D6-7CE1-B75142D3E1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B30E0F-5156-9519-7ADD-B550357BC3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05994EA-FFBB-E481-B4C1-0DF121520917}"/>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CA3742CA-5144-937D-D6F7-74CE9B912957}"/>
              </a:ext>
            </a:extLst>
          </p:cNvPr>
          <p:cNvSpPr>
            <a:spLocks noGrp="1"/>
          </p:cNvSpPr>
          <p:nvPr>
            <p:ph type="sldNum" sz="quarter" idx="5"/>
          </p:nvPr>
        </p:nvSpPr>
        <p:spPr/>
        <p:txBody>
          <a:bodyPr/>
          <a:lstStyle/>
          <a:p>
            <a:fld id="{6783F0CC-6F98-4B0A-97C3-9B98A3C2EDF3}" type="slidenum">
              <a:rPr lang="en-US" smtClean="0"/>
              <a:t>15</a:t>
            </a:fld>
            <a:endParaRPr lang="en-US"/>
          </a:p>
        </p:txBody>
      </p:sp>
    </p:spTree>
    <p:extLst>
      <p:ext uri="{BB962C8B-B14F-4D97-AF65-F5344CB8AC3E}">
        <p14:creationId xmlns:p14="http://schemas.microsoft.com/office/powerpoint/2010/main" val="22851913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50B73E-A961-A7BC-D1A6-EC850C9DA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60F384-315F-F9B1-61E7-C6261089E8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70E5A2-64DC-709D-F787-FD9CE6F5D7F9}"/>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130EE914-B719-4465-7859-5911316EAB52}"/>
              </a:ext>
            </a:extLst>
          </p:cNvPr>
          <p:cNvSpPr>
            <a:spLocks noGrp="1"/>
          </p:cNvSpPr>
          <p:nvPr>
            <p:ph type="sldNum" sz="quarter" idx="5"/>
          </p:nvPr>
        </p:nvSpPr>
        <p:spPr/>
        <p:txBody>
          <a:bodyPr/>
          <a:lstStyle/>
          <a:p>
            <a:fld id="{6783F0CC-6F98-4B0A-97C3-9B98A3C2EDF3}" type="slidenum">
              <a:rPr lang="en-US" smtClean="0"/>
              <a:t>16</a:t>
            </a:fld>
            <a:endParaRPr lang="en-US"/>
          </a:p>
        </p:txBody>
      </p:sp>
    </p:spTree>
    <p:extLst>
      <p:ext uri="{BB962C8B-B14F-4D97-AF65-F5344CB8AC3E}">
        <p14:creationId xmlns:p14="http://schemas.microsoft.com/office/powerpoint/2010/main" val="15738702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17</a:t>
            </a:fld>
            <a:endParaRPr lang="en-US"/>
          </a:p>
        </p:txBody>
      </p:sp>
    </p:spTree>
    <p:extLst>
      <p:ext uri="{BB962C8B-B14F-4D97-AF65-F5344CB8AC3E}">
        <p14:creationId xmlns:p14="http://schemas.microsoft.com/office/powerpoint/2010/main" val="6018496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18</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45758-E103-7026-2A32-2B83E8AC9F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0600EB-F859-434E-0139-DC109B8F01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64D641-93A5-20A4-EBD6-00D5A910E94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EE3B428-E172-9BB9-61DA-827BB776D781}"/>
              </a:ext>
            </a:extLst>
          </p:cNvPr>
          <p:cNvSpPr>
            <a:spLocks noGrp="1"/>
          </p:cNvSpPr>
          <p:nvPr>
            <p:ph type="sldNum" sz="quarter" idx="5"/>
          </p:nvPr>
        </p:nvSpPr>
        <p:spPr/>
        <p:txBody>
          <a:bodyPr/>
          <a:lstStyle/>
          <a:p>
            <a:fld id="{6783F0CC-6F98-4B0A-97C3-9B98A3C2EDF3}" type="slidenum">
              <a:rPr lang="en-US" smtClean="0"/>
              <a:t>19</a:t>
            </a:fld>
            <a:endParaRPr lang="en-US"/>
          </a:p>
        </p:txBody>
      </p:sp>
    </p:spTree>
    <p:extLst>
      <p:ext uri="{BB962C8B-B14F-4D97-AF65-F5344CB8AC3E}">
        <p14:creationId xmlns:p14="http://schemas.microsoft.com/office/powerpoint/2010/main" val="24669269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2</a:t>
            </a:fld>
            <a:endParaRPr lang="en-US"/>
          </a:p>
        </p:txBody>
      </p:sp>
    </p:spTree>
    <p:extLst>
      <p:ext uri="{BB962C8B-B14F-4D97-AF65-F5344CB8AC3E}">
        <p14:creationId xmlns:p14="http://schemas.microsoft.com/office/powerpoint/2010/main" val="11536285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FDDAB-C372-8A2B-ED30-5F12F9633FA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2E661A-636E-A553-399F-1B114281EE5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6DFE0E-4597-EA06-9ABD-64736A70D8B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273BA47-5301-60A6-8B8F-DC90D45EDD1C}"/>
              </a:ext>
            </a:extLst>
          </p:cNvPr>
          <p:cNvSpPr>
            <a:spLocks noGrp="1"/>
          </p:cNvSpPr>
          <p:nvPr>
            <p:ph type="sldNum" sz="quarter" idx="5"/>
          </p:nvPr>
        </p:nvSpPr>
        <p:spPr/>
        <p:txBody>
          <a:bodyPr/>
          <a:lstStyle/>
          <a:p>
            <a:fld id="{6783F0CC-6F98-4B0A-97C3-9B98A3C2EDF3}" type="slidenum">
              <a:rPr lang="en-US" smtClean="0"/>
              <a:t>20</a:t>
            </a:fld>
            <a:endParaRPr lang="en-US"/>
          </a:p>
        </p:txBody>
      </p:sp>
    </p:spTree>
    <p:extLst>
      <p:ext uri="{BB962C8B-B14F-4D97-AF65-F5344CB8AC3E}">
        <p14:creationId xmlns:p14="http://schemas.microsoft.com/office/powerpoint/2010/main" val="17156615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937B4-4CB3-DB6A-0D40-2FD4068C63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2F0E60-33DB-E12B-E27A-BB465CB31B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BD22E4-A02A-7514-B647-A3D0AEF3477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0BCA0B7-3C29-CEA2-7FE7-3CF9D99C6750}"/>
              </a:ext>
            </a:extLst>
          </p:cNvPr>
          <p:cNvSpPr>
            <a:spLocks noGrp="1"/>
          </p:cNvSpPr>
          <p:nvPr>
            <p:ph type="sldNum" sz="quarter" idx="5"/>
          </p:nvPr>
        </p:nvSpPr>
        <p:spPr/>
        <p:txBody>
          <a:bodyPr/>
          <a:lstStyle/>
          <a:p>
            <a:fld id="{6783F0CC-6F98-4B0A-97C3-9B98A3C2EDF3}" type="slidenum">
              <a:rPr lang="en-US" smtClean="0"/>
              <a:t>21</a:t>
            </a:fld>
            <a:endParaRPr lang="en-US"/>
          </a:p>
        </p:txBody>
      </p:sp>
    </p:spTree>
    <p:extLst>
      <p:ext uri="{BB962C8B-B14F-4D97-AF65-F5344CB8AC3E}">
        <p14:creationId xmlns:p14="http://schemas.microsoft.com/office/powerpoint/2010/main" val="4607125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D535F3-6F71-E25D-6018-5F5BFDD3BF0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540343-7194-4190-D70C-C93A1521F0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5A4D92-934F-7B9B-09F9-DA4286E4BB44}"/>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6096F20F-73D5-6DF7-7BBA-710D9052F209}"/>
              </a:ext>
            </a:extLst>
          </p:cNvPr>
          <p:cNvSpPr>
            <a:spLocks noGrp="1"/>
          </p:cNvSpPr>
          <p:nvPr>
            <p:ph type="sldNum" sz="quarter" idx="5"/>
          </p:nvPr>
        </p:nvSpPr>
        <p:spPr/>
        <p:txBody>
          <a:bodyPr/>
          <a:lstStyle/>
          <a:p>
            <a:fld id="{6783F0CC-6F98-4B0A-97C3-9B98A3C2EDF3}" type="slidenum">
              <a:rPr lang="en-US" smtClean="0"/>
              <a:t>22</a:t>
            </a:fld>
            <a:endParaRPr lang="en-US"/>
          </a:p>
        </p:txBody>
      </p:sp>
    </p:spTree>
    <p:extLst>
      <p:ext uri="{BB962C8B-B14F-4D97-AF65-F5344CB8AC3E}">
        <p14:creationId xmlns:p14="http://schemas.microsoft.com/office/powerpoint/2010/main" val="4408613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572D4-56B6-E093-36A4-7A9F58E9BB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674C5E-71A5-65C1-691D-131AD7222A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CD9354-7FA9-3C90-454B-A306F24F90C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9D03792-5023-88A6-902F-2E814147F093}"/>
              </a:ext>
            </a:extLst>
          </p:cNvPr>
          <p:cNvSpPr>
            <a:spLocks noGrp="1"/>
          </p:cNvSpPr>
          <p:nvPr>
            <p:ph type="sldNum" sz="quarter" idx="5"/>
          </p:nvPr>
        </p:nvSpPr>
        <p:spPr/>
        <p:txBody>
          <a:bodyPr/>
          <a:lstStyle/>
          <a:p>
            <a:fld id="{6783F0CC-6F98-4B0A-97C3-9B98A3C2EDF3}" type="slidenum">
              <a:rPr lang="en-US" smtClean="0"/>
              <a:t>23</a:t>
            </a:fld>
            <a:endParaRPr lang="en-US"/>
          </a:p>
        </p:txBody>
      </p:sp>
    </p:spTree>
    <p:extLst>
      <p:ext uri="{BB962C8B-B14F-4D97-AF65-F5344CB8AC3E}">
        <p14:creationId xmlns:p14="http://schemas.microsoft.com/office/powerpoint/2010/main" val="165683723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highlight>
                <a:srgbClr val="FFFFFF"/>
              </a:highlight>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24</a:t>
            </a:fld>
            <a:endParaRPr lang="en-US"/>
          </a:p>
        </p:txBody>
      </p:sp>
    </p:spTree>
    <p:extLst>
      <p:ext uri="{BB962C8B-B14F-4D97-AF65-F5344CB8AC3E}">
        <p14:creationId xmlns:p14="http://schemas.microsoft.com/office/powerpoint/2010/main" val="205761357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4844CE-07AC-3933-0D9E-C659796A82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19854B-5303-E737-D4CE-E51214119D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7A661A-612F-022C-7F8D-2A513D9EFCEE}"/>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6E8CC06-301F-DDAB-06DA-B5FF4BA647CF}"/>
              </a:ext>
            </a:extLst>
          </p:cNvPr>
          <p:cNvSpPr>
            <a:spLocks noGrp="1"/>
          </p:cNvSpPr>
          <p:nvPr>
            <p:ph type="sldNum" sz="quarter" idx="5"/>
          </p:nvPr>
        </p:nvSpPr>
        <p:spPr/>
        <p:txBody>
          <a:bodyPr/>
          <a:lstStyle/>
          <a:p>
            <a:fld id="{6783F0CC-6F98-4B0A-97C3-9B98A3C2EDF3}" type="slidenum">
              <a:rPr lang="en-US" smtClean="0"/>
              <a:t>25</a:t>
            </a:fld>
            <a:endParaRPr lang="en-US"/>
          </a:p>
        </p:txBody>
      </p:sp>
    </p:spTree>
    <p:extLst>
      <p:ext uri="{BB962C8B-B14F-4D97-AF65-F5344CB8AC3E}">
        <p14:creationId xmlns:p14="http://schemas.microsoft.com/office/powerpoint/2010/main" val="34189222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E1F7E-5092-D395-59F8-343A23D859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097E1-866A-0934-98FD-EF756B7EED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DC8159-60D1-CF2A-4F12-BFB4F4B3711F}"/>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0E9FBF22-2268-2CF6-BF96-9B68820A893C}"/>
              </a:ext>
            </a:extLst>
          </p:cNvPr>
          <p:cNvSpPr>
            <a:spLocks noGrp="1"/>
          </p:cNvSpPr>
          <p:nvPr>
            <p:ph type="sldNum" sz="quarter" idx="5"/>
          </p:nvPr>
        </p:nvSpPr>
        <p:spPr/>
        <p:txBody>
          <a:bodyPr/>
          <a:lstStyle/>
          <a:p>
            <a:fld id="{6783F0CC-6F98-4B0A-97C3-9B98A3C2EDF3}" type="slidenum">
              <a:rPr lang="en-US" smtClean="0"/>
              <a:t>26</a:t>
            </a:fld>
            <a:endParaRPr lang="en-US"/>
          </a:p>
        </p:txBody>
      </p:sp>
    </p:spTree>
    <p:extLst>
      <p:ext uri="{BB962C8B-B14F-4D97-AF65-F5344CB8AC3E}">
        <p14:creationId xmlns:p14="http://schemas.microsoft.com/office/powerpoint/2010/main" val="382175880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455F67-926A-528F-E42A-4AA61C933C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D7448C-4B67-D865-ACAB-062ECEAD524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25BB81-AFB8-2465-8072-2FB61945366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A5D0352-77EA-3A49-420C-848B3D3E09D4}"/>
              </a:ext>
            </a:extLst>
          </p:cNvPr>
          <p:cNvSpPr>
            <a:spLocks noGrp="1"/>
          </p:cNvSpPr>
          <p:nvPr>
            <p:ph type="sldNum" sz="quarter" idx="5"/>
          </p:nvPr>
        </p:nvSpPr>
        <p:spPr/>
        <p:txBody>
          <a:bodyPr/>
          <a:lstStyle/>
          <a:p>
            <a:fld id="{6783F0CC-6F98-4B0A-97C3-9B98A3C2EDF3}" type="slidenum">
              <a:rPr lang="en-US" smtClean="0"/>
              <a:t>27</a:t>
            </a:fld>
            <a:endParaRPr lang="en-US"/>
          </a:p>
        </p:txBody>
      </p:sp>
    </p:spTree>
    <p:extLst>
      <p:ext uri="{BB962C8B-B14F-4D97-AF65-F5344CB8AC3E}">
        <p14:creationId xmlns:p14="http://schemas.microsoft.com/office/powerpoint/2010/main" val="4679573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DBC72-2708-27EA-E4C6-4187966BB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81432-A672-BEAF-4984-523678215F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F455FC-AEF7-D547-6580-67AFDC2BA29B}"/>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CF01E16E-C7E9-AD97-4C92-91CD9A18C009}"/>
              </a:ext>
            </a:extLst>
          </p:cNvPr>
          <p:cNvSpPr>
            <a:spLocks noGrp="1"/>
          </p:cNvSpPr>
          <p:nvPr>
            <p:ph type="sldNum" sz="quarter" idx="5"/>
          </p:nvPr>
        </p:nvSpPr>
        <p:spPr/>
        <p:txBody>
          <a:bodyPr/>
          <a:lstStyle/>
          <a:p>
            <a:fld id="{6783F0CC-6F98-4B0A-97C3-9B98A3C2EDF3}" type="slidenum">
              <a:rPr lang="en-US" smtClean="0"/>
              <a:t>28</a:t>
            </a:fld>
            <a:endParaRPr lang="en-US"/>
          </a:p>
        </p:txBody>
      </p:sp>
    </p:spTree>
    <p:extLst>
      <p:ext uri="{BB962C8B-B14F-4D97-AF65-F5344CB8AC3E}">
        <p14:creationId xmlns:p14="http://schemas.microsoft.com/office/powerpoint/2010/main" val="37621428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AB7B1-E8BF-095A-D6EC-44FEBDDC60E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E3153-4408-EF80-9820-A90D35F9B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22AB55-1319-FA84-F85C-863DC5A980C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235B276-D1F2-B821-E558-C8916236BD4A}"/>
              </a:ext>
            </a:extLst>
          </p:cNvPr>
          <p:cNvSpPr>
            <a:spLocks noGrp="1"/>
          </p:cNvSpPr>
          <p:nvPr>
            <p:ph type="sldNum" sz="quarter" idx="5"/>
          </p:nvPr>
        </p:nvSpPr>
        <p:spPr/>
        <p:txBody>
          <a:bodyPr/>
          <a:lstStyle/>
          <a:p>
            <a:fld id="{6783F0CC-6F98-4B0A-97C3-9B98A3C2EDF3}" type="slidenum">
              <a:rPr lang="en-US" smtClean="0"/>
              <a:t>29</a:t>
            </a:fld>
            <a:endParaRPr lang="en-US"/>
          </a:p>
        </p:txBody>
      </p:sp>
    </p:spTree>
    <p:extLst>
      <p:ext uri="{BB962C8B-B14F-4D97-AF65-F5344CB8AC3E}">
        <p14:creationId xmlns:p14="http://schemas.microsoft.com/office/powerpoint/2010/main" val="14104362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98946">
              <a:defRPr/>
            </a:pPr>
            <a:r>
              <a:rPr lang="en-US" b="1">
                <a:latin typeface="Verdana"/>
                <a:ea typeface="Verdana"/>
              </a:rPr>
              <a:t>Instructor Notes:</a:t>
            </a:r>
          </a:p>
          <a:p>
            <a:pPr defTabSz="998946">
              <a:defRPr/>
            </a:pPr>
            <a:endParaRPr lang="en-US" b="1">
              <a:latin typeface="Verdana" panose="020B0604030504040204" pitchFamily="34" charset="0"/>
              <a:ea typeface="Verdana" panose="020B0604030504040204" pitchFamily="34" charset="0"/>
            </a:endParaRPr>
          </a:p>
          <a:p>
            <a:pPr defTabSz="998946">
              <a:defRPr/>
            </a:pPr>
            <a:r>
              <a:rPr lang="en-US" b="1">
                <a:latin typeface="Verdana"/>
                <a:ea typeface="Verdana"/>
              </a:rPr>
              <a:t>Do:</a:t>
            </a:r>
          </a:p>
          <a:p>
            <a:pPr marL="186690" indent="-186690">
              <a:buFont typeface="Arial" panose="020B0604020202020204" pitchFamily="34" charset="0"/>
              <a:buChar char="•"/>
            </a:pPr>
            <a:r>
              <a:rPr lang="en-US">
                <a:latin typeface="Verdana"/>
                <a:ea typeface="Verdana"/>
              </a:rPr>
              <a:t>Display PPT slide.</a:t>
            </a:r>
          </a:p>
          <a:p>
            <a:pPr marL="186690" indent="-186690" defTabSz="982658">
              <a:buFont typeface="Arial" panose="020B0604020202020204" pitchFamily="34" charset="0"/>
              <a:buChar char="•"/>
              <a:defRPr/>
            </a:pPr>
            <a:r>
              <a:rPr lang="en-US">
                <a:latin typeface="Verdana"/>
                <a:ea typeface="Verdana"/>
              </a:rPr>
              <a:t>Review the slide.</a:t>
            </a:r>
          </a:p>
          <a:p>
            <a:pPr defTabSz="982658">
              <a:defRPr/>
            </a:pPr>
            <a:endParaRPr lang="en-US">
              <a:latin typeface="Verdana" panose="020B0604030504040204" pitchFamily="34" charset="0"/>
              <a:ea typeface="Verdana" panose="020B0604030504040204" pitchFamily="34" charset="0"/>
            </a:endParaRPr>
          </a:p>
        </p:txBody>
      </p:sp>
      <p:sp>
        <p:nvSpPr>
          <p:cNvPr id="4" name="Slide Number Placeholder 3"/>
          <p:cNvSpPr>
            <a:spLocks noGrp="1"/>
          </p:cNvSpPr>
          <p:nvPr>
            <p:ph type="sldNum" sz="quarter" idx="5"/>
          </p:nvPr>
        </p:nvSpPr>
        <p:spPr/>
        <p:txBody>
          <a:bodyPr/>
          <a:lstStyle/>
          <a:p>
            <a:fld id="{6783F0CC-6F98-4B0A-97C3-9B98A3C2EDF3}" type="slidenum">
              <a:rPr lang="en-US" smtClean="0"/>
              <a:t>3</a:t>
            </a:fld>
            <a:endParaRPr lang="en-US"/>
          </a:p>
        </p:txBody>
      </p:sp>
    </p:spTree>
    <p:extLst>
      <p:ext uri="{BB962C8B-B14F-4D97-AF65-F5344CB8AC3E}">
        <p14:creationId xmlns:p14="http://schemas.microsoft.com/office/powerpoint/2010/main" val="191278616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52F180-BB5C-B8BA-1BDC-22401DF949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3550CD1-F467-634B-011F-518171C095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A3809D-4625-EC37-C39D-25C83B1FFF92}"/>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3FE393B7-12F1-8489-AA77-1A11442B9B78}"/>
              </a:ext>
            </a:extLst>
          </p:cNvPr>
          <p:cNvSpPr>
            <a:spLocks noGrp="1"/>
          </p:cNvSpPr>
          <p:nvPr>
            <p:ph type="sldNum" sz="quarter" idx="5"/>
          </p:nvPr>
        </p:nvSpPr>
        <p:spPr/>
        <p:txBody>
          <a:bodyPr/>
          <a:lstStyle/>
          <a:p>
            <a:fld id="{6783F0CC-6F98-4B0A-97C3-9B98A3C2EDF3}" type="slidenum">
              <a:rPr lang="en-US" smtClean="0"/>
              <a:t>30</a:t>
            </a:fld>
            <a:endParaRPr lang="en-US"/>
          </a:p>
        </p:txBody>
      </p:sp>
    </p:spTree>
    <p:extLst>
      <p:ext uri="{BB962C8B-B14F-4D97-AF65-F5344CB8AC3E}">
        <p14:creationId xmlns:p14="http://schemas.microsoft.com/office/powerpoint/2010/main" val="13889599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2B57A-9040-E945-5AA0-AE119AC6EC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E1A1A-2A18-9021-683B-AE6EE92F45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88CD1F-B9CD-EE21-F3B8-3AF2512A21F4}"/>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224A31A-1869-5088-68DA-860F9DFE5BDC}"/>
              </a:ext>
            </a:extLst>
          </p:cNvPr>
          <p:cNvSpPr>
            <a:spLocks noGrp="1"/>
          </p:cNvSpPr>
          <p:nvPr>
            <p:ph type="sldNum" sz="quarter" idx="5"/>
          </p:nvPr>
        </p:nvSpPr>
        <p:spPr/>
        <p:txBody>
          <a:bodyPr/>
          <a:lstStyle/>
          <a:p>
            <a:fld id="{6783F0CC-6F98-4B0A-97C3-9B98A3C2EDF3}" type="slidenum">
              <a:rPr lang="en-US" smtClean="0"/>
              <a:t>32</a:t>
            </a:fld>
            <a:endParaRPr lang="en-US"/>
          </a:p>
        </p:txBody>
      </p:sp>
    </p:spTree>
    <p:extLst>
      <p:ext uri="{BB962C8B-B14F-4D97-AF65-F5344CB8AC3E}">
        <p14:creationId xmlns:p14="http://schemas.microsoft.com/office/powerpoint/2010/main" val="39898922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1150A-292F-AF8F-72AC-54DF5BD878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E7813D-054D-3AAC-C8A2-113B9436A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BD51B0A-C03A-EA71-D429-14CBC196EE91}"/>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FCFA868-95F2-528A-AF3C-16F6E78D1420}"/>
              </a:ext>
            </a:extLst>
          </p:cNvPr>
          <p:cNvSpPr>
            <a:spLocks noGrp="1"/>
          </p:cNvSpPr>
          <p:nvPr>
            <p:ph type="sldNum" sz="quarter" idx="5"/>
          </p:nvPr>
        </p:nvSpPr>
        <p:spPr/>
        <p:txBody>
          <a:bodyPr/>
          <a:lstStyle/>
          <a:p>
            <a:fld id="{6783F0CC-6F98-4B0A-97C3-9B98A3C2EDF3}" type="slidenum">
              <a:rPr lang="en-US" smtClean="0"/>
              <a:t>33</a:t>
            </a:fld>
            <a:endParaRPr lang="en-US"/>
          </a:p>
        </p:txBody>
      </p:sp>
    </p:spTree>
    <p:extLst>
      <p:ext uri="{BB962C8B-B14F-4D97-AF65-F5344CB8AC3E}">
        <p14:creationId xmlns:p14="http://schemas.microsoft.com/office/powerpoint/2010/main" val="26261893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88FB9-3816-7CD0-B1B3-2CCEF76C89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30032F-1C85-4ADF-1B92-A0656AA61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7BFC35-747D-94BC-6AFF-964F1EAD2B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2F772AF-8229-7BA0-3071-A2F85AFF25CD}"/>
              </a:ext>
            </a:extLst>
          </p:cNvPr>
          <p:cNvSpPr>
            <a:spLocks noGrp="1"/>
          </p:cNvSpPr>
          <p:nvPr>
            <p:ph type="sldNum" sz="quarter" idx="5"/>
          </p:nvPr>
        </p:nvSpPr>
        <p:spPr/>
        <p:txBody>
          <a:bodyPr/>
          <a:lstStyle/>
          <a:p>
            <a:fld id="{6783F0CC-6F98-4B0A-97C3-9B98A3C2EDF3}" type="slidenum">
              <a:rPr lang="en-US" smtClean="0"/>
              <a:t>34</a:t>
            </a:fld>
            <a:endParaRPr lang="en-US"/>
          </a:p>
        </p:txBody>
      </p:sp>
    </p:spTree>
    <p:extLst>
      <p:ext uri="{BB962C8B-B14F-4D97-AF65-F5344CB8AC3E}">
        <p14:creationId xmlns:p14="http://schemas.microsoft.com/office/powerpoint/2010/main" val="243561029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5DCC3-F173-AF30-2A2E-119721CAF5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6103F8-E446-17A1-736B-7830CC76880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AEF0DC-8447-4AE6-8BD6-E140662955D5}"/>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D8087C73-F25A-64CE-FAC5-3FC4C04354C9}"/>
              </a:ext>
            </a:extLst>
          </p:cNvPr>
          <p:cNvSpPr>
            <a:spLocks noGrp="1"/>
          </p:cNvSpPr>
          <p:nvPr>
            <p:ph type="sldNum" sz="quarter" idx="5"/>
          </p:nvPr>
        </p:nvSpPr>
        <p:spPr/>
        <p:txBody>
          <a:bodyPr/>
          <a:lstStyle/>
          <a:p>
            <a:fld id="{6783F0CC-6F98-4B0A-97C3-9B98A3C2EDF3}" type="slidenum">
              <a:rPr lang="en-US" smtClean="0"/>
              <a:t>35</a:t>
            </a:fld>
            <a:endParaRPr lang="en-US"/>
          </a:p>
        </p:txBody>
      </p:sp>
    </p:spTree>
    <p:extLst>
      <p:ext uri="{BB962C8B-B14F-4D97-AF65-F5344CB8AC3E}">
        <p14:creationId xmlns:p14="http://schemas.microsoft.com/office/powerpoint/2010/main" val="309939577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EB170D-AFD2-4B8E-0938-333FCCB7B5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B7F828-01B5-649F-13B4-105F66DBB3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20D7DF6-1373-C7FD-998C-C926B48E9858}"/>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E3169DB-F3A6-FA05-D334-5AF7B7C7222B}"/>
              </a:ext>
            </a:extLst>
          </p:cNvPr>
          <p:cNvSpPr>
            <a:spLocks noGrp="1"/>
          </p:cNvSpPr>
          <p:nvPr>
            <p:ph type="sldNum" sz="quarter" idx="5"/>
          </p:nvPr>
        </p:nvSpPr>
        <p:spPr/>
        <p:txBody>
          <a:bodyPr/>
          <a:lstStyle/>
          <a:p>
            <a:fld id="{6783F0CC-6F98-4B0A-97C3-9B98A3C2EDF3}" type="slidenum">
              <a:rPr lang="en-US" smtClean="0"/>
              <a:t>36</a:t>
            </a:fld>
            <a:endParaRPr lang="en-US"/>
          </a:p>
        </p:txBody>
      </p:sp>
    </p:spTree>
    <p:extLst>
      <p:ext uri="{BB962C8B-B14F-4D97-AF65-F5344CB8AC3E}">
        <p14:creationId xmlns:p14="http://schemas.microsoft.com/office/powerpoint/2010/main" val="384762037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E5A93-5E4A-A6F5-7047-BADD5DF0AA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913384-C164-62A5-54D6-A2EF33EE39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308DAB-3A1D-6823-C48E-CB15333B2D1E}"/>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D968022D-F348-E650-CD78-7F133B340FD1}"/>
              </a:ext>
            </a:extLst>
          </p:cNvPr>
          <p:cNvSpPr>
            <a:spLocks noGrp="1"/>
          </p:cNvSpPr>
          <p:nvPr>
            <p:ph type="sldNum" sz="quarter" idx="5"/>
          </p:nvPr>
        </p:nvSpPr>
        <p:spPr/>
        <p:txBody>
          <a:bodyPr/>
          <a:lstStyle/>
          <a:p>
            <a:fld id="{6783F0CC-6F98-4B0A-97C3-9B98A3C2EDF3}" type="slidenum">
              <a:rPr lang="en-US" smtClean="0"/>
              <a:t>37</a:t>
            </a:fld>
            <a:endParaRPr lang="en-US"/>
          </a:p>
        </p:txBody>
      </p:sp>
    </p:spTree>
    <p:extLst>
      <p:ext uri="{BB962C8B-B14F-4D97-AF65-F5344CB8AC3E}">
        <p14:creationId xmlns:p14="http://schemas.microsoft.com/office/powerpoint/2010/main" val="63215586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03DFA-E981-C4BD-0D9F-12A5174FF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172CC6-3AEB-3500-A624-24F49FDE06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0D54B6D-2AB3-07B6-A8F7-0121D04E56D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38536279-71C1-0EFD-8EA7-5768BC0F1F6A}"/>
              </a:ext>
            </a:extLst>
          </p:cNvPr>
          <p:cNvSpPr>
            <a:spLocks noGrp="1"/>
          </p:cNvSpPr>
          <p:nvPr>
            <p:ph type="sldNum" sz="quarter" idx="5"/>
          </p:nvPr>
        </p:nvSpPr>
        <p:spPr/>
        <p:txBody>
          <a:bodyPr/>
          <a:lstStyle/>
          <a:p>
            <a:fld id="{6783F0CC-6F98-4B0A-97C3-9B98A3C2EDF3}" type="slidenum">
              <a:rPr lang="en-US" smtClean="0"/>
              <a:t>38</a:t>
            </a:fld>
            <a:endParaRPr lang="en-US"/>
          </a:p>
        </p:txBody>
      </p:sp>
    </p:spTree>
    <p:extLst>
      <p:ext uri="{BB962C8B-B14F-4D97-AF65-F5344CB8AC3E}">
        <p14:creationId xmlns:p14="http://schemas.microsoft.com/office/powerpoint/2010/main" val="338200651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5A1A12-0B57-74FF-A6D2-8055A7E972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CB4DD-8BCC-E92F-32BE-0AE70E7889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F5E996-124B-7107-B054-7BE5A93664A3}"/>
              </a:ext>
            </a:extLst>
          </p:cNvPr>
          <p:cNvSpPr>
            <a:spLocks noGrp="1"/>
          </p:cNvSpPr>
          <p:nvPr>
            <p:ph type="body" idx="1"/>
          </p:nvPr>
        </p:nvSpPr>
        <p:spPr/>
        <p:txBody>
          <a:bodyPr/>
          <a:lstStyle/>
          <a:p>
            <a:r>
              <a:rPr lang="en-US"/>
              <a:t>Instructor Notes</a:t>
            </a:r>
          </a:p>
          <a:p>
            <a:r>
              <a:rPr lang="en-US"/>
              <a:t>Do: Display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74272382-4CB6-C781-21F5-9E19A0B5D37E}"/>
              </a:ext>
            </a:extLst>
          </p:cNvPr>
          <p:cNvSpPr>
            <a:spLocks noGrp="1"/>
          </p:cNvSpPr>
          <p:nvPr>
            <p:ph type="sldNum" sz="quarter" idx="5"/>
          </p:nvPr>
        </p:nvSpPr>
        <p:spPr/>
        <p:txBody>
          <a:bodyPr/>
          <a:lstStyle/>
          <a:p>
            <a:fld id="{6783F0CC-6F98-4B0A-97C3-9B98A3C2EDF3}" type="slidenum">
              <a:rPr lang="en-US" smtClean="0"/>
              <a:t>39</a:t>
            </a:fld>
            <a:endParaRPr lang="en-US"/>
          </a:p>
        </p:txBody>
      </p:sp>
    </p:spTree>
    <p:extLst>
      <p:ext uri="{BB962C8B-B14F-4D97-AF65-F5344CB8AC3E}">
        <p14:creationId xmlns:p14="http://schemas.microsoft.com/office/powerpoint/2010/main" val="9450062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1A8AF-AD64-EE3A-A9F7-1DDB9EA341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B303D9-C6D3-C51C-F8F6-CF910D805E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553F45-6995-DC10-3609-A2F05C8D05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B316CDF-1340-4E1D-62A4-45E542001D50}"/>
              </a:ext>
            </a:extLst>
          </p:cNvPr>
          <p:cNvSpPr>
            <a:spLocks noGrp="1"/>
          </p:cNvSpPr>
          <p:nvPr>
            <p:ph type="sldNum" sz="quarter" idx="5"/>
          </p:nvPr>
        </p:nvSpPr>
        <p:spPr/>
        <p:txBody>
          <a:bodyPr/>
          <a:lstStyle/>
          <a:p>
            <a:fld id="{6783F0CC-6F98-4B0A-97C3-9B98A3C2EDF3}" type="slidenum">
              <a:rPr lang="en-US" smtClean="0"/>
              <a:t>40</a:t>
            </a:fld>
            <a:endParaRPr lang="en-US"/>
          </a:p>
        </p:txBody>
      </p:sp>
    </p:spTree>
    <p:extLst>
      <p:ext uri="{BB962C8B-B14F-4D97-AF65-F5344CB8AC3E}">
        <p14:creationId xmlns:p14="http://schemas.microsoft.com/office/powerpoint/2010/main" val="10292483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64ECDD-FA1B-82F3-2775-D497F55CBC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DED467-5FA5-6E1E-F3A3-9B83DF0666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99210-9F32-FB10-92C2-B64B0EFCE8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C4D1D73-B94C-2805-252A-AD970EE674B7}"/>
              </a:ext>
            </a:extLst>
          </p:cNvPr>
          <p:cNvSpPr>
            <a:spLocks noGrp="1"/>
          </p:cNvSpPr>
          <p:nvPr>
            <p:ph type="sldNum" sz="quarter" idx="5"/>
          </p:nvPr>
        </p:nvSpPr>
        <p:spPr/>
        <p:txBody>
          <a:bodyPr/>
          <a:lstStyle/>
          <a:p>
            <a:fld id="{6783F0CC-6F98-4B0A-97C3-9B98A3C2EDF3}" type="slidenum">
              <a:rPr lang="en-US" smtClean="0"/>
              <a:t>4</a:t>
            </a:fld>
            <a:endParaRPr lang="en-US"/>
          </a:p>
        </p:txBody>
      </p:sp>
    </p:spTree>
    <p:extLst>
      <p:ext uri="{BB962C8B-B14F-4D97-AF65-F5344CB8AC3E}">
        <p14:creationId xmlns:p14="http://schemas.microsoft.com/office/powerpoint/2010/main" val="380834760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CD2D3-355C-9B76-6232-76D748EE22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F565BF2-4410-9E9B-5FA9-A2472CDC4CE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3DC6EFB-C9E3-137E-EA02-649BCEEA2C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E8A5E4B1-5ED5-05CA-B066-B2458249B7C9}"/>
              </a:ext>
            </a:extLst>
          </p:cNvPr>
          <p:cNvSpPr>
            <a:spLocks noGrp="1"/>
          </p:cNvSpPr>
          <p:nvPr>
            <p:ph type="sldNum" sz="quarter" idx="5"/>
          </p:nvPr>
        </p:nvSpPr>
        <p:spPr/>
        <p:txBody>
          <a:bodyPr/>
          <a:lstStyle/>
          <a:p>
            <a:fld id="{6783F0CC-6F98-4B0A-97C3-9B98A3C2EDF3}" type="slidenum">
              <a:rPr lang="en-US" smtClean="0"/>
              <a:t>41</a:t>
            </a:fld>
            <a:endParaRPr lang="en-US"/>
          </a:p>
        </p:txBody>
      </p:sp>
    </p:spTree>
    <p:extLst>
      <p:ext uri="{BB962C8B-B14F-4D97-AF65-F5344CB8AC3E}">
        <p14:creationId xmlns:p14="http://schemas.microsoft.com/office/powerpoint/2010/main" val="109863270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8C9C0-8DEF-A925-257B-06D720075F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5ABF2-32AE-961F-5B14-75E6AA5713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209125-247B-D03F-D243-321DF5C7DB1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ACDAA0-3E55-A6EF-01D5-28783593466A}"/>
              </a:ext>
            </a:extLst>
          </p:cNvPr>
          <p:cNvSpPr>
            <a:spLocks noGrp="1"/>
          </p:cNvSpPr>
          <p:nvPr>
            <p:ph type="sldNum" sz="quarter" idx="5"/>
          </p:nvPr>
        </p:nvSpPr>
        <p:spPr/>
        <p:txBody>
          <a:bodyPr/>
          <a:lstStyle/>
          <a:p>
            <a:fld id="{6783F0CC-6F98-4B0A-97C3-9B98A3C2EDF3}" type="slidenum">
              <a:rPr lang="en-US" smtClean="0"/>
              <a:t>42</a:t>
            </a:fld>
            <a:endParaRPr lang="en-US"/>
          </a:p>
        </p:txBody>
      </p:sp>
    </p:spTree>
    <p:extLst>
      <p:ext uri="{BB962C8B-B14F-4D97-AF65-F5344CB8AC3E}">
        <p14:creationId xmlns:p14="http://schemas.microsoft.com/office/powerpoint/2010/main" val="426726557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BD019-A2D6-F1EC-EF33-2289F4E4FB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663039-1955-A71D-D680-2D7046BE0D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E575B85-6704-5A1E-6D5E-72D9F22716D7}"/>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1413EC41-51A1-14B1-5395-43100CCD84E2}"/>
              </a:ext>
            </a:extLst>
          </p:cNvPr>
          <p:cNvSpPr>
            <a:spLocks noGrp="1"/>
          </p:cNvSpPr>
          <p:nvPr>
            <p:ph type="sldNum" sz="quarter" idx="5"/>
          </p:nvPr>
        </p:nvSpPr>
        <p:spPr/>
        <p:txBody>
          <a:bodyPr/>
          <a:lstStyle/>
          <a:p>
            <a:fld id="{6783F0CC-6F98-4B0A-97C3-9B98A3C2EDF3}" type="slidenum">
              <a:rPr lang="en-US" smtClean="0"/>
              <a:t>43</a:t>
            </a:fld>
            <a:endParaRPr lang="en-US"/>
          </a:p>
        </p:txBody>
      </p:sp>
    </p:spTree>
    <p:extLst>
      <p:ext uri="{BB962C8B-B14F-4D97-AF65-F5344CB8AC3E}">
        <p14:creationId xmlns:p14="http://schemas.microsoft.com/office/powerpoint/2010/main" val="234283318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3787BE-D33A-1548-8872-D91AA0FAF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554EA1-5B73-92EE-8625-AE010C0FA1D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224629-046C-342E-2F12-C9FF20C9B4E9}"/>
              </a:ext>
            </a:extLst>
          </p:cNvPr>
          <p:cNvSpPr>
            <a:spLocks noGrp="1"/>
          </p:cNvSpPr>
          <p:nvPr>
            <p:ph type="body" idx="1"/>
          </p:nvPr>
        </p:nvSpPr>
        <p:spPr/>
        <p:txBody>
          <a:bodyPr/>
          <a:lstStyle/>
          <a:p>
            <a:r>
              <a:rPr lang="en-US"/>
              <a:t>Instructor Notes</a:t>
            </a:r>
          </a:p>
          <a:p>
            <a:r>
              <a:rPr lang="en-US"/>
              <a:t>Do: Display &amp; review slide</a:t>
            </a:r>
          </a:p>
          <a:p>
            <a:r>
              <a:rPr lang="en-US"/>
              <a:t>Say: </a:t>
            </a:r>
            <a:r>
              <a:rPr lang="en-US" sz="1200" b="0" i="0" kern="1200">
                <a:solidFill>
                  <a:schemeClr val="tx1"/>
                </a:solidFill>
                <a:effectLst/>
                <a:latin typeface="+mn-lt"/>
                <a:ea typeface="+mn-ea"/>
                <a:cs typeface="+mn-cs"/>
              </a:rPr>
              <a:t> </a:t>
            </a:r>
            <a:endParaRPr lang="en-US">
              <a:solidFill>
                <a:srgbClr val="444444"/>
              </a:solidFill>
            </a:endParaRPr>
          </a:p>
          <a:p>
            <a:endParaRPr lang="en-US"/>
          </a:p>
        </p:txBody>
      </p:sp>
      <p:sp>
        <p:nvSpPr>
          <p:cNvPr id="4" name="Slide Number Placeholder 3">
            <a:extLst>
              <a:ext uri="{FF2B5EF4-FFF2-40B4-BE49-F238E27FC236}">
                <a16:creationId xmlns:a16="http://schemas.microsoft.com/office/drawing/2014/main" id="{93760F78-F09C-8412-C5F3-B033594EB7AE}"/>
              </a:ext>
            </a:extLst>
          </p:cNvPr>
          <p:cNvSpPr>
            <a:spLocks noGrp="1"/>
          </p:cNvSpPr>
          <p:nvPr>
            <p:ph type="sldNum" sz="quarter" idx="5"/>
          </p:nvPr>
        </p:nvSpPr>
        <p:spPr/>
        <p:txBody>
          <a:bodyPr/>
          <a:lstStyle/>
          <a:p>
            <a:fld id="{6783F0CC-6F98-4B0A-97C3-9B98A3C2EDF3}" type="slidenum">
              <a:rPr lang="en-US" smtClean="0"/>
              <a:t>44</a:t>
            </a:fld>
            <a:endParaRPr lang="en-US"/>
          </a:p>
        </p:txBody>
      </p:sp>
    </p:spTree>
    <p:extLst>
      <p:ext uri="{BB962C8B-B14F-4D97-AF65-F5344CB8AC3E}">
        <p14:creationId xmlns:p14="http://schemas.microsoft.com/office/powerpoint/2010/main" val="3960372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5</a:t>
            </a:fld>
            <a:endParaRPr lang="en-US"/>
          </a:p>
        </p:txBody>
      </p:sp>
    </p:spTree>
    <p:extLst>
      <p:ext uri="{BB962C8B-B14F-4D97-AF65-F5344CB8AC3E}">
        <p14:creationId xmlns:p14="http://schemas.microsoft.com/office/powerpoint/2010/main" val="380861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C1A8D4-C7EF-3D19-BEA7-787CCB9707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CE1FD-A034-E871-0E6D-C0A072463F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C38582-B52F-5AA0-4340-BBD3C6C5B95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E706716-D172-FCE0-B879-8A61D932BEC1}"/>
              </a:ext>
            </a:extLst>
          </p:cNvPr>
          <p:cNvSpPr>
            <a:spLocks noGrp="1"/>
          </p:cNvSpPr>
          <p:nvPr>
            <p:ph type="sldNum" sz="quarter" idx="5"/>
          </p:nvPr>
        </p:nvSpPr>
        <p:spPr/>
        <p:txBody>
          <a:bodyPr/>
          <a:lstStyle/>
          <a:p>
            <a:fld id="{6783F0CC-6F98-4B0A-97C3-9B98A3C2EDF3}" type="slidenum">
              <a:rPr lang="en-US" smtClean="0"/>
              <a:t>6</a:t>
            </a:fld>
            <a:endParaRPr lang="en-US"/>
          </a:p>
        </p:txBody>
      </p:sp>
    </p:spTree>
    <p:extLst>
      <p:ext uri="{BB962C8B-B14F-4D97-AF65-F5344CB8AC3E}">
        <p14:creationId xmlns:p14="http://schemas.microsoft.com/office/powerpoint/2010/main" val="3475396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E1D916-34B7-EA1A-426D-F7B7E96DE8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64E0F85-670D-115A-CFB2-AAE918093C2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7CC043-7503-DD01-739A-8DC63300E81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6FE12280-32C8-5E60-D842-8191F6541A23}"/>
              </a:ext>
            </a:extLst>
          </p:cNvPr>
          <p:cNvSpPr>
            <a:spLocks noGrp="1"/>
          </p:cNvSpPr>
          <p:nvPr>
            <p:ph type="sldNum" sz="quarter" idx="5"/>
          </p:nvPr>
        </p:nvSpPr>
        <p:spPr/>
        <p:txBody>
          <a:bodyPr/>
          <a:lstStyle/>
          <a:p>
            <a:fld id="{6783F0CC-6F98-4B0A-97C3-9B98A3C2EDF3}" type="slidenum">
              <a:rPr lang="en-US" smtClean="0"/>
              <a:t>7</a:t>
            </a:fld>
            <a:endParaRPr lang="en-US"/>
          </a:p>
        </p:txBody>
      </p:sp>
    </p:spTree>
    <p:extLst>
      <p:ext uri="{BB962C8B-B14F-4D97-AF65-F5344CB8AC3E}">
        <p14:creationId xmlns:p14="http://schemas.microsoft.com/office/powerpoint/2010/main" val="10436748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55700"/>
            <a:ext cx="5486400" cy="30861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783F0CC-6F98-4B0A-97C3-9B98A3C2EDF3}" type="slidenum">
              <a:rPr lang="en-US" smtClean="0"/>
              <a:t>8</a:t>
            </a:fld>
            <a:endParaRPr lang="en-US"/>
          </a:p>
        </p:txBody>
      </p:sp>
    </p:spTree>
    <p:extLst>
      <p:ext uri="{BB962C8B-B14F-4D97-AF65-F5344CB8AC3E}">
        <p14:creationId xmlns:p14="http://schemas.microsoft.com/office/powerpoint/2010/main" val="2641193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D514F-BA2A-D197-48E2-B65B6C4E3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3A4158-659A-785A-2973-54E617EB91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F8D0EE4-6514-C75D-2C21-B958ABF9E02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88D2D6A-BC41-7A0E-8EEF-BE12DDBC5E56}"/>
              </a:ext>
            </a:extLst>
          </p:cNvPr>
          <p:cNvSpPr>
            <a:spLocks noGrp="1"/>
          </p:cNvSpPr>
          <p:nvPr>
            <p:ph type="sldNum" sz="quarter" idx="5"/>
          </p:nvPr>
        </p:nvSpPr>
        <p:spPr/>
        <p:txBody>
          <a:bodyPr/>
          <a:lstStyle/>
          <a:p>
            <a:fld id="{6783F0CC-6F98-4B0A-97C3-9B98A3C2EDF3}" type="slidenum">
              <a:rPr lang="en-US" smtClean="0"/>
              <a:t>9</a:t>
            </a:fld>
            <a:endParaRPr lang="en-US"/>
          </a:p>
        </p:txBody>
      </p:sp>
    </p:spTree>
    <p:extLst>
      <p:ext uri="{BB962C8B-B14F-4D97-AF65-F5344CB8AC3E}">
        <p14:creationId xmlns:p14="http://schemas.microsoft.com/office/powerpoint/2010/main" val="30867262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sv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9.sv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_Light">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tx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tx1"/>
                </a:solidFill>
              </a:defRPr>
            </a:lvl1pPr>
          </a:lstStyle>
          <a:p>
            <a:fld id="{7A83BF4E-8522-4035-81EE-013A62056697}" type="datetime1">
              <a:rPr lang="en-US" smtClean="0"/>
              <a:t>7/17/2026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10" name="Picture 9" descr="Logo, company name&#10;&#10;AI-generated content may be incorrect.">
            <a:extLst>
              <a:ext uri="{FF2B5EF4-FFF2-40B4-BE49-F238E27FC236}">
                <a16:creationId xmlns:a16="http://schemas.microsoft.com/office/drawing/2014/main" id="{2BC52741-ED42-D12C-34C8-A182916A7BD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69936" y="647700"/>
            <a:ext cx="3886200" cy="1828800"/>
          </a:xfrm>
          <a:prstGeom prst="rect">
            <a:avLst/>
          </a:prstGeom>
        </p:spPr>
      </p:pic>
    </p:spTree>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Dark">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705102"/>
            <a:ext cx="16002000" cy="3427411"/>
          </a:xfrm>
        </p:spPr>
        <p:txBody>
          <a:bodyPr anchor="b">
            <a:noAutofit/>
          </a:bodyPr>
          <a:lstStyle>
            <a:lvl1pPr>
              <a:defRPr sz="9600">
                <a:solidFill>
                  <a:schemeClr val="bg1"/>
                </a:solidFill>
              </a:defRPr>
            </a:lvl1pPr>
          </a:lstStyle>
          <a:p>
            <a:r>
              <a:rPr lang="en-US"/>
              <a:t>Click to edit Master title style</a:t>
            </a:r>
          </a:p>
        </p:txBody>
      </p:sp>
      <p:sp>
        <p:nvSpPr>
          <p:cNvPr id="3" name="Subtitle 2"/>
          <p:cNvSpPr>
            <a:spLocks noGrp="1"/>
          </p:cNvSpPr>
          <p:nvPr>
            <p:ph type="subTitle" idx="1"/>
          </p:nvPr>
        </p:nvSpPr>
        <p:spPr>
          <a:xfrm>
            <a:off x="1015552" y="6743700"/>
            <a:ext cx="16002000" cy="990600"/>
          </a:xfrm>
        </p:spPr>
        <p:txBody>
          <a:bodyPr>
            <a:normAutofit/>
          </a:bodyPr>
          <a:lstStyle>
            <a:lvl1pPr marL="0" indent="0" algn="l">
              <a:buNone/>
              <a:defRPr sz="2400">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1015552" y="7932737"/>
            <a:ext cx="2133600" cy="365125"/>
          </a:xfrm>
        </p:spPr>
        <p:txBody>
          <a:bodyPr/>
          <a:lstStyle>
            <a:lvl1pPr>
              <a:defRPr sz="1800">
                <a:solidFill>
                  <a:schemeClr val="bg1"/>
                </a:solidFill>
              </a:defRPr>
            </a:lvl1pPr>
          </a:lstStyle>
          <a:p>
            <a:fld id="{50A341BE-C67B-44C9-9BE8-5100D4C473CB}" type="datetime1">
              <a:rPr lang="en-US" smtClean="0"/>
              <a:t>7/17/2026</a:t>
            </a:fld>
            <a:endParaRPr lang="en-US"/>
          </a:p>
        </p:txBody>
      </p:sp>
      <p:sp>
        <p:nvSpPr>
          <p:cNvPr id="7" name="AutoShape 2">
            <a:extLst>
              <a:ext uri="{FF2B5EF4-FFF2-40B4-BE49-F238E27FC236}">
                <a16:creationId xmlns:a16="http://schemas.microsoft.com/office/drawing/2014/main" id="{4CE85969-B5D8-F66F-ED7F-99785CDA49FB}"/>
              </a:ext>
            </a:extLst>
          </p:cNvPr>
          <p:cNvSpPr/>
          <p:nvPr userDrawn="1"/>
        </p:nvSpPr>
        <p:spPr>
          <a:xfrm flipV="1">
            <a:off x="990600" y="6438900"/>
            <a:ext cx="16230697" cy="0"/>
          </a:xfrm>
          <a:prstGeom prst="line">
            <a:avLst/>
          </a:prstGeom>
          <a:ln w="219075" cap="flat">
            <a:solidFill>
              <a:srgbClr val="A4D545"/>
            </a:solidFill>
            <a:prstDash val="solid"/>
            <a:headEnd type="none" w="sm" len="sm"/>
            <a:tailEnd type="none" w="sm" len="sm"/>
          </a:ln>
        </p:spPr>
        <p:txBody>
          <a:bodyPr/>
          <a:lstStyle/>
          <a:p>
            <a:endParaRPr lang="en-US"/>
          </a:p>
        </p:txBody>
      </p:sp>
      <p:pic>
        <p:nvPicPr>
          <p:cNvPr id="6" name="Picture 5" descr="Logo&#10;&#10;AI-generated content may be incorrect.">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90600" y="723900"/>
            <a:ext cx="3886208" cy="1752600"/>
          </a:xfrm>
          <a:prstGeom prst="rect">
            <a:avLst/>
          </a:prstGeom>
        </p:spPr>
      </p:pic>
    </p:spTree>
    <p:extLst>
      <p:ext uri="{BB962C8B-B14F-4D97-AF65-F5344CB8AC3E}">
        <p14:creationId xmlns:p14="http://schemas.microsoft.com/office/powerpoint/2010/main" val="538640171"/>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Right picture with dark backgroun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lvl1pPr>
            <a:lvl2pPr marL="914400" indent="-457200">
              <a:spcBef>
                <a:spcPts val="0"/>
              </a:spcBef>
              <a:spcAft>
                <a:spcPts val="600"/>
              </a:spcAft>
              <a:buFont typeface="Arial" panose="020B0604020202020204" pitchFamily="34" charset="0"/>
              <a:buChar char="•"/>
              <a:defRPr sz="2400"/>
            </a:lvl2pPr>
            <a:lvl3pPr marL="1257300" indent="-342900">
              <a:buFont typeface="Arial" panose="020B0604020202020204" pitchFamily="34" charset="0"/>
              <a:buChar char="•"/>
              <a:defRPr sz="2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2"/>
            <a:r>
              <a:rPr lang="en-US"/>
              <a:t>What were you thinking? Don’t do this.</a:t>
            </a:r>
          </a:p>
          <a:p>
            <a:pPr lvl="1"/>
            <a:endParaRPr lang="en-US"/>
          </a:p>
        </p:txBody>
      </p:sp>
      <p:sp>
        <p:nvSpPr>
          <p:cNvPr id="5" name="Date Placeholder 4"/>
          <p:cNvSpPr>
            <a:spLocks noGrp="1"/>
          </p:cNvSpPr>
          <p:nvPr>
            <p:ph type="dt" sz="half" idx="10"/>
          </p:nvPr>
        </p:nvSpPr>
        <p:spPr>
          <a:xfrm>
            <a:off x="914400" y="9777694"/>
            <a:ext cx="2362200" cy="365123"/>
          </a:xfrm>
        </p:spPr>
        <p:txBody>
          <a:bodyPr/>
          <a:lstStyle/>
          <a:p>
            <a:fld id="{15B62600-9722-427C-8361-56AFD99DBA20}" type="datetime1">
              <a:rPr lang="en-US" smtClean="0"/>
              <a:t>7/17/2026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2046194" y="1499348"/>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8972017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sp>
        <p:nvSpPr>
          <p:cNvPr id="5" name="Date Placeholder 4"/>
          <p:cNvSpPr>
            <a:spLocks noGrp="1"/>
          </p:cNvSpPr>
          <p:nvPr>
            <p:ph type="dt" sz="half" idx="10"/>
          </p:nvPr>
        </p:nvSpPr>
        <p:spPr/>
        <p:txBody>
          <a:bodyPr/>
          <a:lstStyle/>
          <a:p>
            <a:fld id="{D7822577-7E2A-481C-8E47-CCBF17370F9D}" type="datetime1">
              <a:rPr lang="en-US" smtClean="0"/>
              <a:t>7/17/2026</a:t>
            </a:fld>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47D29D20-C43D-41DC-AAEE-AD7D2C14FE77}"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5537746-5E4F-4D6B-95D4-5CA2F946D848}"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BD1179-B923-4BE3-B1B9-023928B824EF}" type="datetime1">
              <a:rPr lang="en-US" smtClean="0"/>
              <a:t>7/17/2026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B7796ED-F7DE-4554-897B-59F9893DA1AC}" type="datetime1">
              <a:rPr lang="en-US" smtClean="0"/>
              <a:t>7/17/2026</a:t>
            </a:fld>
            <a:endParaRPr lang="en-US"/>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9C2BF92-B5D7-42DE-81E1-93208E464280}" type="datetime1">
              <a:rPr lang="en-US" smtClean="0"/>
              <a:t>7/17/2026</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Dark Agenda">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03371BB-2780-DD08-BD05-5357B6D910D0}"/>
              </a:ext>
            </a:extLst>
          </p:cNvPr>
          <p:cNvSpPr/>
          <p:nvPr userDrawn="1"/>
        </p:nvSpPr>
        <p:spPr>
          <a:xfrm>
            <a:off x="12801600" y="0"/>
            <a:ext cx="5486400" cy="10287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14400" y="635000"/>
            <a:ext cx="8305800" cy="1828800"/>
          </a:xfrm>
        </p:spPr>
        <p:txBody>
          <a:bodyPr anchor="b">
            <a:noAutofit/>
          </a:bodyPr>
          <a:lstStyle>
            <a:lvl1pPr algn="l">
              <a:defRPr sz="6000" b="1"/>
            </a:lvl1pPr>
          </a:lstStyle>
          <a:p>
            <a:r>
              <a:rPr lang="en-US"/>
              <a:t>Click to edit Master title style</a:t>
            </a:r>
          </a:p>
        </p:txBody>
      </p:sp>
      <p:sp>
        <p:nvSpPr>
          <p:cNvPr id="3" name="Picture Placeholder 2"/>
          <p:cNvSpPr>
            <a:spLocks noGrp="1"/>
          </p:cNvSpPr>
          <p:nvPr>
            <p:ph type="pic" idx="1"/>
          </p:nvPr>
        </p:nvSpPr>
        <p:spPr>
          <a:xfrm>
            <a:off x="10058402" y="1485900"/>
            <a:ext cx="6350728" cy="73152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hasCustomPrompt="1"/>
          </p:nvPr>
        </p:nvSpPr>
        <p:spPr>
          <a:xfrm>
            <a:off x="914400" y="3314700"/>
            <a:ext cx="8305800" cy="6019799"/>
          </a:xfrm>
        </p:spPr>
        <p:txBody>
          <a:bodyPr>
            <a:normAutofit/>
          </a:bodyPr>
          <a:lstStyle>
            <a:lvl1pPr marL="514350" indent="-514350">
              <a:spcBef>
                <a:spcPts val="0"/>
              </a:spcBef>
              <a:spcAft>
                <a:spcPts val="600"/>
              </a:spcAft>
              <a:buFont typeface="+mj-lt"/>
              <a:buAutoNum type="arabicPeriod"/>
              <a:defRPr sz="2800" b="1">
                <a:solidFill>
                  <a:schemeClr val="tx1"/>
                </a:solidFill>
              </a:defRPr>
            </a:lvl1pPr>
            <a:lvl2pPr marL="914400" indent="-457200">
              <a:spcBef>
                <a:spcPts val="0"/>
              </a:spcBef>
              <a:spcAft>
                <a:spcPts val="600"/>
              </a:spcAft>
              <a:buFont typeface="Arial" panose="020B0604020202020204" pitchFamily="34" charset="0"/>
              <a:buChar char="•"/>
              <a:defRPr sz="2400">
                <a:solidFill>
                  <a:schemeClr val="tx1"/>
                </a:solidFill>
              </a:defRPr>
            </a:lvl2pPr>
            <a:lvl3pPr marL="1257300" indent="-342900">
              <a:buFont typeface="Arial" panose="020B0604020202020204" pitchFamily="34" charset="0"/>
              <a:buChar char="•"/>
              <a:defRPr sz="2000">
                <a:solidFill>
                  <a:schemeClr val="tx1"/>
                </a:solidFill>
              </a:defRPr>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Item</a:t>
            </a:r>
          </a:p>
          <a:p>
            <a:pPr lvl="1"/>
            <a:r>
              <a:rPr lang="en-US"/>
              <a:t>Subsection</a:t>
            </a:r>
          </a:p>
          <a:p>
            <a:pPr lvl="1"/>
            <a:r>
              <a:rPr lang="en-US"/>
              <a:t>Subsection</a:t>
            </a:r>
          </a:p>
          <a:p>
            <a:pPr lvl="0"/>
            <a:r>
              <a:rPr lang="en-US"/>
              <a:t>Item</a:t>
            </a:r>
          </a:p>
          <a:p>
            <a:pPr lvl="1"/>
            <a:r>
              <a:rPr lang="en-US"/>
              <a:t>Subsection</a:t>
            </a:r>
          </a:p>
          <a:p>
            <a:pPr lvl="1"/>
            <a:endParaRPr lang="en-US"/>
          </a:p>
        </p:txBody>
      </p:sp>
      <p:cxnSp>
        <p:nvCxnSpPr>
          <p:cNvPr id="8" name="Straight Connector 7">
            <a:extLst>
              <a:ext uri="{FF2B5EF4-FFF2-40B4-BE49-F238E27FC236}">
                <a16:creationId xmlns:a16="http://schemas.microsoft.com/office/drawing/2014/main" id="{58066914-84C2-CD01-1596-9E89689548E3}"/>
              </a:ext>
            </a:extLst>
          </p:cNvPr>
          <p:cNvCxnSpPr>
            <a:cxnSpLocks/>
          </p:cNvCxnSpPr>
          <p:nvPr userDrawn="1"/>
        </p:nvCxnSpPr>
        <p:spPr>
          <a:xfrm>
            <a:off x="914400" y="2857500"/>
            <a:ext cx="4648200"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3519160711"/>
      </p:ext>
    </p:extLst>
  </p:cSld>
  <p:clrMapOvr>
    <a:overrideClrMapping bg1="dk1" tx1="lt1" bg2="dk2" tx2="lt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1_Right Picture Takeover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10287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5C63ABD-843A-428B-987E-95DE3E64CDB5}" type="datetime1">
              <a:rPr lang="en-US" smtClean="0"/>
              <a:t>7/17/2026</a:t>
            </a:fld>
            <a:endParaRPr lang="en-US"/>
          </a:p>
        </p:txBody>
      </p:sp>
    </p:spTree>
    <p:extLst>
      <p:ext uri="{BB962C8B-B14F-4D97-AF65-F5344CB8AC3E}">
        <p14:creationId xmlns:p14="http://schemas.microsoft.com/office/powerpoint/2010/main" val="3197516390"/>
      </p:ext>
    </p:extLst>
  </p:cSld>
  <p:clrMapOvr>
    <a:overrideClrMapping bg1="dk1" tx1="lt1" bg2="dk2" tx2="lt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ig content slide">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5605243B-99D7-47C2-9A8C-8C0AC14FFF7D}" type="datetime1">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6" name="Picture 5" descr="Logo, company name&#10;&#10;AI-generated content may be incorrect.">
            <a:extLst>
              <a:ext uri="{FF2B5EF4-FFF2-40B4-BE49-F238E27FC236}">
                <a16:creationId xmlns:a16="http://schemas.microsoft.com/office/drawing/2014/main" id="{E110E99E-E35C-5B29-04E6-DDC6530EA1A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Big content slide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16459200" cy="914400"/>
          </a:xfrm>
        </p:spPr>
        <p:txBody>
          <a:bodyPr anchor="t">
            <a:normAutofit/>
          </a:bodyPr>
          <a:lstStyle>
            <a:lvl1pPr>
              <a:defRPr sz="3600"/>
            </a:lvl1pPr>
          </a:lstStyle>
          <a:p>
            <a:r>
              <a:rPr lang="en-US"/>
              <a:t>Click to edit Master title style</a:t>
            </a:r>
          </a:p>
        </p:txBody>
      </p:sp>
      <p:sp>
        <p:nvSpPr>
          <p:cNvPr id="3" name="Date Placeholder 2"/>
          <p:cNvSpPr>
            <a:spLocks noGrp="1"/>
          </p:cNvSpPr>
          <p:nvPr>
            <p:ph type="dt" sz="half" idx="10"/>
          </p:nvPr>
        </p:nvSpPr>
        <p:spPr/>
        <p:txBody>
          <a:bodyPr/>
          <a:lstStyle/>
          <a:p>
            <a:fld id="{0746E924-1DEE-4A35-A087-93CCF20B00D1}" type="datetime1">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8" name="Content Placeholder 7">
            <a:extLst>
              <a:ext uri="{FF2B5EF4-FFF2-40B4-BE49-F238E27FC236}">
                <a16:creationId xmlns:a16="http://schemas.microsoft.com/office/drawing/2014/main" id="{C15423A7-63F1-FF4D-BD27-A1771E57E133}"/>
              </a:ext>
            </a:extLst>
          </p:cNvPr>
          <p:cNvSpPr>
            <a:spLocks noGrp="1"/>
          </p:cNvSpPr>
          <p:nvPr>
            <p:ph sz="quarter" idx="13"/>
          </p:nvPr>
        </p:nvSpPr>
        <p:spPr>
          <a:xfrm>
            <a:off x="914400" y="1485900"/>
            <a:ext cx="16459200" cy="77724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728113"/>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Blue callou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200"/>
            </a:lvl1pPr>
            <a:lvl2pPr>
              <a:defRPr sz="2800"/>
            </a:lvl2pPr>
            <a:lvl3pPr>
              <a:defRPr sz="24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21BD94F-A9BC-427D-811B-B0B812A8CBEC}"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F4FD5A23-6A52-462D-9486-6B92AA72700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4426807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eft callou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162A9829-A6EA-4ED1-B418-209DDFB0C000}"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069644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iz Ques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32B540BA-282E-4A2A-ABCA-40A117B34A84}"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rgbClr val="E7F4FF">
              <a:alpha val="50196"/>
            </a:srgbClr>
          </a:solidFill>
        </p:spPr>
        <p:txBody>
          <a:bodyPr lIns="182880" tIns="91440" rIns="182880"/>
          <a:lstStyle>
            <a:lvl1pPr marL="0" indent="0">
              <a:buNone/>
              <a:defRPr b="1"/>
            </a:lvl1pPr>
          </a:lstStyle>
          <a:p>
            <a:pPr lvl="0"/>
            <a:r>
              <a:rPr lang="en-US"/>
              <a:t>Click to edit Master text styles</a:t>
            </a:r>
          </a:p>
        </p:txBody>
      </p:sp>
    </p:spTree>
    <p:extLst>
      <p:ext uri="{BB962C8B-B14F-4D97-AF65-F5344CB8AC3E}">
        <p14:creationId xmlns:p14="http://schemas.microsoft.com/office/powerpoint/2010/main" val="43491076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iz Question Al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4648200" y="2476500"/>
            <a:ext cx="12725400" cy="6781800"/>
          </a:xfrm>
        </p:spPr>
        <p:txBody>
          <a:bodyPr>
            <a:normAutofit/>
          </a:bodyPr>
          <a:lstStyle>
            <a:lvl1pPr marL="0" indent="0">
              <a:buNone/>
              <a:defRPr sz="3600">
                <a:solidFill>
                  <a:schemeClr val="tx1"/>
                </a:solidFill>
              </a:defRPr>
            </a:lvl1pPr>
            <a:lvl2pPr marL="457200" indent="0">
              <a:buNone/>
              <a:defRPr sz="3200">
                <a:solidFill>
                  <a:schemeClr val="tx1"/>
                </a:solidFill>
              </a:defRPr>
            </a:lvl2pPr>
            <a:lvl3pPr marL="914400" indent="0">
              <a:buNone/>
              <a:defRPr sz="2800">
                <a:solidFill>
                  <a:schemeClr val="tx1"/>
                </a:solidFill>
              </a:defRPr>
            </a:lvl3pPr>
            <a:lvl4pPr marL="1371600" indent="0">
              <a:buNone/>
              <a:defRPr sz="2400">
                <a:solidFill>
                  <a:schemeClr val="tx1"/>
                </a:solidFill>
              </a:defRPr>
            </a:lvl4pPr>
            <a:lvl5pPr marL="1828800" indent="0">
              <a:buNone/>
              <a:defRPr sz="2400">
                <a:solidFill>
                  <a:schemeClr val="tx1"/>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sz="1600">
                <a:solidFill>
                  <a:schemeClr val="tx1"/>
                </a:solidFill>
              </a:defRPr>
            </a:lvl1pPr>
          </a:lstStyle>
          <a:p>
            <a:fld id="{BF78FE73-4082-4FCD-9C53-A67A432CAC79}"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54F024EC-88B5-E18A-7F02-257AA6A5AD7A}"/>
              </a:ext>
            </a:extLst>
          </p:cNvPr>
          <p:cNvSpPr>
            <a:spLocks noGrp="1"/>
          </p:cNvSpPr>
          <p:nvPr>
            <p:ph type="body" sz="quarter" idx="13"/>
          </p:nvPr>
        </p:nvSpPr>
        <p:spPr>
          <a:xfrm>
            <a:off x="914400" y="2476498"/>
            <a:ext cx="3581400" cy="6781801"/>
          </a:xfrm>
          <a:solidFill>
            <a:schemeClr val="tx1">
              <a:alpha val="90000"/>
            </a:schemeClr>
          </a:solidFill>
        </p:spPr>
        <p:txBody>
          <a:bodyPr lIns="182880" tIns="91440" rIns="182880">
            <a:normAutofit/>
          </a:bodyPr>
          <a:lstStyle>
            <a:lvl1pPr marL="0" indent="0">
              <a:buNone/>
              <a:defRPr sz="3200" b="1">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474795432"/>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60BB0CB-70EA-4E5D-944E-EE5086F44968}"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7" descr="Logo, company name&#10;&#10;AI-generated content may be incorrect.">
            <a:extLst>
              <a:ext uri="{FF2B5EF4-FFF2-40B4-BE49-F238E27FC236}">
                <a16:creationId xmlns:a16="http://schemas.microsoft.com/office/drawing/2014/main" id="{EA362354-D238-BB5D-53D6-4D10D04E3C1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1_Two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9372600" y="2476500"/>
            <a:ext cx="8001000" cy="6705600"/>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B191775-E4A1-4070-A94C-9904B0713AD7}"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83894506"/>
      </p:ext>
    </p:extLst>
  </p:cSld>
  <p:clrMapOvr>
    <a:overrideClrMapping bg1="dk1" tx1="lt1" bg2="dk2" tx2="lt2" accent1="accent1" accent2="accent2" accent3="accent3" accent4="accent4" accent5="accent5" accent6="accent6" hlink="hlink" folHlink="folHlink"/>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029A250-2AEA-41B6-9194-C1C296176EB0}"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1BAE409E-9305-EB42-D6C4-E5F1A9A49B8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asic 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pic>
        <p:nvPicPr>
          <p:cNvPr id="10" name="Picture 9" descr="Logo, company name&#10;&#10;AI-generated content may be incorrect.">
            <a:extLst>
              <a:ext uri="{FF2B5EF4-FFF2-40B4-BE49-F238E27FC236}">
                <a16:creationId xmlns:a16="http://schemas.microsoft.com/office/drawing/2014/main" id="{9FE6E07D-CAF0-2732-1FEC-822C720CDE5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025152" y="442293"/>
            <a:ext cx="1318674" cy="1813176"/>
          </a:xfrm>
          <a:prstGeom prst="rect">
            <a:avLst/>
          </a:prstGeom>
        </p:spPr>
      </p:pic>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1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284538"/>
            <a:ext cx="8077200"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284538"/>
            <a:ext cx="8077198" cy="5973762"/>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62B8132-15B9-42AC-BDCF-2675A5C6FD02}"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96472946"/>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7066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46338"/>
            <a:ext cx="8077200"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162300"/>
            <a:ext cx="8077200"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296403" y="2446338"/>
            <a:ext cx="8077199" cy="639762"/>
          </a:xfrm>
          <a:solidFill>
            <a:schemeClr val="tx1"/>
          </a:solidFill>
        </p:spPr>
        <p:txBody>
          <a:bodyPr anchor="b">
            <a:normAutofit/>
          </a:bodyPr>
          <a:lstStyle>
            <a:lvl1pPr marL="0" indent="0">
              <a:buNone/>
              <a:defRPr sz="28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9296403" y="3162300"/>
            <a:ext cx="8077198" cy="5943600"/>
          </a:xfrm>
          <a:solidFill>
            <a:srgbClr val="FBFBFB"/>
          </a:solidFill>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F2AB013-52AE-429D-9732-F39E3C11C32C}"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11" name="Picture 10" descr="Logo, company name&#10;&#10;AI-generated content may be incorrect.">
            <a:extLst>
              <a:ext uri="{FF2B5EF4-FFF2-40B4-BE49-F238E27FC236}">
                <a16:creationId xmlns:a16="http://schemas.microsoft.com/office/drawing/2014/main" id="{DC7720FA-8A61-873F-8C24-7339C14B45A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2354468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Content with dark headers">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144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2">
            <a:extLst>
              <a:ext uri="{FF2B5EF4-FFF2-40B4-BE49-F238E27FC236}">
                <a16:creationId xmlns:a16="http://schemas.microsoft.com/office/drawing/2014/main" id="{83869380-5AB0-122D-FEF0-6ACE32B22EC4}"/>
              </a:ext>
            </a:extLst>
          </p:cNvPr>
          <p:cNvSpPr>
            <a:spLocks noGrp="1"/>
          </p:cNvSpPr>
          <p:nvPr>
            <p:ph type="body" idx="13"/>
          </p:nvPr>
        </p:nvSpPr>
        <p:spPr>
          <a:xfrm>
            <a:off x="9159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3">
            <a:extLst>
              <a:ext uri="{FF2B5EF4-FFF2-40B4-BE49-F238E27FC236}">
                <a16:creationId xmlns:a16="http://schemas.microsoft.com/office/drawing/2014/main" id="{5AEC7163-7116-ECDE-5D94-D7DB7DEF326B}"/>
              </a:ext>
            </a:extLst>
          </p:cNvPr>
          <p:cNvSpPr>
            <a:spLocks noGrp="1"/>
          </p:cNvSpPr>
          <p:nvPr>
            <p:ph sz="half" idx="14"/>
          </p:nvPr>
        </p:nvSpPr>
        <p:spPr>
          <a:xfrm>
            <a:off x="9144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Text Placeholder 2">
            <a:extLst>
              <a:ext uri="{FF2B5EF4-FFF2-40B4-BE49-F238E27FC236}">
                <a16:creationId xmlns:a16="http://schemas.microsoft.com/office/drawing/2014/main" id="{48116E42-BB31-4F93-52F5-1249D6CD5EBD}"/>
              </a:ext>
            </a:extLst>
          </p:cNvPr>
          <p:cNvSpPr>
            <a:spLocks noGrp="1"/>
          </p:cNvSpPr>
          <p:nvPr>
            <p:ph type="body" idx="15"/>
          </p:nvPr>
        </p:nvSpPr>
        <p:spPr>
          <a:xfrm>
            <a:off x="6553200" y="2400300"/>
            <a:ext cx="518303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4" name="Content Placeholder 3">
            <a:extLst>
              <a:ext uri="{FF2B5EF4-FFF2-40B4-BE49-F238E27FC236}">
                <a16:creationId xmlns:a16="http://schemas.microsoft.com/office/drawing/2014/main" id="{414D5AEC-8517-D3FA-0821-C63EFFF9EC4D}"/>
              </a:ext>
            </a:extLst>
          </p:cNvPr>
          <p:cNvSpPr>
            <a:spLocks noGrp="1"/>
          </p:cNvSpPr>
          <p:nvPr>
            <p:ph sz="half" idx="16"/>
          </p:nvPr>
        </p:nvSpPr>
        <p:spPr>
          <a:xfrm>
            <a:off x="6553200" y="3009900"/>
            <a:ext cx="518303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2">
            <a:extLst>
              <a:ext uri="{FF2B5EF4-FFF2-40B4-BE49-F238E27FC236}">
                <a16:creationId xmlns:a16="http://schemas.microsoft.com/office/drawing/2014/main" id="{A2085221-056A-1FC4-35E5-4506D18FDFFA}"/>
              </a:ext>
            </a:extLst>
          </p:cNvPr>
          <p:cNvSpPr>
            <a:spLocks noGrp="1"/>
          </p:cNvSpPr>
          <p:nvPr>
            <p:ph type="body" idx="17"/>
          </p:nvPr>
        </p:nvSpPr>
        <p:spPr>
          <a:xfrm>
            <a:off x="6554715" y="5981700"/>
            <a:ext cx="51816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Content Placeholder 3">
            <a:extLst>
              <a:ext uri="{FF2B5EF4-FFF2-40B4-BE49-F238E27FC236}">
                <a16:creationId xmlns:a16="http://schemas.microsoft.com/office/drawing/2014/main" id="{2CBD753B-1631-AC4E-53CF-6A6836380476}"/>
              </a:ext>
            </a:extLst>
          </p:cNvPr>
          <p:cNvSpPr>
            <a:spLocks noGrp="1"/>
          </p:cNvSpPr>
          <p:nvPr>
            <p:ph sz="half" idx="18"/>
          </p:nvPr>
        </p:nvSpPr>
        <p:spPr>
          <a:xfrm>
            <a:off x="6553201" y="6596046"/>
            <a:ext cx="51816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Text Placeholder 2">
            <a:extLst>
              <a:ext uri="{FF2B5EF4-FFF2-40B4-BE49-F238E27FC236}">
                <a16:creationId xmlns:a16="http://schemas.microsoft.com/office/drawing/2014/main" id="{435FFEC0-0F27-8130-0E0D-A67C64CB8CA1}"/>
              </a:ext>
            </a:extLst>
          </p:cNvPr>
          <p:cNvSpPr>
            <a:spLocks noGrp="1"/>
          </p:cNvSpPr>
          <p:nvPr>
            <p:ph type="body" idx="19"/>
          </p:nvPr>
        </p:nvSpPr>
        <p:spPr>
          <a:xfrm>
            <a:off x="12039600" y="2400300"/>
            <a:ext cx="5334000"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8" name="Content Placeholder 3">
            <a:extLst>
              <a:ext uri="{FF2B5EF4-FFF2-40B4-BE49-F238E27FC236}">
                <a16:creationId xmlns:a16="http://schemas.microsoft.com/office/drawing/2014/main" id="{0FA0A2DF-FBF8-3442-DB1F-79BCC78D2726}"/>
              </a:ext>
            </a:extLst>
          </p:cNvPr>
          <p:cNvSpPr>
            <a:spLocks noGrp="1"/>
          </p:cNvSpPr>
          <p:nvPr>
            <p:ph sz="half" idx="20"/>
          </p:nvPr>
        </p:nvSpPr>
        <p:spPr>
          <a:xfrm>
            <a:off x="12039600" y="3009900"/>
            <a:ext cx="5334000"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2">
            <a:extLst>
              <a:ext uri="{FF2B5EF4-FFF2-40B4-BE49-F238E27FC236}">
                <a16:creationId xmlns:a16="http://schemas.microsoft.com/office/drawing/2014/main" id="{CF761076-B0A5-294B-9C48-D9C8D9F792AF}"/>
              </a:ext>
            </a:extLst>
          </p:cNvPr>
          <p:cNvSpPr>
            <a:spLocks noGrp="1"/>
          </p:cNvSpPr>
          <p:nvPr>
            <p:ph type="body" idx="21"/>
          </p:nvPr>
        </p:nvSpPr>
        <p:spPr>
          <a:xfrm>
            <a:off x="12041114" y="5981700"/>
            <a:ext cx="5332528" cy="563562"/>
          </a:xfrm>
          <a:solidFill>
            <a:schemeClr val="tx1"/>
          </a:solidFill>
        </p:spPr>
        <p:txBody>
          <a:bodyPr anchor="b">
            <a:noAutofit/>
          </a:bodyPr>
          <a:lstStyle>
            <a:lvl1pPr marL="0" indent="0">
              <a:buNone/>
              <a:defRPr sz="2400" b="0">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Content Placeholder 3">
            <a:extLst>
              <a:ext uri="{FF2B5EF4-FFF2-40B4-BE49-F238E27FC236}">
                <a16:creationId xmlns:a16="http://schemas.microsoft.com/office/drawing/2014/main" id="{A2532552-CD83-8825-F929-24E742B80189}"/>
              </a:ext>
            </a:extLst>
          </p:cNvPr>
          <p:cNvSpPr>
            <a:spLocks noGrp="1"/>
          </p:cNvSpPr>
          <p:nvPr>
            <p:ph sz="half" idx="22"/>
          </p:nvPr>
        </p:nvSpPr>
        <p:spPr>
          <a:xfrm>
            <a:off x="12039600" y="6596046"/>
            <a:ext cx="5332528" cy="2743200"/>
          </a:xfrm>
          <a:solidFill>
            <a:srgbClr val="FBFBFB"/>
          </a:solidFill>
        </p:spPr>
        <p:txBody>
          <a:bodyPr>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7579CF6-7EBC-48B0-B98D-2E16428080B7}"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pic>
        <p:nvPicPr>
          <p:cNvPr id="21" name="Picture 20" descr="Logo, company name&#10;&#10;AI-generated content may be incorrect.">
            <a:extLst>
              <a:ext uri="{FF2B5EF4-FFF2-40B4-BE49-F238E27FC236}">
                <a16:creationId xmlns:a16="http://schemas.microsoft.com/office/drawing/2014/main" id="{8E342DB3-7DDA-BA65-DA47-FE92FFDFDAA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98441985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312194061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_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2982349" y="2425823"/>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2982349" y="4381500"/>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976487" y="3284536"/>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DF44C1F-6EFA-4BC0-9280-6BC57708A2F5}"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7173349" y="2429182"/>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7173349" y="4384859"/>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7167487" y="3287895"/>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11376073" y="2422464"/>
            <a:ext cx="4038602" cy="858716"/>
          </a:xfrm>
        </p:spPr>
        <p:txBody>
          <a:bodyPr anchor="b">
            <a:normAutofit/>
          </a:bodyPr>
          <a:lstStyle>
            <a:lvl1pPr marL="0" indent="0">
              <a:buNone/>
              <a:defRPr sz="3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11376073" y="4378141"/>
            <a:ext cx="4038602" cy="4856284"/>
          </a:xfrm>
        </p:spPr>
        <p:txBody>
          <a:bodyPr>
            <a:normAutofit/>
          </a:bodyPr>
          <a:lstStyle>
            <a:lvl1pPr>
              <a:defRPr sz="2800"/>
            </a:lvl1pPr>
            <a:lvl2pPr>
              <a:defRPr sz="2400"/>
            </a:lvl2pPr>
            <a:lvl3pPr>
              <a:defRPr sz="2000"/>
            </a:lvl3pPr>
            <a:lvl4pPr>
              <a:defRPr sz="1800"/>
            </a:lvl4pPr>
            <a:lvl5pPr>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11370211" y="3281177"/>
            <a:ext cx="4038603" cy="1020763"/>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2976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7167487"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11370211"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pic>
        <p:nvPicPr>
          <p:cNvPr id="25" name="Picture 24" descr="Logo, company name&#10;&#10;AI-generated content may be incorrect.">
            <a:extLst>
              <a:ext uri="{FF2B5EF4-FFF2-40B4-BE49-F238E27FC236}">
                <a16:creationId xmlns:a16="http://schemas.microsoft.com/office/drawing/2014/main" id="{DB4850FB-E06B-8CE4-A03F-A20A778B544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309702" y="434975"/>
            <a:ext cx="1225316" cy="1684809"/>
          </a:xfrm>
          <a:prstGeom prst="rect">
            <a:avLst/>
          </a:prstGeom>
        </p:spPr>
      </p:pic>
    </p:spTree>
    <p:extLst>
      <p:ext uri="{BB962C8B-B14F-4D97-AF65-F5344CB8AC3E}">
        <p14:creationId xmlns:p14="http://schemas.microsoft.com/office/powerpoint/2010/main" val="414945237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Comparis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5011400" cy="1812924"/>
          </a:xfrm>
        </p:spPr>
        <p:txBody>
          <a:bodyPr>
            <a:noAutofit/>
          </a:bodyPr>
          <a:lstStyle>
            <a:lvl1pPr>
              <a:defRPr sz="5400"/>
            </a:lvl1pPr>
          </a:lstStyle>
          <a:p>
            <a:r>
              <a:rPr lang="en-US"/>
              <a:t>Click to edit Master title style</a:t>
            </a:r>
          </a:p>
        </p:txBody>
      </p:sp>
      <p:sp>
        <p:nvSpPr>
          <p:cNvPr id="3" name="Text Placeholder 2"/>
          <p:cNvSpPr>
            <a:spLocks noGrp="1"/>
          </p:cNvSpPr>
          <p:nvPr>
            <p:ph type="body" idx="1" hasCustomPrompt="1"/>
          </p:nvPr>
        </p:nvSpPr>
        <p:spPr>
          <a:xfrm>
            <a:off x="914398"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01</a:t>
            </a:r>
          </a:p>
        </p:txBody>
      </p:sp>
      <p:sp>
        <p:nvSpPr>
          <p:cNvPr id="4" name="Content Placeholder 3"/>
          <p:cNvSpPr>
            <a:spLocks noGrp="1"/>
          </p:cNvSpPr>
          <p:nvPr>
            <p:ph sz="half" idx="2"/>
          </p:nvPr>
        </p:nvSpPr>
        <p:spPr>
          <a:xfrm>
            <a:off x="914398"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908536"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ACE26795-51F5-41CD-A7A2-AEF4D89E0B4F}" type="datetime1">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sp>
        <p:nvSpPr>
          <p:cNvPr id="10" name="Text Placeholder 2">
            <a:extLst>
              <a:ext uri="{FF2B5EF4-FFF2-40B4-BE49-F238E27FC236}">
                <a16:creationId xmlns:a16="http://schemas.microsoft.com/office/drawing/2014/main" id="{0870D709-2A6A-025F-BAB6-5701AD383421}"/>
              </a:ext>
            </a:extLst>
          </p:cNvPr>
          <p:cNvSpPr>
            <a:spLocks noGrp="1"/>
          </p:cNvSpPr>
          <p:nvPr>
            <p:ph type="body" idx="13" hasCustomPrompt="1"/>
          </p:nvPr>
        </p:nvSpPr>
        <p:spPr>
          <a:xfrm>
            <a:off x="5105398" y="2429182"/>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02</a:t>
            </a:r>
          </a:p>
        </p:txBody>
      </p:sp>
      <p:sp>
        <p:nvSpPr>
          <p:cNvPr id="11" name="Content Placeholder 3">
            <a:extLst>
              <a:ext uri="{FF2B5EF4-FFF2-40B4-BE49-F238E27FC236}">
                <a16:creationId xmlns:a16="http://schemas.microsoft.com/office/drawing/2014/main" id="{4F9460F5-4BE7-4DA1-2519-DF2CE7AA8AD2}"/>
              </a:ext>
            </a:extLst>
          </p:cNvPr>
          <p:cNvSpPr>
            <a:spLocks noGrp="1"/>
          </p:cNvSpPr>
          <p:nvPr>
            <p:ph sz="half" idx="14"/>
          </p:nvPr>
        </p:nvSpPr>
        <p:spPr>
          <a:xfrm>
            <a:off x="5105398" y="4384859"/>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4">
            <a:extLst>
              <a:ext uri="{FF2B5EF4-FFF2-40B4-BE49-F238E27FC236}">
                <a16:creationId xmlns:a16="http://schemas.microsoft.com/office/drawing/2014/main" id="{3B877ED9-A456-4FCD-3E67-0286DD5FF3C2}"/>
              </a:ext>
            </a:extLst>
          </p:cNvPr>
          <p:cNvSpPr>
            <a:spLocks noGrp="1"/>
          </p:cNvSpPr>
          <p:nvPr>
            <p:ph type="body" sz="quarter" idx="15"/>
          </p:nvPr>
        </p:nvSpPr>
        <p:spPr>
          <a:xfrm>
            <a:off x="5099536" y="3287895"/>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3" name="Text Placeholder 2">
            <a:extLst>
              <a:ext uri="{FF2B5EF4-FFF2-40B4-BE49-F238E27FC236}">
                <a16:creationId xmlns:a16="http://schemas.microsoft.com/office/drawing/2014/main" id="{31F98A24-663E-D0A6-E561-E3D239BFE5DC}"/>
              </a:ext>
            </a:extLst>
          </p:cNvPr>
          <p:cNvSpPr>
            <a:spLocks noGrp="1"/>
          </p:cNvSpPr>
          <p:nvPr>
            <p:ph type="body" idx="16" hasCustomPrompt="1"/>
          </p:nvPr>
        </p:nvSpPr>
        <p:spPr>
          <a:xfrm>
            <a:off x="9308122" y="2422464"/>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03</a:t>
            </a:r>
          </a:p>
        </p:txBody>
      </p:sp>
      <p:sp>
        <p:nvSpPr>
          <p:cNvPr id="14" name="Content Placeholder 3">
            <a:extLst>
              <a:ext uri="{FF2B5EF4-FFF2-40B4-BE49-F238E27FC236}">
                <a16:creationId xmlns:a16="http://schemas.microsoft.com/office/drawing/2014/main" id="{AC6153DE-A91B-0895-8883-50B673029B50}"/>
              </a:ext>
            </a:extLst>
          </p:cNvPr>
          <p:cNvSpPr>
            <a:spLocks noGrp="1"/>
          </p:cNvSpPr>
          <p:nvPr>
            <p:ph sz="half" idx="17"/>
          </p:nvPr>
        </p:nvSpPr>
        <p:spPr>
          <a:xfrm>
            <a:off x="9308122" y="4378141"/>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4">
            <a:extLst>
              <a:ext uri="{FF2B5EF4-FFF2-40B4-BE49-F238E27FC236}">
                <a16:creationId xmlns:a16="http://schemas.microsoft.com/office/drawing/2014/main" id="{E285EF05-B0F0-388E-7C73-FDEE906145B3}"/>
              </a:ext>
            </a:extLst>
          </p:cNvPr>
          <p:cNvSpPr>
            <a:spLocks noGrp="1"/>
          </p:cNvSpPr>
          <p:nvPr>
            <p:ph type="body" sz="quarter" idx="18"/>
          </p:nvPr>
        </p:nvSpPr>
        <p:spPr>
          <a:xfrm>
            <a:off x="9302260" y="3281177"/>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2">
            <a:extLst>
              <a:ext uri="{FF2B5EF4-FFF2-40B4-BE49-F238E27FC236}">
                <a16:creationId xmlns:a16="http://schemas.microsoft.com/office/drawing/2014/main" id="{95A65039-40A7-9A25-7862-CFD278E59476}"/>
              </a:ext>
            </a:extLst>
          </p:cNvPr>
          <p:cNvSpPr>
            <a:spLocks noGrp="1"/>
          </p:cNvSpPr>
          <p:nvPr>
            <p:ph type="body" idx="19" hasCustomPrompt="1"/>
          </p:nvPr>
        </p:nvSpPr>
        <p:spPr>
          <a:xfrm>
            <a:off x="13499122" y="2425823"/>
            <a:ext cx="4038602" cy="858716"/>
          </a:xfrm>
        </p:spPr>
        <p:txBody>
          <a:bodyPr anchor="b">
            <a:normAutofit/>
          </a:bodyPr>
          <a:lstStyle>
            <a:lvl1pPr marL="0" indent="0">
              <a:buNone/>
              <a:defRPr sz="3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04</a:t>
            </a:r>
          </a:p>
        </p:txBody>
      </p:sp>
      <p:sp>
        <p:nvSpPr>
          <p:cNvPr id="17" name="Content Placeholder 3">
            <a:extLst>
              <a:ext uri="{FF2B5EF4-FFF2-40B4-BE49-F238E27FC236}">
                <a16:creationId xmlns:a16="http://schemas.microsoft.com/office/drawing/2014/main" id="{9AC9DD5B-92D9-E69F-A730-9D80E4CD93F6}"/>
              </a:ext>
            </a:extLst>
          </p:cNvPr>
          <p:cNvSpPr>
            <a:spLocks noGrp="1"/>
          </p:cNvSpPr>
          <p:nvPr>
            <p:ph sz="half" idx="20"/>
          </p:nvPr>
        </p:nvSpPr>
        <p:spPr>
          <a:xfrm>
            <a:off x="13499122" y="4381500"/>
            <a:ext cx="4038602" cy="4856284"/>
          </a:xfrm>
        </p:spPr>
        <p:txBody>
          <a:bodyPr>
            <a:normAutofit/>
          </a:bodyPr>
          <a:lstStyle>
            <a:lvl1pPr>
              <a:defRPr sz="3200">
                <a:solidFill>
                  <a:schemeClr val="tx1"/>
                </a:solidFill>
              </a:defRPr>
            </a:lvl1pPr>
            <a:lvl2pPr>
              <a:defRPr sz="2800">
                <a:solidFill>
                  <a:schemeClr val="tx1"/>
                </a:solidFill>
              </a:defRPr>
            </a:lvl2pPr>
            <a:lvl3pPr>
              <a:defRPr sz="2400">
                <a:solidFill>
                  <a:schemeClr val="tx1"/>
                </a:solidFill>
              </a:defRPr>
            </a:lvl3pPr>
            <a:lvl4pPr>
              <a:defRPr sz="2000">
                <a:solidFill>
                  <a:schemeClr val="tx1"/>
                </a:solidFill>
              </a:defRPr>
            </a:lvl4pPr>
            <a:lvl5pPr>
              <a:defRPr sz="20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4">
            <a:extLst>
              <a:ext uri="{FF2B5EF4-FFF2-40B4-BE49-F238E27FC236}">
                <a16:creationId xmlns:a16="http://schemas.microsoft.com/office/drawing/2014/main" id="{57BAE2BC-1DB0-0C72-6516-724F9B9CC682}"/>
              </a:ext>
            </a:extLst>
          </p:cNvPr>
          <p:cNvSpPr>
            <a:spLocks noGrp="1"/>
          </p:cNvSpPr>
          <p:nvPr>
            <p:ph type="body" sz="quarter" idx="21"/>
          </p:nvPr>
        </p:nvSpPr>
        <p:spPr>
          <a:xfrm>
            <a:off x="13493260" y="3284536"/>
            <a:ext cx="4038603" cy="102076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AutoShape 8">
            <a:extLst>
              <a:ext uri="{FF2B5EF4-FFF2-40B4-BE49-F238E27FC236}">
                <a16:creationId xmlns:a16="http://schemas.microsoft.com/office/drawing/2014/main" id="{C7294D60-B369-0E28-18A2-48DBD8BD772C}"/>
              </a:ext>
            </a:extLst>
          </p:cNvPr>
          <p:cNvSpPr/>
          <p:nvPr userDrawn="1"/>
        </p:nvSpPr>
        <p:spPr>
          <a:xfrm>
            <a:off x="908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0" name="AutoShape 8">
            <a:extLst>
              <a:ext uri="{FF2B5EF4-FFF2-40B4-BE49-F238E27FC236}">
                <a16:creationId xmlns:a16="http://schemas.microsoft.com/office/drawing/2014/main" id="{34418F04-5D60-BC9E-5D86-7304FCFBBC53}"/>
              </a:ext>
            </a:extLst>
          </p:cNvPr>
          <p:cNvSpPr/>
          <p:nvPr userDrawn="1"/>
        </p:nvSpPr>
        <p:spPr>
          <a:xfrm>
            <a:off x="5099536"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1" name="AutoShape 8">
            <a:extLst>
              <a:ext uri="{FF2B5EF4-FFF2-40B4-BE49-F238E27FC236}">
                <a16:creationId xmlns:a16="http://schemas.microsoft.com/office/drawing/2014/main" id="{7024509D-DF48-4F36-8077-B0FB962677DA}"/>
              </a:ext>
            </a:extLst>
          </p:cNvPr>
          <p:cNvSpPr/>
          <p:nvPr userDrawn="1"/>
        </p:nvSpPr>
        <p:spPr>
          <a:xfrm>
            <a:off x="9302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
        <p:nvSpPr>
          <p:cNvPr id="22" name="AutoShape 8">
            <a:extLst>
              <a:ext uri="{FF2B5EF4-FFF2-40B4-BE49-F238E27FC236}">
                <a16:creationId xmlns:a16="http://schemas.microsoft.com/office/drawing/2014/main" id="{C8A1B9C2-BFAD-54F5-A133-6AF5B8301343}"/>
              </a:ext>
            </a:extLst>
          </p:cNvPr>
          <p:cNvSpPr/>
          <p:nvPr userDrawn="1"/>
        </p:nvSpPr>
        <p:spPr>
          <a:xfrm>
            <a:off x="13493260" y="3314700"/>
            <a:ext cx="3069144" cy="0"/>
          </a:xfrm>
          <a:prstGeom prst="line">
            <a:avLst/>
          </a:prstGeom>
          <a:ln w="38100" cap="flat">
            <a:solidFill>
              <a:srgbClr val="F8A01B"/>
            </a:solidFill>
            <a:prstDash val="solid"/>
            <a:headEnd type="none" w="sm" len="sm"/>
            <a:tailEnd type="none" w="sm" len="sm"/>
          </a:ln>
        </p:spPr>
        <p:txBody>
          <a:bodyPr/>
          <a:lstStyle/>
          <a:p>
            <a:endParaRPr lang="en-US"/>
          </a:p>
        </p:txBody>
      </p:sp>
    </p:spTree>
    <p:extLst>
      <p:ext uri="{BB962C8B-B14F-4D97-AF65-F5344CB8AC3E}">
        <p14:creationId xmlns:p14="http://schemas.microsoft.com/office/powerpoint/2010/main" val="480968521"/>
      </p:ext>
    </p:extLst>
  </p:cSld>
  <p:clrMapOvr>
    <a:overrideClrMapping bg1="dk1" tx1="lt1" bg2="dk2" tx2="lt2" accent1="accent1" accent2="accent2" accent3="accent3" accent4="accent4" accent5="accent5" accent6="accent6" hlink="hlink" folHlink="folHlink"/>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9BDB4598-ED75-4F55-8D4C-4C472BCDF6BE}"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pic>
        <p:nvPicPr>
          <p:cNvPr id="9" name="Picture 8" descr="Logo, company name&#10;&#10;AI-generated content may be incorrect.">
            <a:extLst>
              <a:ext uri="{FF2B5EF4-FFF2-40B4-BE49-F238E27FC236}">
                <a16:creationId xmlns:a16="http://schemas.microsoft.com/office/drawing/2014/main" id="{180A68E6-AD10-1AAD-3DC8-87979BA7EEF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68791515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4" name="Date Placeholder 3"/>
          <p:cNvSpPr>
            <a:spLocks noGrp="1"/>
          </p:cNvSpPr>
          <p:nvPr>
            <p:ph type="dt" sz="half" idx="10"/>
          </p:nvPr>
        </p:nvSpPr>
        <p:spPr/>
        <p:txBody>
          <a:bodyPr/>
          <a:lstStyle>
            <a:lvl1pPr>
              <a:defRPr sz="1600">
                <a:solidFill>
                  <a:schemeClr val="tx1"/>
                </a:solidFill>
              </a:defRPr>
            </a:lvl1pPr>
          </a:lstStyle>
          <a:p>
            <a:fld id="{265B7153-2548-4B95-A40A-C44C83D437D5}"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
        <p:nvSpPr>
          <p:cNvPr id="16" name="Table Placeholder 15">
            <a:extLst>
              <a:ext uri="{FF2B5EF4-FFF2-40B4-BE49-F238E27FC236}">
                <a16:creationId xmlns:a16="http://schemas.microsoft.com/office/drawing/2014/main" id="{3373ED37-ADC3-C5A6-1D21-83551A252B59}"/>
              </a:ext>
            </a:extLst>
          </p:cNvPr>
          <p:cNvSpPr>
            <a:spLocks noGrp="1"/>
          </p:cNvSpPr>
          <p:nvPr>
            <p:ph type="tbl" sz="quarter" idx="13"/>
          </p:nvPr>
        </p:nvSpPr>
        <p:spPr>
          <a:xfrm>
            <a:off x="914400" y="2476500"/>
            <a:ext cx="16459200" cy="6781800"/>
          </a:xfrm>
        </p:spPr>
        <p:txBody>
          <a:bodyPr/>
          <a:lstStyle>
            <a:lvl1pPr marL="0" indent="0">
              <a:buNone/>
              <a:defRPr/>
            </a:lvl1pPr>
          </a:lstStyle>
          <a:p>
            <a:endParaRPr lang="en-US"/>
          </a:p>
        </p:txBody>
      </p:sp>
      <p:pic>
        <p:nvPicPr>
          <p:cNvPr id="3" name="Picture 2" descr="Logo, company name&#10;&#10;AI-generated content may be incorrect.">
            <a:extLst>
              <a:ext uri="{FF2B5EF4-FFF2-40B4-BE49-F238E27FC236}">
                <a16:creationId xmlns:a16="http://schemas.microsoft.com/office/drawing/2014/main" id="{C3CD828C-7548-FA1F-B1CC-8015343884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71378022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3 Colum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2476499"/>
            <a:ext cx="5105398"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A6E0B8FA-FC79-460D-9B4E-EB814BA3F331}"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6705600" y="2476499"/>
            <a:ext cx="4800595"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2268207" y="2476499"/>
            <a:ext cx="5105394" cy="6781800"/>
          </a:xfrm>
        </p:spPr>
        <p:txBody>
          <a:bodyPr>
            <a:normAutofit/>
          </a:bodyPr>
          <a:lstStyle>
            <a:lvl1pPr marL="0" indent="0">
              <a:buNone/>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0" name="Straight Connector 9">
            <a:extLst>
              <a:ext uri="{FF2B5EF4-FFF2-40B4-BE49-F238E27FC236}">
                <a16:creationId xmlns:a16="http://schemas.microsoft.com/office/drawing/2014/main" id="{1B1E55A7-F6A2-87C8-CB77-D303044A230C}"/>
              </a:ext>
            </a:extLst>
          </p:cNvPr>
          <p:cNvCxnSpPr/>
          <p:nvPr userDrawn="1"/>
        </p:nvCxnSpPr>
        <p:spPr>
          <a:xfrm>
            <a:off x="64008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cxnSp>
        <p:nvCxnSpPr>
          <p:cNvPr id="11" name="Straight Connector 10">
            <a:extLst>
              <a:ext uri="{FF2B5EF4-FFF2-40B4-BE49-F238E27FC236}">
                <a16:creationId xmlns:a16="http://schemas.microsoft.com/office/drawing/2014/main" id="{AD71C90A-EF40-71C6-2D0A-E3F73D4E6A26}"/>
              </a:ext>
            </a:extLst>
          </p:cNvPr>
          <p:cNvCxnSpPr/>
          <p:nvPr userDrawn="1"/>
        </p:nvCxnSpPr>
        <p:spPr>
          <a:xfrm>
            <a:off x="11887200" y="2476499"/>
            <a:ext cx="0" cy="6781800"/>
          </a:xfrm>
          <a:prstGeom prst="line">
            <a:avLst/>
          </a:prstGeom>
          <a:ln w="38100">
            <a:solidFill>
              <a:schemeClr val="accent2"/>
            </a:solidFill>
          </a:ln>
        </p:spPr>
        <p:style>
          <a:lnRef idx="1">
            <a:schemeClr val="accent5"/>
          </a:lnRef>
          <a:fillRef idx="0">
            <a:schemeClr val="accent5"/>
          </a:fillRef>
          <a:effectRef idx="0">
            <a:schemeClr val="accent5"/>
          </a:effectRef>
          <a:fontRef idx="minor">
            <a:schemeClr val="tx1"/>
          </a:fontRef>
        </p:style>
      </p:cxnSp>
      <p:sp>
        <p:nvSpPr>
          <p:cNvPr id="12" name="Freeform 2">
            <a:extLst>
              <a:ext uri="{FF2B5EF4-FFF2-40B4-BE49-F238E27FC236}">
                <a16:creationId xmlns:a16="http://schemas.microsoft.com/office/drawing/2014/main" id="{57DA4611-459E-E906-8171-CE96FCAE3B6C}"/>
              </a:ext>
            </a:extLst>
          </p:cNvPr>
          <p:cNvSpPr/>
          <p:nvPr userDrawn="1"/>
        </p:nvSpPr>
        <p:spPr>
          <a:xfrm>
            <a:off x="-995494" y="94601"/>
            <a:ext cx="1909894" cy="1868197"/>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13" name="Freeform 17">
            <a:extLst>
              <a:ext uri="{FF2B5EF4-FFF2-40B4-BE49-F238E27FC236}">
                <a16:creationId xmlns:a16="http://schemas.microsoft.com/office/drawing/2014/main" id="{3D33DFF2-AA34-F19F-89AB-334777CF4F1B}"/>
              </a:ext>
            </a:extLst>
          </p:cNvPr>
          <p:cNvSpPr/>
          <p:nvPr userDrawn="1"/>
        </p:nvSpPr>
        <p:spPr>
          <a:xfrm>
            <a:off x="-838200" y="-2019300"/>
            <a:ext cx="3098197" cy="3026913"/>
          </a:xfrm>
          <a:custGeom>
            <a:avLst/>
            <a:gdLst/>
            <a:ahLst/>
            <a:cxnLst/>
            <a:rect l="l" t="t" r="r" b="b"/>
            <a:pathLst>
              <a:path w="2412397" h="2427569">
                <a:moveTo>
                  <a:pt x="0" y="0"/>
                </a:moveTo>
                <a:lnTo>
                  <a:pt x="2412397" y="0"/>
                </a:lnTo>
                <a:lnTo>
                  <a:pt x="2412397" y="2427569"/>
                </a:lnTo>
                <a:lnTo>
                  <a:pt x="0" y="2427569"/>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853599530"/>
      </p:ext>
    </p:extLst>
  </p:cSld>
  <p:clrMapOvr>
    <a:overrideClrMapping bg1="dk1" tx1="lt1" bg2="dk2" tx2="lt2" accent1="accent1" accent2="accent2" accent3="accent3" accent4="accent4" accent5="accent5" accent6="accent6" hlink="hlink" folHlink="folHlink"/>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 Section">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FEF82A35-3A47-44CD-A95A-8F434A98807D}"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pic>
        <p:nvPicPr>
          <p:cNvPr id="13" name="Picture 12" descr="Logo, company name&#10;&#10;AI-generated content may be incorrect.">
            <a:extLst>
              <a:ext uri="{FF2B5EF4-FFF2-40B4-BE49-F238E27FC236}">
                <a16:creationId xmlns:a16="http://schemas.microsoft.com/office/drawing/2014/main" id="{5841B2E7-B8C0-049D-2995-706613A02EF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64639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Basic Title and Content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34976"/>
            <a:ext cx="14630400" cy="1812924"/>
          </a:xfrm>
        </p:spPr>
        <p:txBody>
          <a:bodyPr/>
          <a:lstStyle/>
          <a:p>
            <a:r>
              <a:rPr lang="en-US"/>
              <a:t>Click to edit Master title style</a:t>
            </a:r>
          </a:p>
        </p:txBody>
      </p:sp>
      <p:sp>
        <p:nvSpPr>
          <p:cNvPr id="3" name="Content Placeholder 2"/>
          <p:cNvSpPr>
            <a:spLocks noGrp="1"/>
          </p:cNvSpPr>
          <p:nvPr>
            <p:ph idx="1"/>
          </p:nvPr>
        </p:nvSpPr>
        <p:spPr>
          <a:xfrm>
            <a:off x="914400" y="2476500"/>
            <a:ext cx="14630400" cy="6781800"/>
          </a:xfrm>
        </p:spPr>
        <p:txBody>
          <a:bodyPr>
            <a:normAutofit/>
          </a:bodyPr>
          <a:lstStyle>
            <a:lvl1pPr>
              <a:defRPr sz="3600">
                <a:solidFill>
                  <a:schemeClr val="tx1"/>
                </a:solidFill>
              </a:defRPr>
            </a:lvl1pPr>
            <a:lvl2pPr>
              <a:defRPr sz="3200">
                <a:solidFill>
                  <a:schemeClr val="tx1"/>
                </a:solidFill>
              </a:defRPr>
            </a:lvl2pPr>
            <a:lvl3pPr>
              <a:defRPr sz="2800">
                <a:solidFill>
                  <a:schemeClr val="tx1"/>
                </a:solidFill>
              </a:defRPr>
            </a:lvl3pPr>
            <a:lvl4pPr>
              <a:defRPr sz="2400">
                <a:solidFill>
                  <a:schemeClr val="tx1"/>
                </a:solidFill>
              </a:defRPr>
            </a:lvl4pPr>
            <a:lvl5pPr>
              <a:defRPr sz="2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tx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752774408"/>
      </p:ext>
    </p:extLst>
  </p:cSld>
  <p:clrMapOvr>
    <a:overrideClrMapping bg1="dk1" tx1="lt1" bg2="dk2" tx2="lt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3 Sec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399" y="434976"/>
            <a:ext cx="14935195" cy="1812924"/>
          </a:xfrm>
        </p:spPr>
        <p:txBody>
          <a:bodyPr/>
          <a:lstStyle/>
          <a:p>
            <a:r>
              <a:rPr lang="en-US"/>
              <a:t>Click to edit Master title style</a:t>
            </a:r>
          </a:p>
        </p:txBody>
      </p:sp>
      <p:sp>
        <p:nvSpPr>
          <p:cNvPr id="3" name="Content Placeholder 2"/>
          <p:cNvSpPr>
            <a:spLocks noGrp="1"/>
          </p:cNvSpPr>
          <p:nvPr>
            <p:ph idx="1"/>
          </p:nvPr>
        </p:nvSpPr>
        <p:spPr>
          <a:xfrm>
            <a:off x="914400" y="2476499"/>
            <a:ext cx="9886951" cy="6781800"/>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sz="1600">
                <a:solidFill>
                  <a:schemeClr val="tx1"/>
                </a:solidFill>
              </a:defRPr>
            </a:lvl1pPr>
          </a:lstStyle>
          <a:p>
            <a:fld id="{084A0046-6F6E-450B-8219-114F4D16656E}" type="datetime1">
              <a:rPr lang="en-US" smtClean="0"/>
              <a:t>7/17/2026</a:t>
            </a:fld>
            <a:endParaRPr lang="en-US"/>
          </a:p>
        </p:txBody>
      </p:sp>
      <p:sp>
        <p:nvSpPr>
          <p:cNvPr id="5" name="Footer Placeholder 4"/>
          <p:cNvSpPr>
            <a:spLocks noGrp="1"/>
          </p:cNvSpPr>
          <p:nvPr>
            <p:ph type="ftr" sz="quarter" idx="11"/>
          </p:nvPr>
        </p:nvSpPr>
        <p:spPr/>
        <p:txBody>
          <a:bodyPr/>
          <a:lstStyle>
            <a:lvl1pPr>
              <a:defRPr sz="1600">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sz="1600">
                <a:solidFill>
                  <a:schemeClr val="bg1"/>
                </a:solidFill>
              </a:defRPr>
            </a:lvl1pPr>
          </a:lstStyle>
          <a:p>
            <a:fld id="{B6F15528-21DE-4FAA-801E-634DDDAF4B2B}" type="slidenum">
              <a:rPr lang="en-US" smtClean="0"/>
              <a:pPr/>
              <a:t>‹#›</a:t>
            </a:fld>
            <a:endParaRPr lang="en-US"/>
          </a:p>
        </p:txBody>
      </p:sp>
      <p:sp>
        <p:nvSpPr>
          <p:cNvPr id="7" name="Content Placeholder 2">
            <a:extLst>
              <a:ext uri="{FF2B5EF4-FFF2-40B4-BE49-F238E27FC236}">
                <a16:creationId xmlns:a16="http://schemas.microsoft.com/office/drawing/2014/main" id="{ED492CC9-FC14-0860-98EC-91E18550CDF2}"/>
              </a:ext>
            </a:extLst>
          </p:cNvPr>
          <p:cNvSpPr>
            <a:spLocks noGrp="1"/>
          </p:cNvSpPr>
          <p:nvPr>
            <p:ph idx="13"/>
          </p:nvPr>
        </p:nvSpPr>
        <p:spPr>
          <a:xfrm>
            <a:off x="11201400" y="5676900"/>
            <a:ext cx="6172200" cy="3581399"/>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698F277C-766E-ADF9-228C-80DEBC7ECD6D}"/>
              </a:ext>
            </a:extLst>
          </p:cNvPr>
          <p:cNvSpPr>
            <a:spLocks noGrp="1"/>
          </p:cNvSpPr>
          <p:nvPr>
            <p:ph idx="14"/>
          </p:nvPr>
        </p:nvSpPr>
        <p:spPr>
          <a:xfrm>
            <a:off x="11201399" y="2476499"/>
            <a:ext cx="6172201" cy="3124201"/>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1" name="Straight Connector 10">
            <a:extLst>
              <a:ext uri="{FF2B5EF4-FFF2-40B4-BE49-F238E27FC236}">
                <a16:creationId xmlns:a16="http://schemas.microsoft.com/office/drawing/2014/main" id="{72FAE37D-E4C4-B099-F261-7828525B199F}"/>
              </a:ext>
            </a:extLst>
          </p:cNvPr>
          <p:cNvCxnSpPr>
            <a:cxnSpLocks/>
          </p:cNvCxnSpPr>
          <p:nvPr userDrawn="1"/>
        </p:nvCxnSpPr>
        <p:spPr>
          <a:xfrm>
            <a:off x="10972800" y="2476499"/>
            <a:ext cx="0" cy="6781800"/>
          </a:xfrm>
          <a:prstGeom prst="line">
            <a:avLst/>
          </a:prstGeom>
          <a:ln w="3810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84201861"/>
      </p:ext>
    </p:extLst>
  </p:cSld>
  <p:clrMapOvr>
    <a:overrideClrMapping bg1="dk1" tx1="lt1" bg2="dk2" tx2="lt2" accent1="accent1" accent2="accent2" accent3="accent3" accent4="accent4" accent5="accent5" accent6="accent6" hlink="hlink" folHlink="folHlink"/>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068333D-DA5C-4A09-853F-85C5098A6ADE}"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Graphic Section Hea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5544800" y="0"/>
            <a:ext cx="27432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40223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8C128D-1A63-457C-8B9F-2AF2CF1D3B84}"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4859000" y="9486898"/>
            <a:ext cx="514350" cy="365125"/>
          </a:xfrm>
        </p:spPr>
        <p:txBody>
          <a:bodyPr/>
          <a:lstStyle/>
          <a:p>
            <a:fld id="{B6F15528-21DE-4FAA-801E-634DDDAF4B2B}" type="slidenum">
              <a:rPr lang="en-US" smtClean="0"/>
              <a:pPr/>
              <a:t>‹#›</a:t>
            </a:fld>
            <a:endParaRPr lang="en-US"/>
          </a:p>
        </p:txBody>
      </p:sp>
      <p:sp>
        <p:nvSpPr>
          <p:cNvPr id="7" name="Freeform 2">
            <a:extLst>
              <a:ext uri="{FF2B5EF4-FFF2-40B4-BE49-F238E27FC236}">
                <a16:creationId xmlns:a16="http://schemas.microsoft.com/office/drawing/2014/main" id="{C3D4D22D-26A8-18CE-7551-378BFA821F0F}"/>
              </a:ext>
            </a:extLst>
          </p:cNvPr>
          <p:cNvSpPr/>
          <p:nvPr userDrawn="1"/>
        </p:nvSpPr>
        <p:spPr>
          <a:xfrm>
            <a:off x="16078200" y="6286500"/>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8" name="Freeform 3">
            <a:extLst>
              <a:ext uri="{FF2B5EF4-FFF2-40B4-BE49-F238E27FC236}">
                <a16:creationId xmlns:a16="http://schemas.microsoft.com/office/drawing/2014/main" id="{6D51FED5-66CF-9BE9-B734-86D7992E98D1}"/>
              </a:ext>
            </a:extLst>
          </p:cNvPr>
          <p:cNvSpPr/>
          <p:nvPr userDrawn="1"/>
        </p:nvSpPr>
        <p:spPr>
          <a:xfrm>
            <a:off x="16078200" y="-210648"/>
            <a:ext cx="1693026" cy="3847786"/>
          </a:xfrm>
          <a:custGeom>
            <a:avLst/>
            <a:gdLst/>
            <a:ahLst/>
            <a:cxnLst/>
            <a:rect l="l" t="t" r="r" b="b"/>
            <a:pathLst>
              <a:path w="1693026" h="3847786">
                <a:moveTo>
                  <a:pt x="0" y="0"/>
                </a:moveTo>
                <a:lnTo>
                  <a:pt x="1693026" y="0"/>
                </a:lnTo>
                <a:lnTo>
                  <a:pt x="1693026" y="3847785"/>
                </a:lnTo>
                <a:lnTo>
                  <a:pt x="0" y="384778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9" name="Freeform 4">
            <a:extLst>
              <a:ext uri="{FF2B5EF4-FFF2-40B4-BE49-F238E27FC236}">
                <a16:creationId xmlns:a16="http://schemas.microsoft.com/office/drawing/2014/main" id="{56ACD753-CE39-6B45-90EA-9248BE68AFC5}"/>
              </a:ext>
            </a:extLst>
          </p:cNvPr>
          <p:cNvSpPr/>
          <p:nvPr userDrawn="1"/>
        </p:nvSpPr>
        <p:spPr>
          <a:xfrm flipH="1">
            <a:off x="16078200" y="3009900"/>
            <a:ext cx="1693026" cy="3847786"/>
          </a:xfrm>
          <a:custGeom>
            <a:avLst/>
            <a:gdLst/>
            <a:ahLst/>
            <a:cxnLst/>
            <a:rect l="l" t="t" r="r" b="b"/>
            <a:pathLst>
              <a:path w="1693026" h="3847786">
                <a:moveTo>
                  <a:pt x="1693026" y="0"/>
                </a:moveTo>
                <a:lnTo>
                  <a:pt x="0" y="0"/>
                </a:lnTo>
                <a:lnTo>
                  <a:pt x="0" y="3847786"/>
                </a:lnTo>
                <a:lnTo>
                  <a:pt x="1693026" y="3847786"/>
                </a:lnTo>
                <a:lnTo>
                  <a:pt x="1693026"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Tree>
    <p:extLst>
      <p:ext uri="{BB962C8B-B14F-4D97-AF65-F5344CB8AC3E}">
        <p14:creationId xmlns:p14="http://schemas.microsoft.com/office/powerpoint/2010/main" val="2073802244"/>
      </p:ext>
    </p:extLst>
  </p:cSld>
  <p:clrMapOvr>
    <a:overrideClrMapping bg1="dk1" tx1="lt1" bg2="dk2" tx2="lt2" accent1="accent1" accent2="accent2" accent3="accent3" accent4="accent4" accent5="accent5" accent6="accent6" hlink="hlink" folHlink="folHlink"/>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secHead" preserve="1">
  <p:cSld name="Simple 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722313" y="5295900"/>
            <a:ext cx="12917487" cy="2870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722313" y="3490913"/>
            <a:ext cx="7772400" cy="1500187"/>
          </a:xfrm>
        </p:spPr>
        <p:txBody>
          <a:bodyPr anchor="b">
            <a:normAutofit/>
          </a:bodyPr>
          <a:lstStyle>
            <a:lvl1pPr marL="0" indent="0">
              <a:buNone/>
              <a:defRPr sz="2800" b="1">
                <a:solidFill>
                  <a:schemeClr val="tx1"/>
                </a:solidFill>
                <a:latin typeface="Century Gothic" panose="020B0502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D0D22FA-FB2D-4926-94EC-5558BBB7C274}"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718709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mage slide with bottom text">
    <p:bg>
      <p:bgPr>
        <a:solidFill>
          <a:srgbClr val="FBFBFB"/>
        </a:solidFill>
        <a:effectLst/>
      </p:bgPr>
    </p:bg>
    <p:spTree>
      <p:nvGrpSpPr>
        <p:cNvPr id="1" name=""/>
        <p:cNvGrpSpPr/>
        <p:nvPr/>
      </p:nvGrpSpPr>
      <p:grpSpPr>
        <a:xfrm>
          <a:off x="0" y="0"/>
          <a:ext cx="0" cy="0"/>
          <a:chOff x="0" y="0"/>
          <a:chExt cx="0" cy="0"/>
        </a:xfrm>
      </p:grpSpPr>
      <p:sp useBgFill="1">
        <p:nvSpPr>
          <p:cNvPr id="8" name="Picture Placeholder 7">
            <a:extLst>
              <a:ext uri="{FF2B5EF4-FFF2-40B4-BE49-F238E27FC236}">
                <a16:creationId xmlns:a16="http://schemas.microsoft.com/office/drawing/2014/main" id="{C9121FF2-7141-F45B-1E69-30C879BCC410}"/>
              </a:ext>
            </a:extLst>
          </p:cNvPr>
          <p:cNvSpPr>
            <a:spLocks noGrp="1"/>
          </p:cNvSpPr>
          <p:nvPr>
            <p:ph type="pic" sz="quarter" idx="13"/>
          </p:nvPr>
        </p:nvSpPr>
        <p:spPr>
          <a:xfrm>
            <a:off x="0" y="0"/>
            <a:ext cx="18288000" cy="10287000"/>
          </a:xfrm>
        </p:spPr>
        <p:txBody>
          <a:bodyPr/>
          <a:lstStyle/>
          <a:p>
            <a:r>
              <a:rPr lang="en-US"/>
              <a:t>Click icon to add picture</a:t>
            </a:r>
          </a:p>
        </p:txBody>
      </p:sp>
      <p:sp>
        <p:nvSpPr>
          <p:cNvPr id="2" name="Title 1"/>
          <p:cNvSpPr>
            <a:spLocks noGrp="1"/>
          </p:cNvSpPr>
          <p:nvPr>
            <p:ph type="title" hasCustomPrompt="1"/>
          </p:nvPr>
        </p:nvSpPr>
        <p:spPr>
          <a:xfrm>
            <a:off x="0" y="6324600"/>
            <a:ext cx="18287999" cy="3962400"/>
          </a:xfrm>
          <a:solidFill>
            <a:schemeClr val="tx1"/>
          </a:solidFill>
          <a:ln>
            <a:solidFill>
              <a:schemeClr val="tx1"/>
            </a:solidFill>
          </a:ln>
        </p:spPr>
        <p:txBody>
          <a:bodyPr lIns="731520" tIns="274320" rIns="731520" anchor="t">
            <a:normAutofit/>
          </a:bodyPr>
          <a:lstStyle>
            <a:lvl1pPr algn="l">
              <a:defRPr sz="7200" b="1" cap="none">
                <a:solidFill>
                  <a:schemeClr val="bg1"/>
                </a:solidFill>
                <a:latin typeface="Century Gothic" panose="020B0502020202020204" pitchFamily="34" charset="0"/>
              </a:defRPr>
            </a:lvl1pPr>
          </a:lstStyle>
          <a:p>
            <a:r>
              <a:rPr lang="en-US"/>
              <a:t>Click to edit master title style</a:t>
            </a:r>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385042231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Slide with righ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14744700" y="0"/>
            <a:ext cx="354330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30302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FDB6D4-3BFC-4A31-ACE3-30DB10C0B8BC}"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7449800" y="9486898"/>
            <a:ext cx="5143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3030200" cy="6042025"/>
          </a:xfrm>
        </p:spPr>
        <p:txBody>
          <a:bodyPr>
            <a:normAutofit/>
          </a:bodyPr>
          <a:lstStyle>
            <a:lvl1pPr>
              <a:defRPr sz="3600"/>
            </a:lvl1pPr>
            <a:lvl2pPr>
              <a:defRPr sz="3200"/>
            </a:lvl2pPr>
            <a:lvl3pPr>
              <a:defRPr sz="2800"/>
            </a:lvl3pPr>
            <a:lvl4pPr>
              <a:defRPr sz="24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118364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Right Picture with bor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9418433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038357E-A0C3-4B7A-AD57-2DA296E22582}"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Picture 6" descr="Logo, company name&#10;&#10;AI-generated content may be incorrect.">
            <a:extLst>
              <a:ext uri="{FF2B5EF4-FFF2-40B4-BE49-F238E27FC236}">
                <a16:creationId xmlns:a16="http://schemas.microsoft.com/office/drawing/2014/main" id="{D7C2714D-6CA3-8862-D790-C0AAB3A62EE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271854959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_Small left border">
    <p:bg>
      <p:bgPr>
        <a:solidFill>
          <a:srgbClr val="FBFBFB"/>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053D5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399" y="732773"/>
            <a:ext cx="16535400" cy="1219200"/>
          </a:xfrm>
        </p:spPr>
        <p:txBody>
          <a:bodyPr anchor="t">
            <a:normAutofit/>
          </a:bodyPr>
          <a:lstStyle>
            <a:lvl1pPr algn="l">
              <a:defRPr sz="4800" b="1" cap="none">
                <a:latin typeface="Century Gothic" panose="020B0502020202020204" pitchFamily="34" charset="0"/>
              </a:defRPr>
            </a:lvl1pPr>
          </a:lstStyle>
          <a:p>
            <a:r>
              <a:rPr lang="en-US"/>
              <a:t>Click to edit master title style</a:t>
            </a:r>
          </a:p>
        </p:txBody>
      </p:sp>
      <p:sp>
        <p:nvSpPr>
          <p:cNvPr id="4" name="Date Placeholder 3"/>
          <p:cNvSpPr>
            <a:spLocks noGrp="1"/>
          </p:cNvSpPr>
          <p:nvPr>
            <p:ph type="dt" sz="half" idx="10"/>
          </p:nvPr>
        </p:nvSpPr>
        <p:spPr/>
        <p:txBody>
          <a:bodyPr/>
          <a:lstStyle/>
          <a:p>
            <a:fld id="{21F8C738-9230-4D5C-88D9-88A54F96BA66}"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bg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7">
            <a:extLst>
              <a:ext uri="{FF2B5EF4-FFF2-40B4-BE49-F238E27FC236}">
                <a16:creationId xmlns:a16="http://schemas.microsoft.com/office/drawing/2014/main" id="{6F97EDEC-0159-709B-B10C-59BD53AB4251}"/>
              </a:ext>
            </a:extLst>
          </p:cNvPr>
          <p:cNvSpPr>
            <a:spLocks noGrp="1"/>
          </p:cNvSpPr>
          <p:nvPr>
            <p:ph type="body" sz="quarter" idx="14"/>
          </p:nvPr>
        </p:nvSpPr>
        <p:spPr>
          <a:xfrm>
            <a:off x="9448799" y="2095500"/>
            <a:ext cx="8001000" cy="6956425"/>
          </a:xfrm>
        </p:spPr>
        <p:txBody>
          <a:bodyPr>
            <a:normAutofit/>
          </a:bodyPr>
          <a:lstStyle>
            <a:lvl1pPr>
              <a:defRPr sz="3600">
                <a:latin typeface="Calibri" panose="020F0502020204030204" pitchFamily="34" charset="0"/>
                <a:cs typeface="Calibri" panose="020F0502020204030204" pitchFamily="34" charset="0"/>
              </a:defRPr>
            </a:lvl1pPr>
            <a:lvl2pPr>
              <a:defRPr sz="3200">
                <a:latin typeface="Calibri" panose="020F0502020204030204" pitchFamily="34" charset="0"/>
                <a:cs typeface="Calibri" panose="020F0502020204030204" pitchFamily="34" charset="0"/>
              </a:defRPr>
            </a:lvl2pPr>
            <a:lvl3pPr>
              <a:defRPr sz="2800">
                <a:latin typeface="Calibri" panose="020F0502020204030204" pitchFamily="34" charset="0"/>
                <a:cs typeface="Calibri" panose="020F0502020204030204" pitchFamily="34" charset="0"/>
              </a:defRPr>
            </a:lvl3pPr>
            <a:lvl4pPr>
              <a:defRPr sz="2400">
                <a:latin typeface="Calibri" panose="020F0502020204030204" pitchFamily="34" charset="0"/>
                <a:cs typeface="Calibri" panose="020F0502020204030204" pitchFamily="34" charset="0"/>
              </a:defRPr>
            </a:lvl4pPr>
            <a:lvl5pPr>
              <a:defRPr sz="2400">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3" name="Picture 2" descr="Logo, company name&#10;&#10;AI-generated content may be incorrect.">
            <a:extLst>
              <a:ext uri="{FF2B5EF4-FFF2-40B4-BE49-F238E27FC236}">
                <a16:creationId xmlns:a16="http://schemas.microsoft.com/office/drawing/2014/main" id="{14F9A45D-6F30-0C5A-859F-B0414D6C894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3328472751"/>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Small left border Dark">
    <p:bg>
      <p:bgRef idx="1001">
        <a:schemeClr val="bg1"/>
      </p:bgRef>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88736CF-80B4-E7C1-B0E6-1ADC261FF889}"/>
              </a:ext>
            </a:extLst>
          </p:cNvPr>
          <p:cNvSpPr/>
          <p:nvPr userDrawn="1"/>
        </p:nvSpPr>
        <p:spPr>
          <a:xfrm>
            <a:off x="0" y="0"/>
            <a:ext cx="323850" cy="10287000"/>
          </a:xfrm>
          <a:prstGeom prst="rect">
            <a:avLst/>
          </a:prstGeom>
          <a:solidFill>
            <a:srgbClr val="F3F9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hasCustomPrompt="1"/>
          </p:nvPr>
        </p:nvSpPr>
        <p:spPr>
          <a:xfrm>
            <a:off x="914400" y="1562100"/>
            <a:ext cx="16535400" cy="1219200"/>
          </a:xfrm>
        </p:spPr>
        <p:txBody>
          <a:bodyPr anchor="t">
            <a:normAutofit/>
          </a:bodyPr>
          <a:lstStyle>
            <a:lvl1pPr algn="l">
              <a:defRPr sz="7200" b="1" cap="none">
                <a:latin typeface="Century Gothic" panose="020B0502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914399" y="723900"/>
            <a:ext cx="7580313" cy="661987"/>
          </a:xfrm>
        </p:spPr>
        <p:txBody>
          <a:bodyPr anchor="b">
            <a:normAutofit/>
          </a:bodyPr>
          <a:lstStyle>
            <a:lvl1pPr marL="0" indent="0">
              <a:buNone/>
              <a:defRPr sz="2400" b="0">
                <a:solidFill>
                  <a:schemeClr val="tx1"/>
                </a:solidFill>
                <a:latin typeface="Aptos" panose="020B00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85DFEFA-5E0C-435A-835E-A10885D64CA1}"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6992600" y="9486898"/>
            <a:ext cx="971550" cy="365125"/>
          </a:xfrm>
        </p:spPr>
        <p:txBody>
          <a:bodyPr/>
          <a:lstStyle>
            <a:lvl1pPr>
              <a:defRPr>
                <a:solidFill>
                  <a:schemeClr val="tx1"/>
                </a:solidFill>
              </a:defRPr>
            </a:lvl1pPr>
          </a:lstStyle>
          <a:p>
            <a:fld id="{B6F15528-21DE-4FAA-801E-634DDDAF4B2B}" type="slidenum">
              <a:rPr lang="en-US" smtClean="0"/>
              <a:pPr/>
              <a:t>‹#›</a:t>
            </a:fld>
            <a:endParaRPr lang="en-US"/>
          </a:p>
        </p:txBody>
      </p:sp>
      <p:sp>
        <p:nvSpPr>
          <p:cNvPr id="8" name="Text Placeholder 7">
            <a:extLst>
              <a:ext uri="{FF2B5EF4-FFF2-40B4-BE49-F238E27FC236}">
                <a16:creationId xmlns:a16="http://schemas.microsoft.com/office/drawing/2014/main" id="{8D589C1F-1823-ED83-9DFB-C2C9C6B99182}"/>
              </a:ext>
            </a:extLst>
          </p:cNvPr>
          <p:cNvSpPr>
            <a:spLocks noGrp="1"/>
          </p:cNvSpPr>
          <p:nvPr>
            <p:ph type="body" sz="quarter" idx="13"/>
          </p:nvPr>
        </p:nvSpPr>
        <p:spPr>
          <a:xfrm>
            <a:off x="914400" y="3009900"/>
            <a:ext cx="16535400" cy="6042025"/>
          </a:xfrm>
        </p:spPr>
        <p:txBody>
          <a:bodyPr>
            <a:normAutofit/>
          </a:bodyPr>
          <a:lstStyle>
            <a:lvl1pPr>
              <a:defRPr sz="4000">
                <a:solidFill>
                  <a:schemeClr val="tx1"/>
                </a:solidFill>
                <a:latin typeface="Calibri" panose="020F0502020204030204" pitchFamily="34" charset="0"/>
                <a:cs typeface="Calibri" panose="020F0502020204030204" pitchFamily="34" charset="0"/>
              </a:defRPr>
            </a:lvl1pPr>
            <a:lvl2pPr>
              <a:defRPr sz="3600">
                <a:solidFill>
                  <a:schemeClr val="tx1"/>
                </a:solidFill>
                <a:latin typeface="Calibri" panose="020F0502020204030204" pitchFamily="34" charset="0"/>
                <a:cs typeface="Calibri" panose="020F0502020204030204" pitchFamily="34" charset="0"/>
              </a:defRPr>
            </a:lvl2pPr>
            <a:lvl3pPr>
              <a:defRPr sz="3200">
                <a:solidFill>
                  <a:schemeClr val="tx1"/>
                </a:solidFill>
                <a:latin typeface="Calibri" panose="020F0502020204030204" pitchFamily="34" charset="0"/>
                <a:cs typeface="Calibri" panose="020F0502020204030204" pitchFamily="34" charset="0"/>
              </a:defRPr>
            </a:lvl3pPr>
            <a:lvl4pPr>
              <a:defRPr sz="2800">
                <a:solidFill>
                  <a:schemeClr val="tx1"/>
                </a:solidFill>
                <a:latin typeface="Calibri" panose="020F0502020204030204" pitchFamily="34" charset="0"/>
                <a:cs typeface="Calibri" panose="020F0502020204030204" pitchFamily="34" charset="0"/>
              </a:defRPr>
            </a:lvl4pPr>
            <a:lvl5pPr>
              <a:defRPr sz="2800">
                <a:solidFill>
                  <a:schemeClr val="tx1"/>
                </a:solidFill>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723914"/>
      </p:ext>
    </p:extLst>
  </p:cSld>
  <p:clrMapOvr>
    <a:overrideClrMapping bg1="dk1" tx1="lt1" bg2="dk2" tx2="lt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Large photo with text below">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DA20F352-E61D-932F-DA93-C0DB18CF4C9C}"/>
              </a:ext>
            </a:extLst>
          </p:cNvPr>
          <p:cNvSpPr>
            <a:spLocks noGrp="1"/>
          </p:cNvSpPr>
          <p:nvPr>
            <p:ph type="pic" sz="quarter" idx="14"/>
          </p:nvPr>
        </p:nvSpPr>
        <p:spPr>
          <a:xfrm>
            <a:off x="0" y="2271"/>
            <a:ext cx="18288000" cy="8341630"/>
          </a:xfrm>
          <a:solidFill>
            <a:schemeClr val="accent3"/>
          </a:solidFill>
        </p:spPr>
        <p:txBody>
          <a:bodyPr/>
          <a:lstStyle/>
          <a:p>
            <a:r>
              <a:rPr lang="en-US"/>
              <a:t>Click icon to add picture</a:t>
            </a:r>
          </a:p>
        </p:txBody>
      </p:sp>
      <p:sp>
        <p:nvSpPr>
          <p:cNvPr id="2" name="Title 1">
            <a:extLst>
              <a:ext uri="{FF2B5EF4-FFF2-40B4-BE49-F238E27FC236}">
                <a16:creationId xmlns:a16="http://schemas.microsoft.com/office/drawing/2014/main" id="{2ED75A3A-E8C3-50B7-F924-768EF152403A}"/>
              </a:ext>
            </a:extLst>
          </p:cNvPr>
          <p:cNvSpPr>
            <a:spLocks noGrp="1"/>
          </p:cNvSpPr>
          <p:nvPr>
            <p:ph type="title"/>
          </p:nvPr>
        </p:nvSpPr>
        <p:spPr>
          <a:xfrm>
            <a:off x="914400" y="8724900"/>
            <a:ext cx="15544800" cy="982662"/>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2DE012D3-446D-C32B-8819-2B74E9C6C8D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908228"/>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2">
            <a:extLst>
              <a:ext uri="{FF2B5EF4-FFF2-40B4-BE49-F238E27FC236}">
                <a16:creationId xmlns:a16="http://schemas.microsoft.com/office/drawing/2014/main" id="{54FA79BF-D1CD-1B4F-19BE-9D175FD90988}"/>
              </a:ext>
            </a:extLst>
          </p:cNvPr>
          <p:cNvSpPr/>
          <p:nvPr userDrawn="1"/>
        </p:nvSpPr>
        <p:spPr>
          <a:xfrm>
            <a:off x="16783050" y="9258300"/>
            <a:ext cx="838200" cy="838200"/>
          </a:xfrm>
          <a:custGeom>
            <a:avLst/>
            <a:gdLst/>
            <a:ahLst/>
            <a:cxnLst/>
            <a:rect l="l" t="t" r="r" b="b"/>
            <a:pathLst>
              <a:path w="2606406" h="2459796">
                <a:moveTo>
                  <a:pt x="0" y="0"/>
                </a:moveTo>
                <a:lnTo>
                  <a:pt x="2606406" y="0"/>
                </a:lnTo>
                <a:lnTo>
                  <a:pt x="2606406" y="2459795"/>
                </a:lnTo>
                <a:lnTo>
                  <a:pt x="0" y="2459795"/>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FDA77AF-1D68-458E-BA81-D94F19EB5958}"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pic>
        <p:nvPicPr>
          <p:cNvPr id="10" name="Picture 9" descr="Logo, company name&#10;&#10;AI-generated content may be incorrect.">
            <a:extLst>
              <a:ext uri="{FF2B5EF4-FFF2-40B4-BE49-F238E27FC236}">
                <a16:creationId xmlns:a16="http://schemas.microsoft.com/office/drawing/2014/main" id="{4D8218DB-4988-4DF1-4FC3-07D1F32E90E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1_Content with Caption Dark">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3541713" cy="3962399"/>
          </a:xfrm>
        </p:spPr>
        <p:txBody>
          <a:bodyPr anchor="t">
            <a:normAutofit/>
          </a:bodyPr>
          <a:lstStyle>
            <a:lvl1pPr algn="l">
              <a:defRPr sz="4800" b="1"/>
            </a:lvl1pPr>
          </a:lstStyle>
          <a:p>
            <a:r>
              <a:rPr lang="en-US"/>
              <a:t>Click to edit Master title style</a:t>
            </a:r>
          </a:p>
        </p:txBody>
      </p:sp>
      <p:sp>
        <p:nvSpPr>
          <p:cNvPr id="3" name="Content Placeholder 2"/>
          <p:cNvSpPr>
            <a:spLocks noGrp="1"/>
          </p:cNvSpPr>
          <p:nvPr>
            <p:ph idx="1"/>
          </p:nvPr>
        </p:nvSpPr>
        <p:spPr>
          <a:xfrm>
            <a:off x="4572000" y="571501"/>
            <a:ext cx="12801600" cy="8731430"/>
          </a:xfrm>
        </p:spPr>
        <p:txBody>
          <a:bodyPr>
            <a:normAutofit/>
          </a:bodyPr>
          <a:lstStyle>
            <a:lvl1pPr>
              <a:defRPr sz="3600">
                <a:solidFill>
                  <a:schemeClr val="tx1"/>
                </a:solidFill>
                <a:latin typeface="Calibri" panose="020F0502020204030204" pitchFamily="34" charset="0"/>
                <a:cs typeface="Calibri" panose="020F0502020204030204" pitchFamily="34" charset="0"/>
              </a:defRPr>
            </a:lvl1pPr>
            <a:lvl2pPr>
              <a:defRPr sz="3200">
                <a:solidFill>
                  <a:schemeClr val="tx1"/>
                </a:solidFill>
                <a:latin typeface="Calibri" panose="020F0502020204030204" pitchFamily="34" charset="0"/>
                <a:cs typeface="Calibri" panose="020F0502020204030204" pitchFamily="34" charset="0"/>
              </a:defRPr>
            </a:lvl2pPr>
            <a:lvl3pPr>
              <a:defRPr sz="2800">
                <a:solidFill>
                  <a:schemeClr val="tx1"/>
                </a:solidFill>
                <a:latin typeface="Calibri" panose="020F0502020204030204" pitchFamily="34" charset="0"/>
                <a:cs typeface="Calibri" panose="020F0502020204030204" pitchFamily="34" charset="0"/>
              </a:defRPr>
            </a:lvl3pPr>
            <a:lvl4pPr>
              <a:defRPr sz="2400">
                <a:solidFill>
                  <a:schemeClr val="tx1"/>
                </a:solidFill>
                <a:latin typeface="Calibri" panose="020F0502020204030204" pitchFamily="34" charset="0"/>
                <a:cs typeface="Calibri" panose="020F0502020204030204" pitchFamily="34" charset="0"/>
              </a:defRPr>
            </a:lvl4pPr>
            <a:lvl5pPr>
              <a:defRPr sz="2400">
                <a:solidFill>
                  <a:schemeClr val="tx1"/>
                </a:solidFill>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39289" y="4838700"/>
            <a:ext cx="3516824" cy="4458419"/>
          </a:xfrm>
        </p:spPr>
        <p:txBody>
          <a:bodyPr>
            <a:normAutofit/>
          </a:bodyPr>
          <a:lstStyle>
            <a:lvl1pPr marL="0" indent="0">
              <a:buNone/>
              <a:defRPr sz="32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1B864D4-AE1F-4949-ABC4-043AE744A9F7}" type="datetime1">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B6F15528-21DE-4FAA-801E-634DDDAF4B2B}" type="slidenum">
              <a:rPr lang="en-US" smtClean="0"/>
              <a:pPr/>
              <a:t>‹#›</a:t>
            </a:fld>
            <a:endParaRPr lang="en-US"/>
          </a:p>
        </p:txBody>
      </p:sp>
      <p:cxnSp>
        <p:nvCxnSpPr>
          <p:cNvPr id="9" name="Straight Connector 8">
            <a:extLst>
              <a:ext uri="{FF2B5EF4-FFF2-40B4-BE49-F238E27FC236}">
                <a16:creationId xmlns:a16="http://schemas.microsoft.com/office/drawing/2014/main" id="{B6E459CC-E2C5-0040-1CDB-2B6F1617BD3E}"/>
              </a:ext>
            </a:extLst>
          </p:cNvPr>
          <p:cNvCxnSpPr/>
          <p:nvPr userDrawn="1"/>
        </p:nvCxnSpPr>
        <p:spPr>
          <a:xfrm>
            <a:off x="914400" y="4686300"/>
            <a:ext cx="3541713" cy="0"/>
          </a:xfrm>
          <a:prstGeom prst="line">
            <a:avLst/>
          </a:prstGeom>
          <a:ln w="38100"/>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652291833"/>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2" name="Picture 1" descr="Logo, company name&#10;&#10;AI-generated content may be incorrect.">
            <a:extLst>
              <a:ext uri="{FF2B5EF4-FFF2-40B4-BE49-F238E27FC236}">
                <a16:creationId xmlns:a16="http://schemas.microsoft.com/office/drawing/2014/main" id="{F50E13F5-D109-3920-8149-DD234E39CC9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blank" preserve="1">
  <p:cSld name="1_Blank Dark">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7506528"/>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1_Right Picture with bor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322528" y="571500"/>
            <a:ext cx="8051072" cy="8763000"/>
          </a:xfrm>
          <a:solidFill>
            <a:schemeClr val="bg1"/>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Footer Placeholder 5">
            <a:extLst>
              <a:ext uri="{FF2B5EF4-FFF2-40B4-BE49-F238E27FC236}">
                <a16:creationId xmlns:a16="http://schemas.microsoft.com/office/drawing/2014/main" id="{1E6E07F6-1021-AD64-74B8-7488F93BEACE}"/>
              </a:ext>
            </a:extLst>
          </p:cNvPr>
          <p:cNvSpPr>
            <a:spLocks noGrp="1"/>
          </p:cNvSpPr>
          <p:nvPr>
            <p:ph type="ftr" sz="quarter" idx="11"/>
          </p:nvPr>
        </p:nvSpPr>
        <p:spPr>
          <a:xfrm>
            <a:off x="3543300" y="9486899"/>
            <a:ext cx="11201400" cy="365125"/>
          </a:xfrm>
        </p:spPr>
        <p:txBody>
          <a:bodyPr/>
          <a:lstStyle/>
          <a:p>
            <a:endParaRPr lang="en-US"/>
          </a:p>
        </p:txBody>
      </p:sp>
      <p:sp>
        <p:nvSpPr>
          <p:cNvPr id="8" name="Slide Number Placeholder 6">
            <a:extLst>
              <a:ext uri="{FF2B5EF4-FFF2-40B4-BE49-F238E27FC236}">
                <a16:creationId xmlns:a16="http://schemas.microsoft.com/office/drawing/2014/main" id="{B9B0C543-C207-C586-9F3A-2113B2C1E330}"/>
              </a:ext>
            </a:extLst>
          </p:cNvPr>
          <p:cNvSpPr>
            <a:spLocks noGrp="1"/>
          </p:cNvSpPr>
          <p:nvPr>
            <p:ph type="sldNum" sz="quarter" idx="12"/>
          </p:nvPr>
        </p:nvSpPr>
        <p:spPr>
          <a:xfrm>
            <a:off x="15240000" y="9486898"/>
            <a:ext cx="2133600" cy="365125"/>
          </a:xfrm>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34053924"/>
      </p:ext>
    </p:extLst>
  </p:cSld>
  <p:clrMapOvr>
    <a:overrideClrMapping bg1="dk1" tx1="lt1" bg2="dk2" tx2="lt2" accent1="accent1" accent2="accent2" accent3="accent3" accent4="accent4" accent5="accent5" accent6="accent6" hlink="hlink" folHlink="folHlink"/>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Contact">
    <p:bg>
      <p:bgPr>
        <a:solidFill>
          <a:srgbClr val="053D53"/>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5960391"/>
            <a:ext cx="8153400" cy="1828798"/>
          </a:xfrm>
        </p:spPr>
        <p:txBody>
          <a:bodyPr anchor="b">
            <a:noAutofit/>
          </a:bodyPr>
          <a:lstStyle>
            <a:lvl1pPr>
              <a:defRPr sz="9600">
                <a:solidFill>
                  <a:schemeClr val="bg1"/>
                </a:solidFill>
              </a:defRPr>
            </a:lvl1pPr>
          </a:lstStyle>
          <a:p>
            <a:r>
              <a:rPr lang="en-US"/>
              <a:t>Thank you!</a:t>
            </a:r>
          </a:p>
        </p:txBody>
      </p:sp>
      <p:sp>
        <p:nvSpPr>
          <p:cNvPr id="3" name="Subtitle 2"/>
          <p:cNvSpPr>
            <a:spLocks noGrp="1"/>
          </p:cNvSpPr>
          <p:nvPr>
            <p:ph type="subTitle" idx="1" hasCustomPrompt="1"/>
          </p:nvPr>
        </p:nvSpPr>
        <p:spPr>
          <a:xfrm>
            <a:off x="914400" y="8135812"/>
            <a:ext cx="2642048" cy="533400"/>
          </a:xfrm>
        </p:spPr>
        <p:txBody>
          <a:bodyPr/>
          <a:lstStyle>
            <a:lvl1pPr marL="0" indent="0" algn="l">
              <a:buNone/>
              <a:defRPr sz="2800" b="1">
                <a:solidFill>
                  <a:schemeClr val="bg1"/>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Contact</a:t>
            </a:r>
          </a:p>
        </p:txBody>
      </p:sp>
      <p:sp>
        <p:nvSpPr>
          <p:cNvPr id="8" name="Text Placeholder 7">
            <a:extLst>
              <a:ext uri="{FF2B5EF4-FFF2-40B4-BE49-F238E27FC236}">
                <a16:creationId xmlns:a16="http://schemas.microsoft.com/office/drawing/2014/main" id="{BBF2914D-DD2A-247A-B8A7-B034E7A96B8F}"/>
              </a:ext>
            </a:extLst>
          </p:cNvPr>
          <p:cNvSpPr>
            <a:spLocks noGrp="1"/>
          </p:cNvSpPr>
          <p:nvPr>
            <p:ph type="body" sz="quarter" idx="11" hasCustomPrompt="1"/>
          </p:nvPr>
        </p:nvSpPr>
        <p:spPr>
          <a:xfrm>
            <a:off x="927100" y="9009062"/>
            <a:ext cx="6477000" cy="630238"/>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marL="1828800" indent="0">
              <a:buNone/>
              <a:defRPr>
                <a:solidFill>
                  <a:schemeClr val="bg1"/>
                </a:solidFill>
              </a:defRPr>
            </a:lvl5pPr>
          </a:lstStyle>
          <a:p>
            <a:pPr lvl="0"/>
            <a:r>
              <a:rPr lang="en-US"/>
              <a:t>email@otsi.ca.gov</a:t>
            </a:r>
          </a:p>
        </p:txBody>
      </p:sp>
      <p:pic>
        <p:nvPicPr>
          <p:cNvPr id="6" name="Picture 5" descr="Logo">
            <a:extLst>
              <a:ext uri="{FF2B5EF4-FFF2-40B4-BE49-F238E27FC236}">
                <a16:creationId xmlns:a16="http://schemas.microsoft.com/office/drawing/2014/main" id="{20D0B13D-800F-7FE5-0FA8-686C04DF245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14400" y="722316"/>
            <a:ext cx="3886208" cy="1752600"/>
          </a:xfrm>
          <a:prstGeom prst="rect">
            <a:avLst/>
          </a:prstGeom>
        </p:spPr>
      </p:pic>
      <p:cxnSp>
        <p:nvCxnSpPr>
          <p:cNvPr id="9" name="Straight Connector 8">
            <a:extLst>
              <a:ext uri="{FF2B5EF4-FFF2-40B4-BE49-F238E27FC236}">
                <a16:creationId xmlns:a16="http://schemas.microsoft.com/office/drawing/2014/main" id="{B7CF3F0E-CAEE-6415-E6E8-4B3034D79CCA}"/>
              </a:ext>
            </a:extLst>
          </p:cNvPr>
          <p:cNvCxnSpPr>
            <a:cxnSpLocks/>
          </p:cNvCxnSpPr>
          <p:nvPr userDrawn="1"/>
        </p:nvCxnSpPr>
        <p:spPr>
          <a:xfrm>
            <a:off x="914400" y="8821612"/>
            <a:ext cx="2730795" cy="0"/>
          </a:xfrm>
          <a:prstGeom prst="line">
            <a:avLst/>
          </a:prstGeom>
          <a:ln w="38100">
            <a:solidFill>
              <a:srgbClr val="FA8D29"/>
            </a:solidFill>
          </a:ln>
        </p:spPr>
        <p:style>
          <a:lnRef idx="1">
            <a:schemeClr val="accent5"/>
          </a:lnRef>
          <a:fillRef idx="0">
            <a:schemeClr val="accent5"/>
          </a:fillRef>
          <a:effectRef idx="0">
            <a:schemeClr val="accent5"/>
          </a:effectRef>
          <a:fontRef idx="minor">
            <a:schemeClr val="tx1"/>
          </a:fontRef>
        </p:style>
      </p:cxnSp>
      <p:sp>
        <p:nvSpPr>
          <p:cNvPr id="10" name="Freeform 2">
            <a:extLst>
              <a:ext uri="{FF2B5EF4-FFF2-40B4-BE49-F238E27FC236}">
                <a16:creationId xmlns:a16="http://schemas.microsoft.com/office/drawing/2014/main" id="{40C33AF1-609A-83F1-619A-BECD85A8438C}"/>
              </a:ext>
            </a:extLst>
          </p:cNvPr>
          <p:cNvSpPr/>
          <p:nvPr userDrawn="1"/>
        </p:nvSpPr>
        <p:spPr>
          <a:xfrm>
            <a:off x="9791268" y="-4533900"/>
            <a:ext cx="11279321" cy="11279321"/>
          </a:xfrm>
          <a:custGeom>
            <a:avLst/>
            <a:gdLst/>
            <a:ahLst/>
            <a:cxnLst/>
            <a:rect l="l" t="t" r="r" b="b"/>
            <a:pathLst>
              <a:path w="11279321" h="11279321">
                <a:moveTo>
                  <a:pt x="0" y="0"/>
                </a:moveTo>
                <a:lnTo>
                  <a:pt x="11279321" y="0"/>
                </a:lnTo>
                <a:lnTo>
                  <a:pt x="11279321" y="11279321"/>
                </a:lnTo>
                <a:lnTo>
                  <a:pt x="0" y="11279321"/>
                </a:lnTo>
                <a:lnTo>
                  <a:pt x="0" y="0"/>
                </a:lnTo>
                <a:close/>
              </a:path>
            </a:pathLst>
          </a:custGeom>
          <a:blipFill>
            <a:blip>
              <a:extLst>
                <a:ext uri="{96DAC541-7B7A-43D3-8B79-37D633B846F1}">
                  <asvg:svgBlip xmlns:asvg="http://schemas.microsoft.com/office/drawing/2016/SVG/main" r:embed="rId3"/>
                </a:ext>
              </a:extLst>
            </a:blip>
            <a:stretch>
              <a:fillRect/>
            </a:stretch>
          </a:blipFill>
          <a:ln cap="sq">
            <a:noFill/>
            <a:prstDash val="solid"/>
            <a:miter/>
          </a:ln>
        </p:spPr>
        <p:txBody>
          <a:bodyPr/>
          <a:lstStyle/>
          <a:p>
            <a:endParaRPr lang="en-US"/>
          </a:p>
        </p:txBody>
      </p:sp>
      <p:sp>
        <p:nvSpPr>
          <p:cNvPr id="13" name="Text Placeholder 12">
            <a:extLst>
              <a:ext uri="{FF2B5EF4-FFF2-40B4-BE49-F238E27FC236}">
                <a16:creationId xmlns:a16="http://schemas.microsoft.com/office/drawing/2014/main" id="{E2DCC6A8-6743-0221-C0C0-DCB95617B2BD}"/>
              </a:ext>
            </a:extLst>
          </p:cNvPr>
          <p:cNvSpPr>
            <a:spLocks noGrp="1"/>
          </p:cNvSpPr>
          <p:nvPr>
            <p:ph type="body" sz="quarter" idx="10"/>
          </p:nvPr>
        </p:nvSpPr>
        <p:spPr>
          <a:xfrm>
            <a:off x="12801600" y="952500"/>
            <a:ext cx="4572000" cy="2133600"/>
          </a:xfrm>
        </p:spPr>
        <p:txBody>
          <a:bodyPr>
            <a:normAutofit/>
          </a:bodyPr>
          <a:lstStyle>
            <a:lvl1pPr marL="0" indent="0">
              <a:buNone/>
              <a:defRPr sz="28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82980135"/>
      </p:ext>
    </p:extLst>
  </p:cSld>
  <p:clrMapOvr>
    <a:masterClrMapping/>
  </p:clrMapOvr>
  <p:extLst>
    <p:ext uri="{DCECCB84-F9BA-43D5-87BE-67443E8EF086}">
      <p15:sldGuideLst xmlns:p15="http://schemas.microsoft.com/office/powerpoint/2012/main">
        <p15:guide id="1" orient="horz" pos="3240" userDrawn="1">
          <p15:clr>
            <a:srgbClr val="FBAE40"/>
          </p15:clr>
        </p15:guide>
        <p15:guide id="2" pos="5760" userDrawn="1">
          <p15:clr>
            <a:srgbClr val="FBAE40"/>
          </p15:clr>
        </p15:guide>
      </p15:sldGuideLst>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Title and Two Content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145151" y="396242"/>
            <a:ext cx="15995088" cy="2286000"/>
          </a:xfrm>
        </p:spPr>
        <p:txBody>
          <a:bodyPr lIns="0" tIns="0" rIns="0" bIns="0" anchor="b" anchorCtr="0">
            <a:noAutofit/>
          </a:bodyPr>
          <a:lstStyle>
            <a:lvl1pPr>
              <a:defRPr sz="7500" b="1" spc="-150" baseline="0">
                <a:solidFill>
                  <a:schemeClr val="tx1"/>
                </a:solidFill>
              </a:defRPr>
            </a:lvl1pPr>
          </a:lstStyle>
          <a:p>
            <a:r>
              <a:rPr lang="en-US"/>
              <a:t>Click to add title</a:t>
            </a:r>
          </a:p>
        </p:txBody>
      </p:sp>
      <p:sp>
        <p:nvSpPr>
          <p:cNvPr id="113" name="Subtitle 2">
            <a:extLst>
              <a:ext uri="{FF2B5EF4-FFF2-40B4-BE49-F238E27FC236}">
                <a16:creationId xmlns:a16="http://schemas.microsoft.com/office/drawing/2014/main" id="{C08B9206-40BB-FE2A-7977-71C25FEBF78F}"/>
              </a:ext>
            </a:extLst>
          </p:cNvPr>
          <p:cNvSpPr>
            <a:spLocks noGrp="1"/>
          </p:cNvSpPr>
          <p:nvPr>
            <p:ph type="subTitle" idx="1" hasCustomPrompt="1"/>
          </p:nvPr>
        </p:nvSpPr>
        <p:spPr>
          <a:xfrm>
            <a:off x="1145150" y="3857995"/>
            <a:ext cx="6391115" cy="1847708"/>
          </a:xfrm>
        </p:spPr>
        <p:txBody>
          <a:bodyPr lIns="0" tIns="0" rIns="0" bIns="0" anchor="t" anchorCtr="0">
            <a:noAutofit/>
          </a:bodyPr>
          <a:lstStyle>
            <a:lvl1pPr marL="0" indent="0" algn="l">
              <a:lnSpc>
                <a:spcPct val="80000"/>
              </a:lnSpc>
              <a:buNone/>
              <a:defRPr sz="5400" b="1" cap="none" spc="0" baseline="0">
                <a:solidFill>
                  <a:schemeClr val="tx1"/>
                </a:solidFill>
              </a:defRPr>
            </a:lvl1pPr>
            <a:lvl2pPr marL="685800" indent="0" algn="ctr">
              <a:buNone/>
              <a:defRPr sz="3300"/>
            </a:lvl2pPr>
            <a:lvl3pPr marL="1371600" indent="0" algn="ctr">
              <a:buNone/>
              <a:defRPr sz="3300"/>
            </a:lvl3pPr>
            <a:lvl4pPr marL="2057400" indent="0" algn="ctr">
              <a:buNone/>
              <a:defRPr sz="3000"/>
            </a:lvl4pPr>
            <a:lvl5pPr marL="2743200" indent="0" algn="ctr">
              <a:buNone/>
              <a:defRPr sz="3000"/>
            </a:lvl5pPr>
            <a:lvl6pPr marL="3429000" indent="0" algn="ctr">
              <a:buNone/>
              <a:defRPr sz="3000"/>
            </a:lvl6pPr>
            <a:lvl7pPr marL="4114800" indent="0" algn="ctr">
              <a:buNone/>
              <a:defRPr sz="3000"/>
            </a:lvl7pPr>
            <a:lvl8pPr marL="4800600" indent="0" algn="ctr">
              <a:buNone/>
              <a:defRPr sz="3000"/>
            </a:lvl8pPr>
            <a:lvl9pPr marL="5486400" indent="0" algn="ctr">
              <a:buNone/>
              <a:defRPr sz="3000"/>
            </a:lvl9pPr>
          </a:lstStyle>
          <a:p>
            <a:r>
              <a:rPr lang="en-US"/>
              <a:t>Click to add subtitle</a:t>
            </a:r>
          </a:p>
        </p:txBody>
      </p:sp>
      <p:sp>
        <p:nvSpPr>
          <p:cNvPr id="110" name="Content Placeholder 109">
            <a:extLst>
              <a:ext uri="{FF2B5EF4-FFF2-40B4-BE49-F238E27FC236}">
                <a16:creationId xmlns:a16="http://schemas.microsoft.com/office/drawing/2014/main" id="{424AEABA-E2C1-C1AC-F637-D82432CFC800}"/>
              </a:ext>
            </a:extLst>
          </p:cNvPr>
          <p:cNvSpPr>
            <a:spLocks noGrp="1"/>
          </p:cNvSpPr>
          <p:nvPr>
            <p:ph sz="quarter" idx="13" hasCustomPrompt="1"/>
          </p:nvPr>
        </p:nvSpPr>
        <p:spPr>
          <a:xfrm>
            <a:off x="1145149" y="5737358"/>
            <a:ext cx="6391115" cy="3178043"/>
          </a:xfrm>
        </p:spPr>
        <p:txBody>
          <a:bodyPr lIns="0" tIns="0" rIns="0">
            <a:noAutofit/>
          </a:bodyPr>
          <a:lstStyle>
            <a:lvl1pPr marL="514350" indent="-514350">
              <a:lnSpc>
                <a:spcPct val="90000"/>
              </a:lnSpc>
              <a:spcBef>
                <a:spcPts val="1800"/>
              </a:spcBef>
              <a:buFont typeface="Arial" panose="020B0604020202020204" pitchFamily="34" charset="0"/>
              <a:buChar char="•"/>
              <a:defRPr sz="3000"/>
            </a:lvl1pPr>
            <a:lvl2pPr marL="994410" indent="-514350">
              <a:lnSpc>
                <a:spcPct val="90000"/>
              </a:lnSpc>
              <a:spcBef>
                <a:spcPts val="1800"/>
              </a:spcBef>
              <a:buFont typeface="Arial" panose="020B0604020202020204" pitchFamily="34" charset="0"/>
              <a:buChar char="•"/>
              <a:defRPr sz="2700"/>
            </a:lvl2pPr>
            <a:lvl3pPr marL="1594485" indent="-428625">
              <a:lnSpc>
                <a:spcPct val="90000"/>
              </a:lnSpc>
              <a:spcBef>
                <a:spcPts val="1800"/>
              </a:spcBef>
              <a:buFont typeface="Arial" panose="020B0604020202020204" pitchFamily="34" charset="0"/>
              <a:buChar char="•"/>
              <a:defRPr sz="2400"/>
            </a:lvl3pPr>
            <a:lvl4pPr marL="2280285" indent="-428625">
              <a:lnSpc>
                <a:spcPct val="90000"/>
              </a:lnSpc>
              <a:spcBef>
                <a:spcPts val="1800"/>
              </a:spcBef>
              <a:buFont typeface="Arial" panose="020B0604020202020204" pitchFamily="34" charset="0"/>
              <a:buChar char="•"/>
              <a:defRPr sz="2100"/>
            </a:lvl4pPr>
            <a:lvl5pPr marL="2966085" indent="-428625">
              <a:lnSpc>
                <a:spcPct val="90000"/>
              </a:lnSpc>
              <a:spcBef>
                <a:spcPts val="1800"/>
              </a:spcBef>
              <a:buFont typeface="Arial" panose="020B0604020202020204" pitchFamily="34" charset="0"/>
              <a:buChar char="•"/>
              <a:defRPr sz="2100"/>
            </a:lvl5p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116" name="Content Placeholder 115">
            <a:extLst>
              <a:ext uri="{FF2B5EF4-FFF2-40B4-BE49-F238E27FC236}">
                <a16:creationId xmlns:a16="http://schemas.microsoft.com/office/drawing/2014/main" id="{2DC23AC4-69AC-8A52-5954-D713F6953D8F}"/>
              </a:ext>
            </a:extLst>
          </p:cNvPr>
          <p:cNvSpPr>
            <a:spLocks noGrp="1"/>
          </p:cNvSpPr>
          <p:nvPr>
            <p:ph sz="quarter" idx="14" hasCustomPrompt="1"/>
          </p:nvPr>
        </p:nvSpPr>
        <p:spPr>
          <a:xfrm>
            <a:off x="7700963" y="3853565"/>
            <a:ext cx="9439275" cy="4791075"/>
          </a:xfrm>
        </p:spPr>
        <p:txBody>
          <a:bodyPr/>
          <a:lstStyle/>
          <a:p>
            <a:pPr lvl="0"/>
            <a:r>
              <a:rPr lang="en-US"/>
              <a:t>Click to add content</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C846D25-CCD4-49DA-A6D3-D7498020D0D5}" type="datetime1">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a:p>
        </p:txBody>
      </p:sp>
      <p:pic>
        <p:nvPicPr>
          <p:cNvPr id="3" name="Picture 2" descr="Logo, company name&#10;&#10;AI-generated content may be incorrect.">
            <a:extLst>
              <a:ext uri="{FF2B5EF4-FFF2-40B4-BE49-F238E27FC236}">
                <a16:creationId xmlns:a16="http://schemas.microsoft.com/office/drawing/2014/main" id="{AE194337-0F6F-1F9D-CED5-CBABE4CB4C5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146812" y="482145"/>
            <a:ext cx="1225316" cy="1684809"/>
          </a:xfrm>
          <a:prstGeom prst="rect">
            <a:avLst/>
          </a:prstGeom>
        </p:spPr>
      </p:pic>
    </p:spTree>
    <p:extLst>
      <p:ext uri="{BB962C8B-B14F-4D97-AF65-F5344CB8AC3E}">
        <p14:creationId xmlns:p14="http://schemas.microsoft.com/office/powerpoint/2010/main" val="11827046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Right Picture Takeover">
    <p:spTree>
      <p:nvGrpSpPr>
        <p:cNvPr id="1" name=""/>
        <p:cNvGrpSpPr/>
        <p:nvPr/>
      </p:nvGrpSpPr>
      <p:grpSpPr>
        <a:xfrm>
          <a:off x="0" y="0"/>
          <a:ext cx="0" cy="0"/>
          <a:chOff x="0" y="0"/>
          <a:chExt cx="0" cy="0"/>
        </a:xfrm>
      </p:grpSpPr>
      <p:sp>
        <p:nvSpPr>
          <p:cNvPr id="8" name="Freeform 5">
            <a:extLst>
              <a:ext uri="{FF2B5EF4-FFF2-40B4-BE49-F238E27FC236}">
                <a16:creationId xmlns:a16="http://schemas.microsoft.com/office/drawing/2014/main" id="{A82143D6-F176-B01E-EDD6-392E6F4ADE1D}"/>
              </a:ext>
            </a:extLst>
          </p:cNvPr>
          <p:cNvSpPr/>
          <p:nvPr userDrawn="1"/>
        </p:nvSpPr>
        <p:spPr>
          <a:xfrm>
            <a:off x="-1524000" y="-1562100"/>
            <a:ext cx="2910952" cy="2910952"/>
          </a:xfrm>
          <a:custGeom>
            <a:avLst/>
            <a:gdLst/>
            <a:ahLst/>
            <a:cxnLst/>
            <a:rect l="l" t="t" r="r" b="b"/>
            <a:pathLst>
              <a:path w="2910952" h="2910952">
                <a:moveTo>
                  <a:pt x="0" y="0"/>
                </a:moveTo>
                <a:lnTo>
                  <a:pt x="2910952" y="0"/>
                </a:lnTo>
                <a:lnTo>
                  <a:pt x="2910952" y="2910952"/>
                </a:lnTo>
                <a:lnTo>
                  <a:pt x="0" y="291095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sp>
        <p:nvSpPr>
          <p:cNvPr id="2" name="Title 1"/>
          <p:cNvSpPr>
            <a:spLocks noGrp="1"/>
          </p:cNvSpPr>
          <p:nvPr>
            <p:ph type="title"/>
          </p:nvPr>
        </p:nvSpPr>
        <p:spPr>
          <a:xfrm>
            <a:off x="914400" y="571500"/>
            <a:ext cx="8051074" cy="1676400"/>
          </a:xfrm>
        </p:spPr>
        <p:txBody>
          <a:bodyPr anchor="b">
            <a:noAutofit/>
          </a:bodyPr>
          <a:lstStyle>
            <a:lvl1pPr algn="l">
              <a:defRPr sz="4800" b="1"/>
            </a:lvl1pPr>
          </a:lstStyle>
          <a:p>
            <a:r>
              <a:rPr lang="en-US"/>
              <a:t>Click to edit Master title style</a:t>
            </a:r>
          </a:p>
        </p:txBody>
      </p:sp>
      <p:sp>
        <p:nvSpPr>
          <p:cNvPr id="3" name="Picture Placeholder 2"/>
          <p:cNvSpPr>
            <a:spLocks noGrp="1"/>
          </p:cNvSpPr>
          <p:nvPr>
            <p:ph type="pic" idx="1"/>
          </p:nvPr>
        </p:nvSpPr>
        <p:spPr>
          <a:xfrm>
            <a:off x="9144000" y="0"/>
            <a:ext cx="9144000" cy="9334500"/>
          </a:xfrm>
          <a:solidFill>
            <a:schemeClr val="bg2"/>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400300"/>
            <a:ext cx="8051074" cy="6934200"/>
          </a:xfrm>
        </p:spPr>
        <p:txBody>
          <a:bodyPr>
            <a:normAutofit/>
          </a:bodyPr>
          <a:lstStyle>
            <a:lvl1pPr marL="0" indent="0">
              <a:buNone/>
              <a:defRPr sz="2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slideLayout" Target="../slideLayouts/slideLayout79.xml"/><Relationship Id="rId5" Type="http://schemas.openxmlformats.org/officeDocument/2006/relationships/slideLayout" Target="../slideLayouts/slideLayout5.xml"/><Relationship Id="rId61" Type="http://schemas.openxmlformats.org/officeDocument/2006/relationships/slideLayout" Target="../slideLayouts/slideLayout61.xml"/><Relationship Id="rId82" Type="http://schemas.openxmlformats.org/officeDocument/2006/relationships/slideLayout" Target="../slideLayouts/slideLayout82.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slideLayout" Target="../slideLayouts/slideLayout80.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83"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slideLayout" Target="../slideLayouts/slideLayout8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4400" y="434976"/>
            <a:ext cx="16459200" cy="1812924"/>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914400" y="2476500"/>
            <a:ext cx="16459200" cy="6781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14400" y="9486900"/>
            <a:ext cx="2362200" cy="365123"/>
          </a:xfrm>
          <a:prstGeom prst="rect">
            <a:avLst/>
          </a:prstGeom>
        </p:spPr>
        <p:txBody>
          <a:bodyPr vert="horz" lIns="91440" tIns="45720" rIns="91440" bIns="45720" rtlCol="0" anchor="ctr"/>
          <a:lstStyle>
            <a:lvl1pPr algn="l">
              <a:defRPr sz="1600">
                <a:solidFill>
                  <a:schemeClr val="tx1"/>
                </a:solidFill>
              </a:defRPr>
            </a:lvl1pPr>
          </a:lstStyle>
          <a:p>
            <a:fld id="{277F32F0-E8D4-4F73-A5DE-3CE7F6F20A68}" type="datetime1">
              <a:rPr lang="en-US" smtClean="0"/>
              <a:t>7/17/2026</a:t>
            </a:fld>
            <a:endParaRPr lang="en-US"/>
          </a:p>
        </p:txBody>
      </p:sp>
      <p:sp>
        <p:nvSpPr>
          <p:cNvPr id="5" name="Footer Placeholder 4"/>
          <p:cNvSpPr>
            <a:spLocks noGrp="1"/>
          </p:cNvSpPr>
          <p:nvPr>
            <p:ph type="ftr" sz="quarter" idx="3"/>
          </p:nvPr>
        </p:nvSpPr>
        <p:spPr>
          <a:xfrm>
            <a:off x="3543300" y="9486899"/>
            <a:ext cx="11201400" cy="365125"/>
          </a:xfrm>
          <a:prstGeom prst="rect">
            <a:avLst/>
          </a:prstGeom>
        </p:spPr>
        <p:txBody>
          <a:bodyPr vert="horz" lIns="91440" tIns="45720" rIns="91440" bIns="45720" rtlCol="0" anchor="ctr"/>
          <a:lstStyle>
            <a:lvl1pPr algn="ctr">
              <a:defRPr sz="1600">
                <a:solidFill>
                  <a:schemeClr val="tx1"/>
                </a:solidFill>
              </a:defRPr>
            </a:lvl1pPr>
          </a:lstStyle>
          <a:p>
            <a:endParaRPr lang="en-US"/>
          </a:p>
        </p:txBody>
      </p:sp>
      <p:sp>
        <p:nvSpPr>
          <p:cNvPr id="6" name="Slide Number Placeholder 5"/>
          <p:cNvSpPr>
            <a:spLocks noGrp="1"/>
          </p:cNvSpPr>
          <p:nvPr>
            <p:ph type="sldNum" sz="quarter" idx="4"/>
          </p:nvPr>
        </p:nvSpPr>
        <p:spPr>
          <a:xfrm>
            <a:off x="15240000" y="9486898"/>
            <a:ext cx="2133600" cy="365125"/>
          </a:xfrm>
          <a:prstGeom prst="rect">
            <a:avLst/>
          </a:prstGeom>
        </p:spPr>
        <p:txBody>
          <a:bodyPr vert="horz" lIns="91440" tIns="45720" rIns="91440" bIns="45720" rtlCol="0" anchor="ctr"/>
          <a:lstStyle>
            <a:lvl1pPr algn="r">
              <a:defRPr sz="1600">
                <a:solidFill>
                  <a:schemeClr val="tx1"/>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8" r:id="rId2"/>
    <p:sldLayoutId id="2147483661"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 id="2147483707" r:id="rId16"/>
    <p:sldLayoutId id="2147483708" r:id="rId17"/>
    <p:sldLayoutId id="2147483709" r:id="rId18"/>
    <p:sldLayoutId id="2147483710" r:id="rId19"/>
    <p:sldLayoutId id="2147483711" r:id="rId20"/>
    <p:sldLayoutId id="2147483712" r:id="rId21"/>
    <p:sldLayoutId id="2147483713" r:id="rId22"/>
    <p:sldLayoutId id="2147483714" r:id="rId23"/>
    <p:sldLayoutId id="2147483715" r:id="rId24"/>
    <p:sldLayoutId id="2147483716" r:id="rId25"/>
    <p:sldLayoutId id="2147483717" r:id="rId26"/>
    <p:sldLayoutId id="2147483718" r:id="rId27"/>
    <p:sldLayoutId id="2147483719" r:id="rId28"/>
    <p:sldLayoutId id="2147483720" r:id="rId29"/>
    <p:sldLayoutId id="2147483721" r:id="rId30"/>
    <p:sldLayoutId id="2147483722" r:id="rId31"/>
    <p:sldLayoutId id="2147483723" r:id="rId32"/>
    <p:sldLayoutId id="2147483724" r:id="rId33"/>
    <p:sldLayoutId id="2147483675" r:id="rId34"/>
    <p:sldLayoutId id="2147483650" r:id="rId35"/>
    <p:sldLayoutId id="2147483676" r:id="rId36"/>
    <p:sldLayoutId id="2147483659" r:id="rId37"/>
    <p:sldLayoutId id="2147483678" r:id="rId38"/>
    <p:sldLayoutId id="2147483657" r:id="rId39"/>
    <p:sldLayoutId id="2147483677" r:id="rId40"/>
    <p:sldLayoutId id="2147483654" r:id="rId41"/>
    <p:sldLayoutId id="2147483679" r:id="rId42"/>
    <p:sldLayoutId id="2147483672" r:id="rId43"/>
    <p:sldLayoutId id="2147483680" r:id="rId44"/>
    <p:sldLayoutId id="2147483692" r:id="rId45"/>
    <p:sldLayoutId id="2147483693" r:id="rId46"/>
    <p:sldLayoutId id="2147483652" r:id="rId47"/>
    <p:sldLayoutId id="2147483681" r:id="rId48"/>
    <p:sldLayoutId id="2147483653" r:id="rId49"/>
    <p:sldLayoutId id="2147483682" r:id="rId50"/>
    <p:sldLayoutId id="2147483670" r:id="rId51"/>
    <p:sldLayoutId id="2147483671" r:id="rId52"/>
    <p:sldLayoutId id="2147483666" r:id="rId53"/>
    <p:sldLayoutId id="2147483694" r:id="rId54"/>
    <p:sldLayoutId id="2147483683" r:id="rId55"/>
    <p:sldLayoutId id="2147483663" r:id="rId56"/>
    <p:sldLayoutId id="2147483691" r:id="rId57"/>
    <p:sldLayoutId id="2147483684" r:id="rId58"/>
    <p:sldLayoutId id="2147483664" r:id="rId59"/>
    <p:sldLayoutId id="2147483685" r:id="rId60"/>
    <p:sldLayoutId id="2147483651" r:id="rId61"/>
    <p:sldLayoutId id="2147483686" r:id="rId62"/>
    <p:sldLayoutId id="2147483667" r:id="rId63"/>
    <p:sldLayoutId id="2147483673" r:id="rId64"/>
    <p:sldLayoutId id="2147483725" r:id="rId65"/>
    <p:sldLayoutId id="2147483726" r:id="rId66"/>
    <p:sldLayoutId id="2147483727" r:id="rId67"/>
    <p:sldLayoutId id="2147483728" r:id="rId68"/>
    <p:sldLayoutId id="2147483668" r:id="rId69"/>
    <p:sldLayoutId id="2147483669" r:id="rId70"/>
    <p:sldLayoutId id="2147483690" r:id="rId71"/>
    <p:sldLayoutId id="2147483687" r:id="rId72"/>
    <p:sldLayoutId id="2147483662" r:id="rId73"/>
    <p:sldLayoutId id="2147483729" r:id="rId74"/>
    <p:sldLayoutId id="2147483730" r:id="rId75"/>
    <p:sldLayoutId id="2147483656" r:id="rId76"/>
    <p:sldLayoutId id="2147483688" r:id="rId77"/>
    <p:sldLayoutId id="2147483655" r:id="rId78"/>
    <p:sldLayoutId id="2147483689" r:id="rId79"/>
    <p:sldLayoutId id="2147483665" r:id="rId80"/>
    <p:sldLayoutId id="2147483731" r:id="rId81"/>
    <p:sldLayoutId id="2147483674" r:id="rId82"/>
  </p:sldLayoutIdLst>
  <p:hf hdr="0"/>
  <p:txStyles>
    <p:titleStyle>
      <a:lvl1pPr algn="l" defTabSz="914400" rtl="0" eaLnBrk="1" latinLnBrk="0" hangingPunct="1">
        <a:spcBef>
          <a:spcPct val="0"/>
        </a:spcBef>
        <a:buNone/>
        <a:defRPr sz="48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login.2.cares.cwds.ca.gov/oauth2/v1/authorize?client_id=okta.2b1959c8-bcc0-56eb-a589-cfcfb7422f26&amp;code_challenge=Hy1GwqrkRbgrmSEtcDqEgha_L_cQWnjm99VFxQURM38&amp;code_challenge_method=S256&amp;nonce=5oNFkEnR8vjTXMx9lQlIU5YUfHbtgsD5Qv9HTkiEcQ0sQ3LnpIttS0UkiRRXHc9O&amp;redirect_uri=https%3A%2F%2Flogin.2.cares.cwds.ca.gov%2Fenduser%2Fcallback&amp;response_type=code&amp;state=o6NXFydTxDcRlFQcX9LbsDnIPuyEds7iN7uIfsodNkfPaKkVgvWsrHtqhbF8Cth0&amp;scope=openid%20profile%20email%20okta.users.read.self%20okta.users.manage.self%20okta.internal.enduser.read%20okta.internal.enduser.manage%20okta.enduser.dashboard.read%20okta.enduser.dashboard.manage%20okta.myAccount.sessions.manage%20okta.internal.navigation.enduser.read" TargetMode="External"/><Relationship Id="rId2" Type="http://schemas.openxmlformats.org/officeDocument/2006/relationships/notesSlide" Target="../notesSlides/notesSlide10.xml"/><Relationship Id="rId1" Type="http://schemas.openxmlformats.org/officeDocument/2006/relationships/slideLayout" Target="../slideLayouts/slideLayout47.xml"/><Relationship Id="rId5" Type="http://schemas.openxmlformats.org/officeDocument/2006/relationships/image" Target="../media/image21.sv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39.xml"/></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4.xml"/><Relationship Id="rId1" Type="http://schemas.openxmlformats.org/officeDocument/2006/relationships/slideLayout" Target="../slideLayouts/slideLayout3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9.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9.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7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8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80.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9.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77.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53.xml"/><Relationship Id="rId1" Type="http://schemas.openxmlformats.org/officeDocument/2006/relationships/tags" Target="../tags/tag1.xml"/><Relationship Id="rId5" Type="http://schemas.openxmlformats.org/officeDocument/2006/relationships/image" Target="../media/image11.svg"/><Relationship Id="rId4" Type="http://schemas.microsoft.com/office/2018/10/relationships/comments" Target="../comments/modernComment_1E5_642D72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2.xml"/></Relationships>
</file>

<file path=ppt/slides/_rels/slide31.xml.rels><?xml version="1.0" encoding="UTF-8" standalone="yes"?>
<Relationships xmlns="http://schemas.openxmlformats.org/package/2006/relationships"><Relationship Id="rId2" Type="http://schemas.openxmlformats.org/officeDocument/2006/relationships/hyperlink" Target="https://osicagov.sharepoint.com/:f:/r/sites/CWDS/PMO/Implementation%20Readiness/Training%20Data/Train%20the%20Trainer?csf=1&amp;web=1&amp;e=J8uP1C" TargetMode="Externa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3.xml"/><Relationship Id="rId1" Type="http://schemas.openxmlformats.org/officeDocument/2006/relationships/slideLayout" Target="../slideLayouts/slideLayout7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9.xml"/></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7.xml"/><Relationship Id="rId1" Type="http://schemas.openxmlformats.org/officeDocument/2006/relationships/slideLayout" Target="../slideLayouts/slideLayout7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2.xml"/></Relationships>
</file>

<file path=ppt/slides/_rels/slide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7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image" Target="../media/image18.pn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9.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1.xml"/><Relationship Id="rId1" Type="http://schemas.openxmlformats.org/officeDocument/2006/relationships/slideLayout" Target="../slideLayouts/slideLayout77.xml"/></Relationships>
</file>

<file path=ppt/slides/_rels/slide43.xml.rels><?xml version="1.0" encoding="UTF-8" standalone="yes"?>
<Relationships xmlns="http://schemas.openxmlformats.org/package/2006/relationships"><Relationship Id="rId3" Type="http://schemas.openxmlformats.org/officeDocument/2006/relationships/hyperlink" Target="https://gcc02.safelinks.protection.outlook.com/?url=https%3A%2F%2Fcahhscwds.gov1.qualtrics.com%2Fjfe%2Fform%2FSV_024TW5uq8KQSBGm&amp;data=05%7C02%7CAdin.Ryssdal%40otsi.ca.gov%7C05b78dd9efa34b9c7f9f08dedeac3079%7C391e1a40f6364496914916f7268f864a%7C0%7C0%7C639193028320914619%7CUnknown%7CTWFpbGZsb3d8eyJFbXB0eU1hcGkiOnRydWUsIlYiOiIwLjAuMDAwMCIsIlAiOiJXaW4zMiIsIkFOIjoiTWFpbCIsIldUIjoyfQ%3D%3D%7C0%7C%7C%7C&amp;sdata=ttWipjhNZhqNLdgfJejzCUdGSx6ZMDcdahbDHmxsgGM%3D&amp;reserved=0" TargetMode="External"/><Relationship Id="rId2" Type="http://schemas.openxmlformats.org/officeDocument/2006/relationships/notesSlide" Target="../notesSlides/notesSlide42.xml"/><Relationship Id="rId1" Type="http://schemas.openxmlformats.org/officeDocument/2006/relationships/slideLayout" Target="../slideLayouts/slideLayout9.xml"/><Relationship Id="rId4" Type="http://schemas.openxmlformats.org/officeDocument/2006/relationships/image" Target="../media/image27.svg"/></Relationships>
</file>

<file path=ppt/slides/_rels/slide44.xml.rels><?xml version="1.0" encoding="UTF-8" standalone="yes"?>
<Relationships xmlns="http://schemas.openxmlformats.org/package/2006/relationships"><Relationship Id="rId3" Type="http://schemas.microsoft.com/office/2018/10/relationships/comments" Target="../comments/modernComment_194_EFACED95.xml"/><Relationship Id="rId2" Type="http://schemas.openxmlformats.org/officeDocument/2006/relationships/notesSlide" Target="../notesSlides/notesSlide43.xml"/><Relationship Id="rId1" Type="http://schemas.openxmlformats.org/officeDocument/2006/relationships/slideLayout" Target="../slideLayouts/slideLayout8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9335DE-DBDA-7FAD-2F8F-B2292FD1EFC6}"/>
              </a:ext>
            </a:extLst>
          </p:cNvPr>
          <p:cNvSpPr>
            <a:spLocks noGrp="1"/>
          </p:cNvSpPr>
          <p:nvPr>
            <p:ph type="ctrTitle"/>
          </p:nvPr>
        </p:nvSpPr>
        <p:spPr/>
        <p:txBody>
          <a:bodyPr/>
          <a:lstStyle/>
          <a:p>
            <a:r>
              <a:rPr lang="en-US" sz="8400">
                <a:latin typeface="Arial"/>
                <a:cs typeface="Arial"/>
              </a:rPr>
              <a:t>CWS-CARES Training</a:t>
            </a:r>
            <a:endParaRPr lang="en-US" sz="840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BEDB0D4D-4F71-0DFF-B12C-56363B833C78}"/>
              </a:ext>
            </a:extLst>
          </p:cNvPr>
          <p:cNvSpPr>
            <a:spLocks noGrp="1"/>
          </p:cNvSpPr>
          <p:nvPr>
            <p:ph type="subTitle" idx="1"/>
          </p:nvPr>
        </p:nvSpPr>
        <p:spPr/>
        <p:txBody>
          <a:bodyPr vert="horz" lIns="91440" tIns="45720" rIns="91440" bIns="45720" rtlCol="0" anchor="t">
            <a:normAutofit fontScale="92500" lnSpcReduction="10000"/>
          </a:bodyPr>
          <a:lstStyle/>
          <a:p>
            <a:r>
              <a:rPr lang="en-US" sz="3000" b="1">
                <a:solidFill>
                  <a:schemeClr val="accent2"/>
                </a:solidFill>
                <a:latin typeface="Arial"/>
                <a:cs typeface="Arial"/>
              </a:rPr>
              <a:t>ILT Course: Resource Family Approval</a:t>
            </a:r>
          </a:p>
          <a:p>
            <a:r>
              <a:rPr lang="en-US" sz="3000">
                <a:solidFill>
                  <a:schemeClr val="accent2"/>
                </a:solidFill>
                <a:latin typeface="Arial"/>
                <a:cs typeface="Arial"/>
              </a:rPr>
              <a:t>July-October 2026</a:t>
            </a:r>
          </a:p>
        </p:txBody>
      </p:sp>
      <p:sp>
        <p:nvSpPr>
          <p:cNvPr id="5" name="TextBox 6">
            <a:extLst>
              <a:ext uri="{FF2B5EF4-FFF2-40B4-BE49-F238E27FC236}">
                <a16:creationId xmlns:a16="http://schemas.microsoft.com/office/drawing/2014/main" id="{BE604590-BF99-CB3B-CB84-3452134BFF78}"/>
              </a:ext>
            </a:extLst>
          </p:cNvPr>
          <p:cNvSpPr txBox="1"/>
          <p:nvPr/>
        </p:nvSpPr>
        <p:spPr>
          <a:xfrm>
            <a:off x="1006541" y="9340036"/>
            <a:ext cx="3566897" cy="293029"/>
          </a:xfrm>
          <a:prstGeom prst="rect">
            <a:avLst/>
          </a:prstGeom>
        </p:spPr>
        <p:txBody>
          <a:bodyPr lIns="0" tIns="0" rIns="0" bIns="0" rtlCol="0" anchor="t">
            <a:spAutoFit/>
          </a:bodyPr>
          <a:lstStyle/>
          <a:p>
            <a:pPr algn="l">
              <a:lnSpc>
                <a:spcPts val="2520"/>
              </a:lnSpc>
            </a:pPr>
            <a:r>
              <a:rPr lang="en-US" sz="1800">
                <a:solidFill>
                  <a:schemeClr val="bg1"/>
                </a:solidFill>
                <a:latin typeface="Arial" panose="020B0604020202020204" pitchFamily="34" charset="0"/>
                <a:ea typeface="Century Gothic Paneuropean"/>
                <a:cs typeface="Arial" panose="020B0604020202020204" pitchFamily="34" charset="0"/>
                <a:sym typeface="Century Gothic Paneuropean"/>
              </a:rPr>
              <a:t>https://cwds.ca.gov/</a:t>
            </a:r>
          </a:p>
        </p:txBody>
      </p:sp>
    </p:spTree>
    <p:extLst>
      <p:ext uri="{BB962C8B-B14F-4D97-AF65-F5344CB8AC3E}">
        <p14:creationId xmlns:p14="http://schemas.microsoft.com/office/powerpoint/2010/main" val="680213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C1856748-8433-6846-4C93-4FA7D3057275}"/>
              </a:ext>
            </a:extLst>
          </p:cNvPr>
          <p:cNvSpPr>
            <a:spLocks noGrp="1"/>
          </p:cNvSpPr>
          <p:nvPr>
            <p:ph type="title"/>
          </p:nvPr>
        </p:nvSpPr>
        <p:spPr>
          <a:xfrm>
            <a:off x="914400" y="434976"/>
            <a:ext cx="16459200" cy="1503642"/>
          </a:xfrm>
        </p:spPr>
        <p:txBody>
          <a:bodyPr/>
          <a:lstStyle/>
          <a:p>
            <a:r>
              <a:rPr lang="en-US">
                <a:latin typeface="Arial"/>
                <a:cs typeface="Arial"/>
              </a:rPr>
              <a:t>Logging into CWS-CARES</a:t>
            </a:r>
            <a:endParaRPr lang="en-US">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5205A32E-ADFD-D4A1-1C42-DAB88EEBEF3E}"/>
              </a:ext>
            </a:extLst>
          </p:cNvPr>
          <p:cNvSpPr txBox="1"/>
          <p:nvPr/>
        </p:nvSpPr>
        <p:spPr>
          <a:xfrm>
            <a:off x="1044615" y="2778649"/>
            <a:ext cx="7009692" cy="4793804"/>
          </a:xfrm>
          <a:prstGeom prst="rect">
            <a:avLst/>
          </a:prstGeom>
        </p:spPr>
        <p:txBody>
          <a:bodyPr vert="horz" lIns="91440" tIns="45720" rIns="91440" bIns="45720" rtlCol="0" anchor="t">
            <a:normAutofit/>
          </a:bodyPr>
          <a:lstStyle/>
          <a:p>
            <a:pPr marL="514350" indent="-514350">
              <a:spcBef>
                <a:spcPct val="20000"/>
              </a:spcBef>
              <a:spcAft>
                <a:spcPts val="1800"/>
              </a:spcAft>
              <a:buFont typeface="Century Gothic" panose="020F0302020204030204"/>
              <a:buAutoNum type="arabicPeriod"/>
            </a:pPr>
            <a:r>
              <a:rPr lang="en-US" sz="2800">
                <a:solidFill>
                  <a:srgbClr val="053D53"/>
                </a:solidFill>
                <a:latin typeface="Arial"/>
                <a:cs typeface="Arial"/>
              </a:rPr>
              <a:t>Navigate to </a:t>
            </a:r>
            <a:r>
              <a:rPr lang="en-US" sz="2800" dirty="0">
                <a:solidFill>
                  <a:srgbClr val="053D53"/>
                </a:solidFill>
                <a:latin typeface="Arial"/>
                <a:cs typeface="Arial"/>
                <a:hlinkClick r:id="rId3"/>
              </a:rPr>
              <a:t>CWS-CARES</a:t>
            </a:r>
            <a:endParaRPr lang="en-US"/>
          </a:p>
          <a:p>
            <a:pPr marL="514350" indent="-514350">
              <a:spcBef>
                <a:spcPct val="20000"/>
              </a:spcBef>
              <a:spcAft>
                <a:spcPts val="1800"/>
              </a:spcAft>
              <a:buFont typeface="+mj-lt"/>
              <a:buAutoNum type="arabicPeriod"/>
            </a:pPr>
            <a:r>
              <a:rPr lang="en-US" sz="2800">
                <a:solidFill>
                  <a:srgbClr val="053D53"/>
                </a:solidFill>
                <a:latin typeface="Arial"/>
                <a:cs typeface="Arial"/>
              </a:rPr>
              <a:t>Enter your County Email associated with the CARES account in the </a:t>
            </a:r>
            <a:r>
              <a:rPr lang="en-US" sz="2800" b="1">
                <a:solidFill>
                  <a:srgbClr val="053D53"/>
                </a:solidFill>
                <a:latin typeface="Arial"/>
                <a:cs typeface="Arial"/>
              </a:rPr>
              <a:t>Username</a:t>
            </a:r>
            <a:r>
              <a:rPr lang="en-US" sz="2800">
                <a:solidFill>
                  <a:srgbClr val="053D53"/>
                </a:solidFill>
                <a:latin typeface="Arial"/>
                <a:cs typeface="Arial"/>
              </a:rPr>
              <a:t> field.</a:t>
            </a:r>
          </a:p>
          <a:p>
            <a:pPr marL="514350" indent="-514350">
              <a:spcBef>
                <a:spcPct val="20000"/>
              </a:spcBef>
              <a:spcAft>
                <a:spcPts val="1800"/>
              </a:spcAft>
              <a:buFont typeface="+mj-lt"/>
              <a:buAutoNum type="arabicPeriod"/>
            </a:pPr>
            <a:r>
              <a:rPr lang="en-US" sz="2800">
                <a:solidFill>
                  <a:srgbClr val="053D53"/>
                </a:solidFill>
                <a:latin typeface="Arial"/>
                <a:cs typeface="Arial"/>
              </a:rPr>
              <a:t>Enter the password you created for your CARES account in the </a:t>
            </a:r>
            <a:r>
              <a:rPr lang="en-US" sz="2800" b="1">
                <a:solidFill>
                  <a:srgbClr val="053D53"/>
                </a:solidFill>
                <a:latin typeface="Arial"/>
                <a:cs typeface="Arial"/>
              </a:rPr>
              <a:t>Password </a:t>
            </a:r>
            <a:r>
              <a:rPr lang="en-US" sz="2800">
                <a:solidFill>
                  <a:srgbClr val="053D53"/>
                </a:solidFill>
                <a:latin typeface="Arial"/>
                <a:cs typeface="Arial"/>
              </a:rPr>
              <a:t>field.</a:t>
            </a:r>
          </a:p>
          <a:p>
            <a:pPr marL="514350" indent="-514350">
              <a:spcBef>
                <a:spcPct val="20000"/>
              </a:spcBef>
              <a:spcAft>
                <a:spcPts val="1800"/>
              </a:spcAft>
              <a:buFont typeface="+mj-lt"/>
              <a:buAutoNum type="arabicPeriod"/>
            </a:pPr>
            <a:r>
              <a:rPr lang="en-US" sz="2800">
                <a:solidFill>
                  <a:srgbClr val="053D53"/>
                </a:solidFill>
                <a:latin typeface="Arial" panose="020B0604020202020204" pitchFamily="34" charset="0"/>
                <a:cs typeface="Arial" panose="020B0604020202020204" pitchFamily="34" charset="0"/>
              </a:rPr>
              <a:t>Click</a:t>
            </a:r>
            <a:r>
              <a:rPr lang="en-US" sz="2800" b="1">
                <a:solidFill>
                  <a:srgbClr val="053D53"/>
                </a:solidFill>
                <a:latin typeface="Arial" panose="020B0604020202020204" pitchFamily="34" charset="0"/>
                <a:cs typeface="Arial" panose="020B0604020202020204" pitchFamily="34" charset="0"/>
              </a:rPr>
              <a:t> Sign in.</a:t>
            </a:r>
          </a:p>
          <a:p>
            <a:pPr>
              <a:spcBef>
                <a:spcPct val="20000"/>
              </a:spcBef>
              <a:spcAft>
                <a:spcPts val="1800"/>
              </a:spcAft>
            </a:pPr>
            <a:endParaRPr lang="en-US" sz="2800" b="1">
              <a:solidFill>
                <a:srgbClr val="053D53"/>
              </a:solidFill>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29B5F05-FB03-6EDA-355B-0A7DCF89F539}"/>
              </a:ext>
            </a:extLst>
          </p:cNvPr>
          <p:cNvSpPr txBox="1"/>
          <p:nvPr/>
        </p:nvSpPr>
        <p:spPr>
          <a:xfrm>
            <a:off x="918840" y="8163003"/>
            <a:ext cx="7760779" cy="1107996"/>
          </a:xfrm>
          <a:prstGeom prst="rect">
            <a:avLst/>
          </a:prstGeom>
          <a:noFill/>
        </p:spPr>
        <p:txBody>
          <a:bodyPr wrap="square" lIns="91440" tIns="45720" rIns="91440" bIns="45720" rtlCol="0" anchor="t">
            <a:spAutoFit/>
          </a:bodyPr>
          <a:lstStyle/>
          <a:p>
            <a:r>
              <a:rPr lang="en-US" sz="2200" b="1" i="1">
                <a:solidFill>
                  <a:srgbClr val="FF0000"/>
                </a:solidFill>
                <a:latin typeface="Arial"/>
                <a:cs typeface="Arial"/>
              </a:rPr>
              <a:t>Important Note:</a:t>
            </a:r>
            <a:r>
              <a:rPr lang="en-US" sz="2200" b="1" i="1">
                <a:latin typeface="Arial"/>
                <a:cs typeface="Arial"/>
              </a:rPr>
              <a:t> </a:t>
            </a:r>
            <a:r>
              <a:rPr lang="en-US" sz="2200" i="1">
                <a:latin typeface="Arial"/>
                <a:cs typeface="Arial"/>
              </a:rPr>
              <a:t>If you have difficulty logging in, we will capture your information and route it to the support team for action.</a:t>
            </a:r>
            <a:endParaRPr lang="en-US" sz="2200" i="1">
              <a:latin typeface="Arial" panose="020B0604020202020204" pitchFamily="34" charset="0"/>
              <a:cs typeface="Arial" panose="020B0604020202020204" pitchFamily="34" charset="0"/>
            </a:endParaRPr>
          </a:p>
        </p:txBody>
      </p:sp>
      <p:pic>
        <p:nvPicPr>
          <p:cNvPr id="9" name="Picture 8" descr="CWS-CARES log in page, showing the log in fields: User name, Password and Sign in button -The steps to logging in to CWS-CARES.">
            <a:extLst>
              <a:ext uri="{FF2B5EF4-FFF2-40B4-BE49-F238E27FC236}">
                <a16:creationId xmlns:a16="http://schemas.microsoft.com/office/drawing/2014/main" id="{F8C55A66-D8E6-EAA4-1B00-C285B8E440A1}"/>
              </a:ext>
            </a:extLst>
          </p:cNvPr>
          <p:cNvPicPr>
            <a:picLocks noChangeAspect="1"/>
          </p:cNvPicPr>
          <p:nvPr/>
        </p:nvPicPr>
        <p:blipFill>
          <a:blip r:embed="rId4"/>
          <a:srcRect l="7230" r="-2" b="-2"/>
          <a:stretch>
            <a:fillRect/>
          </a:stretch>
        </p:blipFill>
        <p:spPr>
          <a:xfrm>
            <a:off x="9372600" y="2376594"/>
            <a:ext cx="8001000" cy="6705600"/>
          </a:xfrm>
          <a:prstGeom prst="rect">
            <a:avLst/>
          </a:prstGeom>
          <a:solidFill>
            <a:schemeClr val="tx1"/>
          </a:solidFill>
          <a:ln>
            <a:solidFill>
              <a:schemeClr val="bg2">
                <a:lumMod val="10000"/>
              </a:schemeClr>
            </a:solidFill>
          </a:ln>
        </p:spPr>
      </p:pic>
      <p:sp>
        <p:nvSpPr>
          <p:cNvPr id="3" name="Date Placeholder 2">
            <a:extLst>
              <a:ext uri="{FF2B5EF4-FFF2-40B4-BE49-F238E27FC236}">
                <a16:creationId xmlns:a16="http://schemas.microsoft.com/office/drawing/2014/main" id="{C4BE0338-D243-F524-DC25-3B3CEE139F2F}"/>
              </a:ext>
            </a:extLst>
          </p:cNvPr>
          <p:cNvSpPr>
            <a:spLocks noGrp="1"/>
          </p:cNvSpPr>
          <p:nvPr>
            <p:ph type="dt" sz="half" idx="10"/>
          </p:nvPr>
        </p:nvSpPr>
        <p:spPr>
          <a:xfrm>
            <a:off x="914400" y="9486900"/>
            <a:ext cx="2362200" cy="365123"/>
          </a:xfrm>
        </p:spPr>
        <p:txBody>
          <a:bodyPr vert="horz" lIns="91440" tIns="45720" rIns="91440" bIns="45720" rtlCol="0"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869EB20-BE13-D953-4AC7-03E3E12EF331}"/>
              </a:ext>
            </a:extLst>
          </p:cNvPr>
          <p:cNvSpPr>
            <a:spLocks noGrp="1"/>
          </p:cNvSpPr>
          <p:nvPr>
            <p:ph type="sldNum" sz="quarter" idx="12"/>
          </p:nvPr>
        </p:nvSpPr>
        <p:spPr>
          <a:xfrm>
            <a:off x="15240000" y="9486898"/>
            <a:ext cx="2133600" cy="365125"/>
          </a:xfrm>
        </p:spPr>
        <p:txBody>
          <a:bodyPr vert="horz" lIns="91440" tIns="45720" rIns="91440" bIns="45720" rtlCol="0" anchor="ctr">
            <a:normAutofit/>
          </a:bodyPr>
          <a:lstStyle/>
          <a:p>
            <a:pPr>
              <a:spcAft>
                <a:spcPts val="600"/>
              </a:spcAft>
            </a:pPr>
            <a:fld id="{B6F15528-21DE-4FAA-801E-634DDDAF4B2B}" type="slidenum">
              <a:rPr lang="en-US" smtClean="0"/>
              <a:pPr>
                <a:spcAft>
                  <a:spcPts val="600"/>
                </a:spcAft>
              </a:pPr>
              <a:t>10</a:t>
            </a:fld>
            <a:endParaRPr lang="en-US"/>
          </a:p>
        </p:txBody>
      </p:sp>
      <p:grpSp>
        <p:nvGrpSpPr>
          <p:cNvPr id="13" name="Group 12">
            <a:extLst>
              <a:ext uri="{FF2B5EF4-FFF2-40B4-BE49-F238E27FC236}">
                <a16:creationId xmlns:a16="http://schemas.microsoft.com/office/drawing/2014/main" id="{A873E1DA-C9D4-68F6-2E43-B11FF0A96575}"/>
              </a:ext>
              <a:ext uri="{C183D7F6-B498-43B3-948B-1728B52AA6E4}">
                <adec:decorative xmlns:adec="http://schemas.microsoft.com/office/drawing/2017/decorative" val="1"/>
              </a:ext>
            </a:extLst>
          </p:cNvPr>
          <p:cNvGrpSpPr/>
          <p:nvPr/>
        </p:nvGrpSpPr>
        <p:grpSpPr>
          <a:xfrm>
            <a:off x="11174716" y="5451093"/>
            <a:ext cx="589596" cy="541213"/>
            <a:chOff x="1295400" y="3205100"/>
            <a:chExt cx="2023350" cy="1999096"/>
          </a:xfrm>
        </p:grpSpPr>
        <p:sp>
          <p:nvSpPr>
            <p:cNvPr id="15" name="Freeform 9">
              <a:extLst>
                <a:ext uri="{FF2B5EF4-FFF2-40B4-BE49-F238E27FC236}">
                  <a16:creationId xmlns:a16="http://schemas.microsoft.com/office/drawing/2014/main" id="{168DE21F-0239-5235-F1AC-CE7575275334}"/>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17" name="TextBox 16">
              <a:extLst>
                <a:ext uri="{FF2B5EF4-FFF2-40B4-BE49-F238E27FC236}">
                  <a16:creationId xmlns:a16="http://schemas.microsoft.com/office/drawing/2014/main" id="{AE0811B2-E739-0310-678A-6C7DF01E186A}"/>
                </a:ext>
              </a:extLst>
            </p:cNvPr>
            <p:cNvSpPr txBox="1">
              <a:spLocks/>
            </p:cNvSpPr>
            <p:nvPr/>
          </p:nvSpPr>
          <p:spPr>
            <a:xfrm>
              <a:off x="1734054" y="3908797"/>
              <a:ext cx="1066799" cy="1295399"/>
            </a:xfrm>
            <a:prstGeom prst="rect">
              <a:avLst/>
            </a:prstGeom>
            <a:noFill/>
          </p:spPr>
          <p:txBody>
            <a:bodyPr wrap="square" rtlCol="0" anchor="ctr" anchorCtr="0">
              <a:noAutofit/>
            </a:bodyPr>
            <a:lstStyle/>
            <a:p>
              <a:pPr algn="ctr"/>
              <a:r>
                <a:rPr lang="en-US" sz="3200" b="1">
                  <a:solidFill>
                    <a:schemeClr val="bg1"/>
                  </a:solidFill>
                </a:rPr>
                <a:t>2</a:t>
              </a:r>
            </a:p>
          </p:txBody>
        </p:sp>
      </p:grpSp>
      <p:grpSp>
        <p:nvGrpSpPr>
          <p:cNvPr id="18" name="Group 17">
            <a:extLst>
              <a:ext uri="{FF2B5EF4-FFF2-40B4-BE49-F238E27FC236}">
                <a16:creationId xmlns:a16="http://schemas.microsoft.com/office/drawing/2014/main" id="{365B7006-B666-0083-756B-09C9599F7FE7}"/>
              </a:ext>
              <a:ext uri="{C183D7F6-B498-43B3-948B-1728B52AA6E4}">
                <adec:decorative xmlns:adec="http://schemas.microsoft.com/office/drawing/2017/decorative" val="1"/>
              </a:ext>
            </a:extLst>
          </p:cNvPr>
          <p:cNvGrpSpPr/>
          <p:nvPr/>
        </p:nvGrpSpPr>
        <p:grpSpPr>
          <a:xfrm>
            <a:off x="11172588" y="6168707"/>
            <a:ext cx="589596" cy="533400"/>
            <a:chOff x="1295400" y="3205100"/>
            <a:chExt cx="2023350" cy="1970237"/>
          </a:xfrm>
        </p:grpSpPr>
        <p:sp>
          <p:nvSpPr>
            <p:cNvPr id="19" name="Freeform 9">
              <a:extLst>
                <a:ext uri="{FF2B5EF4-FFF2-40B4-BE49-F238E27FC236}">
                  <a16:creationId xmlns:a16="http://schemas.microsoft.com/office/drawing/2014/main" id="{A8771637-F964-E7B2-7436-2F4608069EDF}"/>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lIns="91440" tIns="45720" rIns="91440" bIns="45720" anchor="t"/>
            <a:lstStyle/>
            <a:p>
              <a:endParaRPr lang="en-US"/>
            </a:p>
          </p:txBody>
        </p:sp>
        <p:sp>
          <p:nvSpPr>
            <p:cNvPr id="20" name="TextBox 19">
              <a:extLst>
                <a:ext uri="{FF2B5EF4-FFF2-40B4-BE49-F238E27FC236}">
                  <a16:creationId xmlns:a16="http://schemas.microsoft.com/office/drawing/2014/main" id="{F4D4B9B4-4E20-02F9-6CBD-B6BD155431FF}"/>
                </a:ext>
              </a:extLst>
            </p:cNvPr>
            <p:cNvSpPr txBox="1">
              <a:spLocks/>
            </p:cNvSpPr>
            <p:nvPr/>
          </p:nvSpPr>
          <p:spPr>
            <a:xfrm>
              <a:off x="1773674" y="3867397"/>
              <a:ext cx="1066799" cy="1295399"/>
            </a:xfrm>
            <a:prstGeom prst="rect">
              <a:avLst/>
            </a:prstGeom>
            <a:noFill/>
          </p:spPr>
          <p:txBody>
            <a:bodyPr wrap="square" rtlCol="0" anchor="ctr" anchorCtr="0">
              <a:noAutofit/>
            </a:bodyPr>
            <a:lstStyle/>
            <a:p>
              <a:pPr algn="ctr"/>
              <a:r>
                <a:rPr lang="en-US" sz="3200" b="1">
                  <a:solidFill>
                    <a:schemeClr val="bg1"/>
                  </a:solidFill>
                </a:rPr>
                <a:t>3</a:t>
              </a:r>
            </a:p>
          </p:txBody>
        </p:sp>
      </p:grpSp>
      <p:grpSp>
        <p:nvGrpSpPr>
          <p:cNvPr id="8" name="Group 7">
            <a:extLst>
              <a:ext uri="{FF2B5EF4-FFF2-40B4-BE49-F238E27FC236}">
                <a16:creationId xmlns:a16="http://schemas.microsoft.com/office/drawing/2014/main" id="{8E838601-CEC8-5E9A-D6D6-6A80A08B1F96}"/>
              </a:ext>
              <a:ext uri="{C183D7F6-B498-43B3-948B-1728B52AA6E4}">
                <adec:decorative xmlns:adec="http://schemas.microsoft.com/office/drawing/2017/decorative" val="1"/>
              </a:ext>
            </a:extLst>
          </p:cNvPr>
          <p:cNvGrpSpPr/>
          <p:nvPr/>
        </p:nvGrpSpPr>
        <p:grpSpPr>
          <a:xfrm>
            <a:off x="11174716" y="6872873"/>
            <a:ext cx="589596" cy="541213"/>
            <a:chOff x="1295400" y="3205100"/>
            <a:chExt cx="2023350" cy="1999096"/>
          </a:xfrm>
        </p:grpSpPr>
        <p:sp>
          <p:nvSpPr>
            <p:cNvPr id="21" name="Freeform 9">
              <a:extLst>
                <a:ext uri="{FF2B5EF4-FFF2-40B4-BE49-F238E27FC236}">
                  <a16:creationId xmlns:a16="http://schemas.microsoft.com/office/drawing/2014/main" id="{E15F0093-F3AE-C15D-822B-393827C3E8AD}"/>
                </a:ext>
              </a:extLst>
            </p:cNvPr>
            <p:cNvSpPr/>
            <p:nvPr/>
          </p:nvSpPr>
          <p:spPr>
            <a:xfrm>
              <a:off x="1295400" y="3205100"/>
              <a:ext cx="2023350" cy="1970237"/>
            </a:xfrm>
            <a:custGeom>
              <a:avLst/>
              <a:gdLst/>
              <a:ahLst/>
              <a:cxnLst/>
              <a:rect l="l" t="t" r="r" b="b"/>
              <a:pathLst>
                <a:path w="2023350" h="1970237">
                  <a:moveTo>
                    <a:pt x="0" y="0"/>
                  </a:moveTo>
                  <a:lnTo>
                    <a:pt x="2023350" y="0"/>
                  </a:lnTo>
                  <a:lnTo>
                    <a:pt x="2023350" y="1970237"/>
                  </a:lnTo>
                  <a:lnTo>
                    <a:pt x="0" y="1970237"/>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2" name="TextBox 21">
              <a:extLst>
                <a:ext uri="{FF2B5EF4-FFF2-40B4-BE49-F238E27FC236}">
                  <a16:creationId xmlns:a16="http://schemas.microsoft.com/office/drawing/2014/main" id="{A3275C61-C7C2-9BE1-DB73-0BD603F7A670}"/>
                </a:ext>
              </a:extLst>
            </p:cNvPr>
            <p:cNvSpPr txBox="1">
              <a:spLocks/>
            </p:cNvSpPr>
            <p:nvPr/>
          </p:nvSpPr>
          <p:spPr>
            <a:xfrm>
              <a:off x="1734054" y="3908797"/>
              <a:ext cx="1066799" cy="1295399"/>
            </a:xfrm>
            <a:prstGeom prst="rect">
              <a:avLst/>
            </a:prstGeom>
            <a:noFill/>
          </p:spPr>
          <p:txBody>
            <a:bodyPr wrap="square" lIns="91440" tIns="45720" rIns="91440" bIns="45720" rtlCol="0" anchor="ctr" anchorCtr="0">
              <a:noAutofit/>
            </a:bodyPr>
            <a:lstStyle/>
            <a:p>
              <a:pPr algn="ctr"/>
              <a:r>
                <a:rPr lang="en-US" sz="3200" b="1">
                  <a:solidFill>
                    <a:schemeClr val="bg1"/>
                  </a:solidFill>
                </a:rPr>
                <a:t>4</a:t>
              </a:r>
            </a:p>
          </p:txBody>
        </p:sp>
      </p:grpSp>
    </p:spTree>
    <p:extLst>
      <p:ext uri="{BB962C8B-B14F-4D97-AF65-F5344CB8AC3E}">
        <p14:creationId xmlns:p14="http://schemas.microsoft.com/office/powerpoint/2010/main" val="18131166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A5A26-3229-2474-FF59-45EF75874143}"/>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CE3E362-295F-A64A-9EC3-85BFE7651CF1}"/>
              </a:ext>
            </a:extLst>
          </p:cNvPr>
          <p:cNvSpPr>
            <a:spLocks noGrp="1"/>
          </p:cNvSpPr>
          <p:nvPr>
            <p:ph type="title"/>
          </p:nvPr>
        </p:nvSpPr>
        <p:spPr>
          <a:xfrm>
            <a:off x="1344705" y="571500"/>
            <a:ext cx="14826009" cy="1380565"/>
          </a:xfrm>
        </p:spPr>
        <p:txBody>
          <a:bodyPr/>
          <a:lstStyle/>
          <a:p>
            <a:r>
              <a:rPr lang="en-US">
                <a:latin typeface="Arial"/>
                <a:cs typeface="Arial"/>
              </a:rPr>
              <a:t>Accessing the CARES Training Environment (104)</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1A65E07E-4B28-8209-6C0B-64282292C9B1}"/>
              </a:ext>
            </a:extLst>
          </p:cNvPr>
          <p:cNvSpPr>
            <a:spLocks noGrp="1"/>
          </p:cNvSpPr>
          <p:nvPr>
            <p:ph type="body" sz="half" idx="2"/>
          </p:nvPr>
        </p:nvSpPr>
        <p:spPr>
          <a:xfrm>
            <a:off x="479759" y="3558339"/>
            <a:ext cx="6201229" cy="3174332"/>
          </a:xfrm>
        </p:spPr>
        <p:txBody>
          <a:bodyPr vert="horz" lIns="91440" tIns="45720" rIns="91440" bIns="45720" rtlCol="0" anchor="t">
            <a:normAutofit/>
          </a:bodyPr>
          <a:lstStyle/>
          <a:p>
            <a:r>
              <a:rPr lang="en-US">
                <a:latin typeface="Arial"/>
                <a:cs typeface="Arial"/>
              </a:rPr>
              <a:t>The first screen shown upon login is the Okta My Apps dashboard. </a:t>
            </a:r>
          </a:p>
          <a:p>
            <a:endParaRPr lang="en-US">
              <a:latin typeface="Arial"/>
              <a:cs typeface="Arial"/>
            </a:endParaRPr>
          </a:p>
          <a:p>
            <a:r>
              <a:rPr lang="en-US">
                <a:latin typeface="Arial"/>
                <a:cs typeface="Arial"/>
              </a:rPr>
              <a:t>To enter CWS-CARES training environment, choose the </a:t>
            </a:r>
            <a:r>
              <a:rPr lang="en-US" b="1">
                <a:latin typeface="Arial"/>
                <a:cs typeface="Arial"/>
              </a:rPr>
              <a:t>Training</a:t>
            </a:r>
            <a:r>
              <a:rPr lang="en-US">
                <a:latin typeface="Arial"/>
                <a:cs typeface="Arial"/>
              </a:rPr>
              <a:t> (</a:t>
            </a:r>
            <a:r>
              <a:rPr lang="en-US" b="1">
                <a:latin typeface="Arial"/>
                <a:cs typeface="Arial"/>
              </a:rPr>
              <a:t>CARES 104)</a:t>
            </a:r>
            <a:r>
              <a:rPr lang="en-US">
                <a:latin typeface="Arial"/>
                <a:cs typeface="Arial"/>
              </a:rPr>
              <a:t> tile</a:t>
            </a:r>
          </a:p>
        </p:txBody>
      </p:sp>
      <p:grpSp>
        <p:nvGrpSpPr>
          <p:cNvPr id="8" name="Group 7" descr="The Okta My Apps dashboard, with the Training (CARES104) tile highlighted.">
            <a:extLst>
              <a:ext uri="{FF2B5EF4-FFF2-40B4-BE49-F238E27FC236}">
                <a16:creationId xmlns:a16="http://schemas.microsoft.com/office/drawing/2014/main" id="{B2F57BB7-3D3A-FAE4-4FA6-3B1478B61C90}"/>
              </a:ext>
            </a:extLst>
          </p:cNvPr>
          <p:cNvGrpSpPr/>
          <p:nvPr/>
        </p:nvGrpSpPr>
        <p:grpSpPr>
          <a:xfrm>
            <a:off x="6969346" y="2952750"/>
            <a:ext cx="10810874" cy="4767262"/>
            <a:chOff x="7669433" y="2952750"/>
            <a:chExt cx="10096500" cy="4381500"/>
          </a:xfrm>
        </p:grpSpPr>
        <p:pic>
          <p:nvPicPr>
            <p:cNvPr id="3" name="Picture 2">
              <a:extLst>
                <a:ext uri="{FF2B5EF4-FFF2-40B4-BE49-F238E27FC236}">
                  <a16:creationId xmlns:a16="http://schemas.microsoft.com/office/drawing/2014/main" id="{16AA926C-B5F3-D9D3-E7B2-3E4B1F4B0F80}"/>
                </a:ext>
              </a:extLst>
            </p:cNvPr>
            <p:cNvPicPr>
              <a:picLocks noChangeAspect="1"/>
            </p:cNvPicPr>
            <p:nvPr/>
          </p:nvPicPr>
          <p:blipFill>
            <a:blip r:embed="rId3"/>
            <a:stretch>
              <a:fillRect/>
            </a:stretch>
          </p:blipFill>
          <p:spPr>
            <a:xfrm>
              <a:off x="7669433" y="2952750"/>
              <a:ext cx="10096500" cy="4381500"/>
            </a:xfrm>
            <a:prstGeom prst="rect">
              <a:avLst/>
            </a:prstGeom>
          </p:spPr>
        </p:pic>
        <p:sp>
          <p:nvSpPr>
            <p:cNvPr id="5" name="Rectangle 4">
              <a:extLst>
                <a:ext uri="{FF2B5EF4-FFF2-40B4-BE49-F238E27FC236}">
                  <a16:creationId xmlns:a16="http://schemas.microsoft.com/office/drawing/2014/main" id="{27052346-4684-0E31-B0D3-5E3DEF84A65B}"/>
                </a:ext>
              </a:extLst>
            </p:cNvPr>
            <p:cNvSpPr/>
            <p:nvPr/>
          </p:nvSpPr>
          <p:spPr>
            <a:xfrm>
              <a:off x="12399378" y="4861367"/>
              <a:ext cx="2141317" cy="209791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ate Placeholder 6">
            <a:extLst>
              <a:ext uri="{FF2B5EF4-FFF2-40B4-BE49-F238E27FC236}">
                <a16:creationId xmlns:a16="http://schemas.microsoft.com/office/drawing/2014/main" id="{DCDAD830-CCA4-624A-DF99-ECEDDE1F78CD}"/>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EEF0DBC4-5942-85E8-8DC1-6B29DC9660D7}"/>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1065015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51BA0-BA00-D20A-0885-A49C50CD1BEC}"/>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67239764-DA67-2032-4A9F-24EE9586C441}"/>
              </a:ext>
            </a:extLst>
          </p:cNvPr>
          <p:cNvSpPr>
            <a:spLocks noGrp="1"/>
          </p:cNvSpPr>
          <p:nvPr>
            <p:ph type="title"/>
          </p:nvPr>
        </p:nvSpPr>
        <p:spPr>
          <a:xfrm>
            <a:off x="1196788" y="262218"/>
            <a:ext cx="15614800" cy="1676400"/>
          </a:xfrm>
        </p:spPr>
        <p:txBody>
          <a:bodyPr/>
          <a:lstStyle/>
          <a:p>
            <a:r>
              <a:rPr lang="en-US">
                <a:latin typeface="Arial"/>
                <a:cs typeface="Arial"/>
              </a:rPr>
              <a:t>How to Know You're In the Right Place: CWS-CARES</a:t>
            </a:r>
            <a:endParaRPr lang="en-US">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B0CF1296-9BD6-ACED-F3EC-DD1215C9246E}"/>
              </a:ext>
            </a:extLst>
          </p:cNvPr>
          <p:cNvSpPr>
            <a:spLocks noGrp="1"/>
          </p:cNvSpPr>
          <p:nvPr>
            <p:ph type="body" sz="half" idx="2"/>
          </p:nvPr>
        </p:nvSpPr>
        <p:spPr>
          <a:xfrm>
            <a:off x="739588" y="2565734"/>
            <a:ext cx="4769777" cy="6768766"/>
          </a:xfrm>
        </p:spPr>
        <p:txBody>
          <a:bodyPr vert="horz" lIns="91440" tIns="45720" rIns="91440" bIns="45720" rtlCol="0" anchor="t">
            <a:normAutofit fontScale="92500"/>
          </a:bodyPr>
          <a:lstStyle/>
          <a:p>
            <a:r>
              <a:rPr lang="en-US">
                <a:latin typeface="Arial"/>
                <a:cs typeface="Arial"/>
              </a:rPr>
              <a:t>Verify that you are in </a:t>
            </a:r>
            <a:r>
              <a:rPr lang="en-US" b="1">
                <a:latin typeface="Arial"/>
                <a:cs typeface="Arial"/>
              </a:rPr>
              <a:t>CARES </a:t>
            </a:r>
            <a:r>
              <a:rPr lang="en-US">
                <a:latin typeface="Arial"/>
                <a:cs typeface="Arial"/>
              </a:rPr>
              <a:t>application</a:t>
            </a:r>
            <a:r>
              <a:rPr lang="en-US" b="1">
                <a:latin typeface="Arial"/>
                <a:cs typeface="Arial"/>
              </a:rPr>
              <a:t> </a:t>
            </a:r>
            <a:r>
              <a:rPr lang="en-US">
                <a:latin typeface="Arial"/>
                <a:cs typeface="Arial"/>
              </a:rPr>
              <a:t>tile in the App Launcher in the top left corner of your homepage.</a:t>
            </a:r>
            <a:endParaRPr lang="en-US">
              <a:latin typeface="Arial"/>
              <a:ea typeface="Calibri"/>
              <a:cs typeface="Arial"/>
            </a:endParaRPr>
          </a:p>
          <a:p>
            <a:endParaRPr lang="en-US">
              <a:latin typeface="Arial" panose="020B0604020202020204" pitchFamily="34" charset="0"/>
              <a:cs typeface="Arial" panose="020B0604020202020204" pitchFamily="34" charset="0"/>
            </a:endParaRPr>
          </a:p>
          <a:p>
            <a:r>
              <a:rPr lang="en-US">
                <a:latin typeface="Arial"/>
                <a:cs typeface="Arial"/>
              </a:rPr>
              <a:t>After clicking the </a:t>
            </a:r>
            <a:r>
              <a:rPr lang="en-US" b="1">
                <a:latin typeface="Arial"/>
                <a:cs typeface="Arial"/>
              </a:rPr>
              <a:t>CARES</a:t>
            </a:r>
            <a:r>
              <a:rPr lang="en-US">
                <a:latin typeface="Arial"/>
                <a:cs typeface="Arial"/>
              </a:rPr>
              <a:t> tile in the App Launcher, the CWS-CARES Home Page displays.</a:t>
            </a:r>
            <a:endParaRPr lang="en-US"/>
          </a:p>
          <a:p>
            <a:endParaRPr lang="en-US">
              <a:latin typeface="Arial"/>
              <a:cs typeface="Arial"/>
            </a:endParaRPr>
          </a:p>
          <a:p>
            <a:r>
              <a:rPr lang="en-US" b="1" i="1">
                <a:latin typeface="Arial"/>
                <a:cs typeface="Arial"/>
              </a:rPr>
              <a:t>Important Note:</a:t>
            </a:r>
            <a:r>
              <a:rPr lang="en-US">
                <a:latin typeface="Arial"/>
                <a:cs typeface="Arial"/>
              </a:rPr>
              <a:t> </a:t>
            </a:r>
            <a:r>
              <a:rPr lang="en-US" i="1">
                <a:latin typeface="Arial"/>
                <a:cs typeface="Arial"/>
              </a:rPr>
              <a:t>If you are NOT in the CARES application, click the App Launcher (highlighted in the screenshot). Then, select the CARES application.</a:t>
            </a:r>
            <a:endParaRPr lang="en-US" i="1">
              <a:latin typeface="Arial" panose="020B0604020202020204" pitchFamily="34" charset="0"/>
              <a:cs typeface="Arial" panose="020B0604020202020204" pitchFamily="34" charset="0"/>
            </a:endParaRPr>
          </a:p>
          <a:p>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grpSp>
        <p:nvGrpSpPr>
          <p:cNvPr id="5" name="Group 4" descr="The CARES 104 home page is displayed, with the CARES name located next to the waffle button, highlighted at the top left corner of the homepage.">
            <a:extLst>
              <a:ext uri="{FF2B5EF4-FFF2-40B4-BE49-F238E27FC236}">
                <a16:creationId xmlns:a16="http://schemas.microsoft.com/office/drawing/2014/main" id="{33A2838A-2D85-D413-CFF0-D760DD30F641}"/>
              </a:ext>
            </a:extLst>
          </p:cNvPr>
          <p:cNvGrpSpPr/>
          <p:nvPr/>
        </p:nvGrpSpPr>
        <p:grpSpPr>
          <a:xfrm>
            <a:off x="5951753" y="2565186"/>
            <a:ext cx="11927224" cy="6675420"/>
            <a:chOff x="5575236" y="2565186"/>
            <a:chExt cx="12196165" cy="6769549"/>
          </a:xfrm>
        </p:grpSpPr>
        <p:pic>
          <p:nvPicPr>
            <p:cNvPr id="8" name="Picture 7">
              <a:extLst>
                <a:ext uri="{FF2B5EF4-FFF2-40B4-BE49-F238E27FC236}">
                  <a16:creationId xmlns:a16="http://schemas.microsoft.com/office/drawing/2014/main" id="{2E812337-0F20-B773-557C-9B54E86A76D2}"/>
                </a:ext>
              </a:extLst>
            </p:cNvPr>
            <p:cNvPicPr>
              <a:picLocks noChangeAspect="1"/>
            </p:cNvPicPr>
            <p:nvPr/>
          </p:nvPicPr>
          <p:blipFill>
            <a:blip r:embed="rId3"/>
            <a:stretch>
              <a:fillRect/>
            </a:stretch>
          </p:blipFill>
          <p:spPr>
            <a:xfrm>
              <a:off x="5575236" y="2565186"/>
              <a:ext cx="12196165" cy="6769549"/>
            </a:xfrm>
            <a:prstGeom prst="rect">
              <a:avLst/>
            </a:prstGeom>
          </p:spPr>
        </p:pic>
        <p:sp>
          <p:nvSpPr>
            <p:cNvPr id="3" name="Rectangle 2">
              <a:extLst>
                <a:ext uri="{FF2B5EF4-FFF2-40B4-BE49-F238E27FC236}">
                  <a16:creationId xmlns:a16="http://schemas.microsoft.com/office/drawing/2014/main" id="{2EF1E2F6-0056-5CF4-E438-685DD64F1AEC}"/>
                </a:ext>
              </a:extLst>
            </p:cNvPr>
            <p:cNvSpPr/>
            <p:nvPr/>
          </p:nvSpPr>
          <p:spPr>
            <a:xfrm>
              <a:off x="5688106" y="2998693"/>
              <a:ext cx="1250576" cy="457200"/>
            </a:xfrm>
            <a:prstGeom prst="rect">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Date Placeholder 6">
            <a:extLst>
              <a:ext uri="{FF2B5EF4-FFF2-40B4-BE49-F238E27FC236}">
                <a16:creationId xmlns:a16="http://schemas.microsoft.com/office/drawing/2014/main" id="{9B1513A7-243C-5A3F-DEA1-A5C95ACBF799}"/>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289FE7D4-1541-BD4B-8373-433209D34816}"/>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16159859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E7C39-ACFA-5038-3765-26EC0F83BA60}"/>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73D2B109-306B-3F29-5CBC-353C78678A64}"/>
              </a:ext>
            </a:extLst>
          </p:cNvPr>
          <p:cNvSpPr>
            <a:spLocks noGrp="1"/>
          </p:cNvSpPr>
          <p:nvPr>
            <p:ph type="title"/>
          </p:nvPr>
        </p:nvSpPr>
        <p:spPr>
          <a:xfrm>
            <a:off x="1285875" y="571500"/>
            <a:ext cx="8051074" cy="1133475"/>
          </a:xfrm>
        </p:spPr>
        <p:txBody>
          <a:bodyPr/>
          <a:lstStyle/>
          <a:p>
            <a:r>
              <a:rPr lang="en-US">
                <a:latin typeface="Arial" panose="020B0604020202020204" pitchFamily="34" charset="0"/>
                <a:cs typeface="Arial" panose="020B0604020202020204" pitchFamily="34" charset="0"/>
              </a:rPr>
              <a:t>Navigation Menu</a:t>
            </a:r>
          </a:p>
        </p:txBody>
      </p:sp>
      <p:sp>
        <p:nvSpPr>
          <p:cNvPr id="6" name="Text Placeholder 5">
            <a:extLst>
              <a:ext uri="{FF2B5EF4-FFF2-40B4-BE49-F238E27FC236}">
                <a16:creationId xmlns:a16="http://schemas.microsoft.com/office/drawing/2014/main" id="{8F91911F-8250-E6C7-7D1A-3E8652596ED6}"/>
              </a:ext>
            </a:extLst>
          </p:cNvPr>
          <p:cNvSpPr>
            <a:spLocks noGrp="1"/>
          </p:cNvSpPr>
          <p:nvPr>
            <p:ph type="body" sz="half" idx="2"/>
          </p:nvPr>
        </p:nvSpPr>
        <p:spPr>
          <a:xfrm>
            <a:off x="914400" y="2157413"/>
            <a:ext cx="5270992" cy="7177087"/>
          </a:xfrm>
        </p:spPr>
        <p:txBody>
          <a:bodyPr vert="horz" lIns="91440" tIns="45720" rIns="91440" bIns="45720" rtlCol="0" anchor="t">
            <a:normAutofit/>
          </a:bodyPr>
          <a:lstStyle/>
          <a:p>
            <a:r>
              <a:rPr lang="en-US">
                <a:latin typeface="Arial"/>
                <a:cs typeface="Arial"/>
              </a:rPr>
              <a:t>The </a:t>
            </a:r>
            <a:r>
              <a:rPr lang="en-US" b="1">
                <a:latin typeface="Arial"/>
                <a:cs typeface="Arial"/>
              </a:rPr>
              <a:t>Navigation Menu </a:t>
            </a:r>
            <a:r>
              <a:rPr lang="en-US">
                <a:latin typeface="Arial"/>
                <a:cs typeface="Arial"/>
              </a:rPr>
              <a:t>consists of a dropdown that contains links to sections of CWS-CARES that you have permission to access.</a:t>
            </a:r>
            <a:endParaRPr lang="en-US"/>
          </a:p>
          <a:p>
            <a:endParaRPr lang="en-US">
              <a:latin typeface="Arial"/>
              <a:cs typeface="Arial"/>
            </a:endParaRPr>
          </a:p>
          <a:p>
            <a:r>
              <a:rPr lang="en-US">
                <a:latin typeface="Arial"/>
                <a:cs typeface="Arial"/>
              </a:rPr>
              <a:t>Common selections are:</a:t>
            </a:r>
            <a:endParaRPr lang="en-US"/>
          </a:p>
          <a:p>
            <a:pPr marL="457200" indent="-457200">
              <a:buFont typeface="Wingdings" panose="05000000000000000000" pitchFamily="2" charset="2"/>
              <a:buChar char="Ø"/>
            </a:pPr>
            <a:r>
              <a:rPr lang="en-US" i="1">
                <a:latin typeface="Arial"/>
                <a:cs typeface="Arial"/>
              </a:rPr>
              <a:t>Home</a:t>
            </a:r>
          </a:p>
          <a:p>
            <a:pPr marL="457200" indent="-457200">
              <a:buFont typeface="Wingdings" panose="05000000000000000000" pitchFamily="2" charset="2"/>
              <a:buChar char="Ø"/>
            </a:pPr>
            <a:r>
              <a:rPr lang="en-US" i="1">
                <a:latin typeface="Arial"/>
                <a:cs typeface="Arial"/>
              </a:rPr>
              <a:t>Screenings</a:t>
            </a:r>
          </a:p>
          <a:p>
            <a:pPr marL="457200" indent="-457200">
              <a:buFont typeface="Wingdings" panose="05000000000000000000" pitchFamily="2" charset="2"/>
              <a:buChar char="Ø"/>
            </a:pPr>
            <a:r>
              <a:rPr lang="en-US" i="1">
                <a:latin typeface="Arial"/>
                <a:cs typeface="Arial"/>
              </a:rPr>
              <a:t>Eligibility</a:t>
            </a:r>
          </a:p>
          <a:p>
            <a:pPr marL="457200" indent="-457200">
              <a:buFont typeface="Wingdings" panose="05000000000000000000" pitchFamily="2" charset="2"/>
              <a:buChar char="Ø"/>
            </a:pPr>
            <a:r>
              <a:rPr lang="en-US" i="1">
                <a:latin typeface="Arial"/>
                <a:cs typeface="Arial"/>
              </a:rPr>
              <a:t>Cases</a:t>
            </a:r>
          </a:p>
          <a:p>
            <a:pPr marL="457200" indent="-457200">
              <a:buFont typeface="Wingdings" panose="05000000000000000000" pitchFamily="2" charset="2"/>
              <a:buChar char="Ø"/>
            </a:pPr>
            <a:r>
              <a:rPr lang="en-US" i="1">
                <a:latin typeface="Arial"/>
                <a:cs typeface="Arial"/>
              </a:rPr>
              <a:t>Reports</a:t>
            </a:r>
          </a:p>
          <a:p>
            <a:pPr marL="457200" indent="-457200">
              <a:buFont typeface="Wingdings" panose="05000000000000000000" pitchFamily="2" charset="2"/>
              <a:buChar char="Ø"/>
            </a:pPr>
            <a:r>
              <a:rPr lang="en-US" i="1">
                <a:latin typeface="Arial"/>
                <a:cs typeface="Arial"/>
              </a:rPr>
              <a:t>Person Search</a:t>
            </a:r>
          </a:p>
          <a:p>
            <a:pPr marL="457200" indent="-457200">
              <a:buFont typeface="Wingdings" panose="05000000000000000000" pitchFamily="2" charset="2"/>
              <a:buChar char="Ø"/>
            </a:pPr>
            <a:r>
              <a:rPr lang="en-US" i="1">
                <a:latin typeface="Arial"/>
                <a:cs typeface="Arial"/>
              </a:rPr>
              <a:t>Work Items</a:t>
            </a:r>
            <a:endParaRPr lang="en-US" i="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p:txBody>
      </p:sp>
      <p:pic>
        <p:nvPicPr>
          <p:cNvPr id="3" name="Picture 2" descr="The Home page Navigation Menu dropdown window, showing commonly used links to sections of CWS-CARES.&#10;&#10;Selections displayed are:&#10;Home&#10;Work Items&#10;Eligibility&#10;Screenings&#10;Cases&#10;Organizations&#10;CARES Timeline&#10;CARES Timeline Level 2">
            <a:extLst>
              <a:ext uri="{FF2B5EF4-FFF2-40B4-BE49-F238E27FC236}">
                <a16:creationId xmlns:a16="http://schemas.microsoft.com/office/drawing/2014/main" id="{31104E60-BCE9-FB67-D872-DA3AC3CDECC3}"/>
              </a:ext>
            </a:extLst>
          </p:cNvPr>
          <p:cNvPicPr>
            <a:picLocks noChangeAspect="1"/>
          </p:cNvPicPr>
          <p:nvPr/>
        </p:nvPicPr>
        <p:blipFill>
          <a:blip r:embed="rId3"/>
          <a:stretch>
            <a:fillRect/>
          </a:stretch>
        </p:blipFill>
        <p:spPr>
          <a:xfrm>
            <a:off x="6583999" y="2400979"/>
            <a:ext cx="11447984" cy="6399440"/>
          </a:xfrm>
          <a:prstGeom prst="rect">
            <a:avLst/>
          </a:prstGeom>
          <a:ln>
            <a:solidFill>
              <a:schemeClr val="accent3">
                <a:lumMod val="10000"/>
              </a:schemeClr>
            </a:solidFill>
          </a:ln>
        </p:spPr>
      </p:pic>
      <p:sp>
        <p:nvSpPr>
          <p:cNvPr id="7" name="Date Placeholder 6">
            <a:extLst>
              <a:ext uri="{FF2B5EF4-FFF2-40B4-BE49-F238E27FC236}">
                <a16:creationId xmlns:a16="http://schemas.microsoft.com/office/drawing/2014/main" id="{2DAFCF02-C5F6-91F2-AA29-97B9EFDE86E7}"/>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BA9F3916-9F8D-C309-9AA5-52490A5DDC99}"/>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6166617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F4A2E-35A9-5020-C793-1EE4450CE0AA}"/>
            </a:ext>
          </a:extLst>
        </p:cNvPr>
        <p:cNvGrpSpPr/>
        <p:nvPr/>
      </p:nvGrpSpPr>
      <p:grpSpPr>
        <a:xfrm>
          <a:off x="0" y="0"/>
          <a:ext cx="0" cy="0"/>
          <a:chOff x="0" y="0"/>
          <a:chExt cx="0" cy="0"/>
        </a:xfrm>
      </p:grpSpPr>
      <p:sp>
        <p:nvSpPr>
          <p:cNvPr id="11" name="Title 10">
            <a:extLst>
              <a:ext uri="{FF2B5EF4-FFF2-40B4-BE49-F238E27FC236}">
                <a16:creationId xmlns:a16="http://schemas.microsoft.com/office/drawing/2014/main" id="{F85C934C-36D4-919E-DDA1-49135B9F03C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Global Search</a:t>
            </a:r>
          </a:p>
        </p:txBody>
      </p:sp>
      <p:sp>
        <p:nvSpPr>
          <p:cNvPr id="6" name="Text Placeholder 5">
            <a:extLst>
              <a:ext uri="{FF2B5EF4-FFF2-40B4-BE49-F238E27FC236}">
                <a16:creationId xmlns:a16="http://schemas.microsoft.com/office/drawing/2014/main" id="{05DB580F-5217-7414-A7CE-E0CD1D1E9186}"/>
              </a:ext>
            </a:extLst>
          </p:cNvPr>
          <p:cNvSpPr>
            <a:spLocks noGrp="1"/>
          </p:cNvSpPr>
          <p:nvPr>
            <p:ph type="body" sz="half" idx="2"/>
          </p:nvPr>
        </p:nvSpPr>
        <p:spPr>
          <a:xfrm>
            <a:off x="914400" y="2355182"/>
            <a:ext cx="5059018" cy="4628690"/>
          </a:xfrm>
        </p:spPr>
        <p:txBody>
          <a:bodyPr vert="horz" lIns="91440" tIns="45720" rIns="91440" bIns="45720" rtlCol="0" anchor="t">
            <a:normAutofit lnSpcReduction="10000"/>
          </a:bodyPr>
          <a:lstStyle/>
          <a:p>
            <a:r>
              <a:rPr lang="en-US">
                <a:latin typeface="Arial"/>
                <a:cs typeface="Arial"/>
              </a:rPr>
              <a:t>Use </a:t>
            </a:r>
            <a:r>
              <a:rPr lang="en-US" b="1">
                <a:latin typeface="Arial"/>
                <a:cs typeface="Arial"/>
              </a:rPr>
              <a:t>Global Search to </a:t>
            </a:r>
            <a:r>
              <a:rPr lang="en-US">
                <a:latin typeface="Arial"/>
                <a:cs typeface="Arial"/>
              </a:rPr>
              <a:t>broadly search across the system. This search is best suited for:  </a:t>
            </a:r>
          </a:p>
          <a:p>
            <a:endParaRPr lang="en-US">
              <a:latin typeface="Arial" panose="020B0604020202020204" pitchFamily="34" charset="0"/>
              <a:cs typeface="Arial" panose="020B0604020202020204" pitchFamily="34" charset="0"/>
            </a:endParaRPr>
          </a:p>
          <a:p>
            <a:pPr marL="457200" lvl="0" indent="-457200">
              <a:buFont typeface="Wingdings" panose="05000000000000000000" pitchFamily="2" charset="2"/>
              <a:buChar char="Ø"/>
            </a:pPr>
            <a:r>
              <a:rPr lang="en-US" b="1">
                <a:latin typeface="Arial"/>
                <a:cs typeface="Arial"/>
              </a:rPr>
              <a:t>Locating knowledge articles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Searching for glossary terms </a:t>
            </a:r>
            <a:endParaRPr lang="en-US">
              <a:latin typeface="Arial"/>
              <a:cs typeface="Arial"/>
            </a:endParaRPr>
          </a:p>
          <a:p>
            <a:pPr marL="457200" lvl="0" indent="-457200">
              <a:buFont typeface="Wingdings" panose="05000000000000000000" pitchFamily="2" charset="2"/>
              <a:buChar char="Ø"/>
            </a:pPr>
            <a:r>
              <a:rPr lang="en-US" b="1">
                <a:latin typeface="Arial"/>
                <a:cs typeface="Arial"/>
              </a:rPr>
              <a:t>Finding general content using keywords </a:t>
            </a:r>
          </a:p>
          <a:p>
            <a:pPr marL="457200" lvl="0" indent="-457200">
              <a:buFont typeface="Wingdings" panose="05000000000000000000" pitchFamily="2" charset="2"/>
              <a:buChar char="Ø"/>
            </a:pPr>
            <a:endParaRPr lang="en-US" b="1">
              <a:latin typeface="Arial" panose="020B0604020202020204" pitchFamily="34" charset="0"/>
              <a:cs typeface="Arial" panose="020B0604020202020204" pitchFamily="34" charset="0"/>
            </a:endParaRPr>
          </a:p>
          <a:p>
            <a:endParaRPr lang="en-US">
              <a:latin typeface="Arial" panose="020B0604020202020204" pitchFamily="34" charset="0"/>
              <a:cs typeface="Arial" panose="020B0604020202020204" pitchFamily="34" charset="0"/>
            </a:endParaRPr>
          </a:p>
          <a:p>
            <a:pPr lvl="0"/>
            <a:endParaRPr lang="en-US">
              <a:latin typeface="Arial" panose="020B0604020202020204" pitchFamily="34" charset="0"/>
              <a:cs typeface="Arial" panose="020B0604020202020204" pitchFamily="34" charset="0"/>
            </a:endParaRPr>
          </a:p>
          <a:p>
            <a:endParaRPr lang="en-US">
              <a:latin typeface="Arial"/>
              <a:cs typeface="Arial"/>
            </a:endParaRPr>
          </a:p>
          <a:p>
            <a:endParaRPr lang="en-US">
              <a:latin typeface="Arial" panose="020B0604020202020204" pitchFamily="34" charset="0"/>
              <a:cs typeface="Arial" panose="020B0604020202020204" pitchFamily="34" charset="0"/>
            </a:endParaRPr>
          </a:p>
        </p:txBody>
      </p:sp>
      <p:pic>
        <p:nvPicPr>
          <p:cNvPr id="3" name="Picture 2" descr="The search bar is highlighted at the top of the Cares page.">
            <a:extLst>
              <a:ext uri="{FF2B5EF4-FFF2-40B4-BE49-F238E27FC236}">
                <a16:creationId xmlns:a16="http://schemas.microsoft.com/office/drawing/2014/main" id="{F94882E0-D0D3-35F4-FADF-995AA4526FE0}"/>
              </a:ext>
            </a:extLst>
          </p:cNvPr>
          <p:cNvPicPr>
            <a:picLocks noChangeAspect="1"/>
          </p:cNvPicPr>
          <p:nvPr/>
        </p:nvPicPr>
        <p:blipFill>
          <a:blip r:embed="rId3"/>
          <a:stretch>
            <a:fillRect/>
          </a:stretch>
        </p:blipFill>
        <p:spPr>
          <a:xfrm>
            <a:off x="5840952" y="4039371"/>
            <a:ext cx="12053637" cy="2940719"/>
          </a:xfrm>
          <a:prstGeom prst="rect">
            <a:avLst/>
          </a:prstGeom>
        </p:spPr>
      </p:pic>
      <p:sp>
        <p:nvSpPr>
          <p:cNvPr id="5" name="TextBox 4">
            <a:extLst>
              <a:ext uri="{FF2B5EF4-FFF2-40B4-BE49-F238E27FC236}">
                <a16:creationId xmlns:a16="http://schemas.microsoft.com/office/drawing/2014/main" id="{DC36801E-3714-F0CD-3088-75C27BF1AE93}"/>
              </a:ext>
            </a:extLst>
          </p:cNvPr>
          <p:cNvSpPr txBox="1"/>
          <p:nvPr/>
        </p:nvSpPr>
        <p:spPr>
          <a:xfrm>
            <a:off x="1313310" y="7884750"/>
            <a:ext cx="15286608"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a:solidFill>
                  <a:srgbClr val="053D53"/>
                </a:solidFill>
                <a:latin typeface="Arial"/>
                <a:cs typeface="Arial"/>
              </a:rPr>
              <a:t>To perform a Global Search, enter a keyword or phrase in the search bar available at the top of the screen. The system will begin to pull areas that meet the search criteria as text is entered.</a:t>
            </a:r>
          </a:p>
        </p:txBody>
      </p:sp>
      <p:sp>
        <p:nvSpPr>
          <p:cNvPr id="7" name="Date Placeholder 6">
            <a:extLst>
              <a:ext uri="{FF2B5EF4-FFF2-40B4-BE49-F238E27FC236}">
                <a16:creationId xmlns:a16="http://schemas.microsoft.com/office/drawing/2014/main" id="{7BCC06BC-E0F8-96CB-489C-431D1CC25476}"/>
              </a:ext>
            </a:extLst>
          </p:cNvPr>
          <p:cNvSpPr>
            <a:spLocks noGrp="1"/>
          </p:cNvSpPr>
          <p:nvPr>
            <p:ph type="dt" sz="half" idx="10"/>
          </p:nvPr>
        </p:nvSpPr>
        <p:spPr/>
        <p:txBody>
          <a:bodyPr/>
          <a:lstStyle/>
          <a:p>
            <a:r>
              <a:rPr lang="en-US"/>
              <a:t>2026</a:t>
            </a:r>
          </a:p>
        </p:txBody>
      </p:sp>
      <p:sp>
        <p:nvSpPr>
          <p:cNvPr id="4" name="Slide Number Placeholder 3">
            <a:extLst>
              <a:ext uri="{FF2B5EF4-FFF2-40B4-BE49-F238E27FC236}">
                <a16:creationId xmlns:a16="http://schemas.microsoft.com/office/drawing/2014/main" id="{5F6BA956-F0D7-DC92-84F9-ACC3916718E8}"/>
              </a:ext>
            </a:extLst>
          </p:cNvPr>
          <p:cNvSpPr>
            <a:spLocks noGrp="1"/>
          </p:cNvSpPr>
          <p:nvPr>
            <p:ph type="sldNum" sz="quarter" idx="4294967295"/>
          </p:nvPr>
        </p:nvSpPr>
        <p:spPr>
          <a:xfrm>
            <a:off x="17773650" y="9486900"/>
            <a:ext cx="514350" cy="365125"/>
          </a:xfrm>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8087889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CE7B18-D16C-074C-8300-F464EFF927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49DEE1-AEB3-AA9A-F183-39CE0FBF1D8C}"/>
              </a:ext>
            </a:extLst>
          </p:cNvPr>
          <p:cNvSpPr>
            <a:spLocks noGrp="1"/>
          </p:cNvSpPr>
          <p:nvPr>
            <p:ph type="title"/>
          </p:nvPr>
        </p:nvSpPr>
        <p:spPr/>
        <p:txBody>
          <a:bodyPr/>
          <a:lstStyle/>
          <a:p>
            <a:r>
              <a:rPr lang="en-US">
                <a:latin typeface="Arial"/>
                <a:cs typeface="Arial"/>
              </a:rPr>
              <a:t>Lesson 1: Review Activity</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2D1897-E276-C6FF-2763-CE24CE5F8357}"/>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1F7955B1-AE6A-3555-F598-1051F9A430EB}"/>
              </a:ext>
            </a:extLst>
          </p:cNvPr>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1754718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14AE7-09A6-98F8-873F-AE5051CFFD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A2E17D4-42F4-7293-311A-0082A9C79DF0}"/>
              </a:ext>
            </a:extLst>
          </p:cNvPr>
          <p:cNvSpPr>
            <a:spLocks noGrp="1"/>
          </p:cNvSpPr>
          <p:nvPr>
            <p:ph type="title"/>
          </p:nvPr>
        </p:nvSpPr>
        <p:spPr/>
        <p:txBody>
          <a:bodyPr/>
          <a:lstStyle/>
          <a:p>
            <a:r>
              <a:rPr lang="en-US">
                <a:solidFill>
                  <a:srgbClr val="FFFFFF"/>
                </a:solidFill>
                <a:latin typeface="Arial"/>
                <a:cs typeface="Arial"/>
              </a:rPr>
              <a:t>Lesson 2: RFA Applications  </a:t>
            </a:r>
            <a:endParaRPr lang="en-US">
              <a:solidFill>
                <a:srgbClr val="FFFFFF"/>
              </a:solidFill>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62E0223E-CD52-479A-BED1-C1020C7CEAC6}"/>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F91A785C-8064-AB19-0483-39035EE4E7B9}"/>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133195733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DC446-DC27-B4EA-F3FE-4A228ABC9C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8B8913-0F25-C82C-2F09-BCF16C80BB16}"/>
              </a:ext>
            </a:extLst>
          </p:cNvPr>
          <p:cNvSpPr>
            <a:spLocks noGrp="1"/>
          </p:cNvSpPr>
          <p:nvPr>
            <p:ph type="title"/>
          </p:nvPr>
        </p:nvSpPr>
        <p:spPr>
          <a:xfrm>
            <a:off x="914400" y="434976"/>
            <a:ext cx="14630400" cy="969962"/>
          </a:xfrm>
        </p:spPr>
        <p:txBody>
          <a:bodyPr/>
          <a:lstStyle/>
          <a:p>
            <a:r>
              <a:rPr lang="en-US">
                <a:latin typeface="Arial"/>
                <a:cs typeface="Arial"/>
              </a:rPr>
              <a:t>Scenario: RFA Applications   </a:t>
            </a:r>
          </a:p>
        </p:txBody>
      </p:sp>
      <p:sp>
        <p:nvSpPr>
          <p:cNvPr id="16" name="Text Placeholder 15">
            <a:extLst>
              <a:ext uri="{FF2B5EF4-FFF2-40B4-BE49-F238E27FC236}">
                <a16:creationId xmlns:a16="http://schemas.microsoft.com/office/drawing/2014/main" id="{9BFA36CD-4ECF-A28A-E347-6162DB160324}"/>
              </a:ext>
            </a:extLst>
          </p:cNvPr>
          <p:cNvSpPr>
            <a:spLocks noGrp="1"/>
          </p:cNvSpPr>
          <p:nvPr>
            <p:ph idx="1"/>
          </p:nvPr>
        </p:nvSpPr>
        <p:spPr>
          <a:xfrm>
            <a:off x="914400" y="1747837"/>
            <a:ext cx="15044737" cy="6781800"/>
          </a:xfrm>
        </p:spPr>
        <p:txBody>
          <a:bodyPr vert="horz" lIns="91440" tIns="45720" rIns="91440" bIns="45720" rtlCol="0" anchor="t">
            <a:noAutofit/>
          </a:bodyPr>
          <a:lstStyle/>
          <a:p>
            <a:pPr marL="0" indent="0" fontAlgn="base">
              <a:buNone/>
            </a:pPr>
            <a:r>
              <a:rPr lang="en-US" sz="2400">
                <a:latin typeface="Arial"/>
                <a:cs typeface="Arial"/>
              </a:rPr>
              <a:t>As the result of a recent recruitment event, a Resource Family Applicant (RFA) submits an RFA Application to become a Resource Family Home. By completing the RFA Application and providing a signature, the applicant understands that background checks, a family evaluation, pre-approval training, and a Home Health and Safety Assessment must be completed to be an approved Resource Family Home.  </a:t>
            </a:r>
          </a:p>
          <a:p>
            <a:pPr marL="0" indent="0">
              <a:buNone/>
            </a:pPr>
            <a:endParaRPr lang="en-US" sz="2400">
              <a:latin typeface="Arial"/>
              <a:cs typeface="Arial"/>
            </a:endParaRPr>
          </a:p>
          <a:p>
            <a:pPr marL="0" indent="0" fontAlgn="base">
              <a:buNone/>
            </a:pPr>
            <a:r>
              <a:rPr lang="en-US" sz="2400">
                <a:latin typeface="Arial"/>
                <a:cs typeface="Arial"/>
              </a:rPr>
              <a:t>Once the Application has been received, a Resource Family Approval (RFA) worker will enter the application in CWS-CARES. The worker self-assigns the application and begins to coordinate with the Applicants to complete pre-approval trainings, receiving any relevant information and scheduling a visit to complete the Home Health and Safety Assessment. The RFA Worker will then begin the background check process. As the background check results are returned, the worker document the results.  </a:t>
            </a:r>
          </a:p>
        </p:txBody>
      </p:sp>
      <p:sp>
        <p:nvSpPr>
          <p:cNvPr id="4" name="Date Placeholder 3">
            <a:extLst>
              <a:ext uri="{FF2B5EF4-FFF2-40B4-BE49-F238E27FC236}">
                <a16:creationId xmlns:a16="http://schemas.microsoft.com/office/drawing/2014/main" id="{4EF424B6-06DA-5516-0D78-4059047BC889}"/>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41DA0045-514F-0A20-A233-FA2856534192}"/>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4042265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2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38108"/>
            <a:ext cx="10947234"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Create Recruitment Record</a:t>
            </a:r>
          </a:p>
          <a:p>
            <a:pPr marL="457200" indent="-457200">
              <a:buFont typeface="Wingdings" panose="05000000000000000000" pitchFamily="2" charset="2"/>
              <a:buChar char="Ø"/>
            </a:pPr>
            <a:r>
              <a:rPr lang="en-US">
                <a:latin typeface="Arial"/>
                <a:ea typeface="Calibri"/>
                <a:cs typeface="Arial"/>
              </a:rPr>
              <a:t>Document Recruitment Participant Information</a:t>
            </a:r>
            <a:endParaRPr lang="en-US" dirty="0">
              <a:latin typeface="Arial"/>
              <a:ea typeface="Calibri"/>
              <a:cs typeface="Arial"/>
            </a:endParaRPr>
          </a:p>
          <a:p>
            <a:pPr marL="457200" indent="-457200">
              <a:buFont typeface="Wingdings" panose="05000000000000000000" pitchFamily="2" charset="2"/>
              <a:buChar char="Ø"/>
            </a:pPr>
            <a:r>
              <a:rPr lang="en-US">
                <a:latin typeface="Arial"/>
                <a:ea typeface="Calibri"/>
                <a:cs typeface="Arial"/>
              </a:rPr>
              <a:t>Document Recruitment Closure</a:t>
            </a:r>
            <a:endParaRPr lang="en-US" dirty="0">
              <a:latin typeface="Arial"/>
              <a:ea typeface="Calibri"/>
              <a:cs typeface="Arial"/>
            </a:endParaRPr>
          </a:p>
          <a:p>
            <a:pPr marL="457200" indent="-457200">
              <a:buFont typeface="Wingdings" panose="05000000000000000000" pitchFamily="2" charset="2"/>
              <a:buChar char="Ø"/>
            </a:pPr>
            <a:r>
              <a:rPr lang="en-US">
                <a:latin typeface="Arial"/>
                <a:ea typeface="Calibri"/>
                <a:cs typeface="Arial"/>
              </a:rPr>
              <a:t>Create New RFA Application </a:t>
            </a:r>
          </a:p>
          <a:p>
            <a:pPr marL="457200" indent="-457200">
              <a:buFont typeface="Wingdings" panose="05000000000000000000" pitchFamily="2" charset="2"/>
              <a:buChar char="Ø"/>
            </a:pPr>
            <a:r>
              <a:rPr lang="en-US">
                <a:latin typeface="Arial"/>
                <a:ea typeface="Calibri"/>
                <a:cs typeface="Arial"/>
              </a:rPr>
              <a:t>Document Application Information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Complete Background Check </a:t>
            </a:r>
            <a:endParaRPr lang="en-US">
              <a:latin typeface="Arial"/>
              <a:ea typeface="Calibri" panose="020F0502020204030204" pitchFamily="34" charset="0"/>
              <a:cs typeface="Arial"/>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06B8B40A-7A17-AFEE-3DCE-F4EB97F97F6F}"/>
              </a:ext>
            </a:extLst>
          </p:cNvPr>
          <p:cNvSpPr txBox="1"/>
          <p:nvPr/>
        </p:nvSpPr>
        <p:spPr>
          <a:xfrm>
            <a:off x="8150658" y="9669461"/>
            <a:ext cx="9907096" cy="369332"/>
          </a:xfrm>
          <a:prstGeom prst="rect">
            <a:avLst/>
          </a:prstGeom>
          <a:noFill/>
        </p:spPr>
        <p:txBody>
          <a:bodyPr wrap="square">
            <a:spAutoFit/>
          </a:bodyPr>
          <a:lstStyle/>
          <a:p>
            <a:pPr algn="r"/>
            <a:fld id="{B6F15528-21DE-4FAA-801E-634DDDAF4B2B}" type="slidenum">
              <a:rPr lang="en-US" smtClean="0"/>
              <a:pPr algn="r"/>
              <a:t>18</a:t>
            </a:fld>
            <a:endParaRPr lang="en-US"/>
          </a:p>
        </p:txBody>
      </p:sp>
    </p:spTree>
    <p:extLst>
      <p:ext uri="{BB962C8B-B14F-4D97-AF65-F5344CB8AC3E}">
        <p14:creationId xmlns:p14="http://schemas.microsoft.com/office/powerpoint/2010/main" val="10143440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F2E11-BCA4-EB71-0F0C-556B33380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20D10-903F-7E97-F43E-0693E8916551}"/>
              </a:ext>
            </a:extLst>
          </p:cNvPr>
          <p:cNvSpPr>
            <a:spLocks noGrp="1"/>
          </p:cNvSpPr>
          <p:nvPr>
            <p:ph type="title"/>
          </p:nvPr>
        </p:nvSpPr>
        <p:spPr>
          <a:xfrm>
            <a:off x="941294" y="571500"/>
            <a:ext cx="3514819" cy="3962399"/>
          </a:xfrm>
        </p:spPr>
        <p:txBody>
          <a:bodyPr anchor="b">
            <a:normAutofit/>
          </a:bodyPr>
          <a:lstStyle/>
          <a:p>
            <a:r>
              <a:rPr lang="en-US"/>
              <a:t>Lesson 2</a:t>
            </a:r>
            <a:br>
              <a:rPr lang="en-US"/>
            </a:br>
            <a:r>
              <a:rPr lang="en-US"/>
              <a:t>Follow-Up</a:t>
            </a:r>
          </a:p>
        </p:txBody>
      </p:sp>
      <p:sp>
        <p:nvSpPr>
          <p:cNvPr id="8" name="Text Placeholder 7">
            <a:extLst>
              <a:ext uri="{FF2B5EF4-FFF2-40B4-BE49-F238E27FC236}">
                <a16:creationId xmlns:a16="http://schemas.microsoft.com/office/drawing/2014/main" id="{1BEC5B95-CB8F-FC64-F145-50B060814D38}"/>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317099AB-990D-A8DC-1551-FD91B2FF48E8}"/>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3C2B1D6A-E2DB-28B6-19FE-79F76158F69B}"/>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19</a:t>
            </a:fld>
            <a:endParaRPr lang="en-US">
              <a:solidFill>
                <a:schemeClr val="tx1"/>
              </a:solidFill>
            </a:endParaRPr>
          </a:p>
        </p:txBody>
      </p:sp>
      <p:pic>
        <p:nvPicPr>
          <p:cNvPr id="10" name="Picture Placeholder 9">
            <a:extLst>
              <a:ext uri="{FF2B5EF4-FFF2-40B4-BE49-F238E27FC236}">
                <a16:creationId xmlns:a16="http://schemas.microsoft.com/office/drawing/2014/main" id="{87A4A902-F37D-9D9A-924F-DA7E28F9DC0E}"/>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81226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4FA509-3D6A-231C-534C-E2C64727CC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444778-751D-A191-A66D-EF22B26DCCE9}"/>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Course Introduction</a:t>
            </a:r>
          </a:p>
        </p:txBody>
      </p:sp>
      <p:sp>
        <p:nvSpPr>
          <p:cNvPr id="4" name="Date Placeholder 3">
            <a:extLst>
              <a:ext uri="{FF2B5EF4-FFF2-40B4-BE49-F238E27FC236}">
                <a16:creationId xmlns:a16="http://schemas.microsoft.com/office/drawing/2014/main" id="{EFBC1B1F-EBAC-FEA9-655E-ACCF88DC6EEE}"/>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8175EEED-A831-C600-9DDE-AF83E8962F00}"/>
              </a:ext>
            </a:extLst>
          </p:cNvPr>
          <p:cNvSpPr>
            <a:spLocks noGrp="1"/>
          </p:cNvSpPr>
          <p:nvPr>
            <p:ph type="sldNum" sz="quarter" idx="12"/>
          </p:nvPr>
        </p:nvSpPr>
        <p:spPr/>
        <p:txBody>
          <a:bodyPr/>
          <a:lstStyle/>
          <a:p>
            <a:fld id="{B6F15528-21DE-4FAA-801E-634DDDAF4B2B}" type="slidenum">
              <a:rPr lang="en-US" smtClean="0"/>
              <a:pPr/>
              <a:t>2</a:t>
            </a:fld>
            <a:endParaRPr lang="en-US"/>
          </a:p>
        </p:txBody>
      </p:sp>
    </p:spTree>
    <p:extLst>
      <p:ext uri="{BB962C8B-B14F-4D97-AF65-F5344CB8AC3E}">
        <p14:creationId xmlns:p14="http://schemas.microsoft.com/office/powerpoint/2010/main" val="4155204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24119-CF77-3131-A8D6-19AE5109F7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49E52D-EA44-4F74-CF7B-85CC0F90DA97}"/>
              </a:ext>
            </a:extLst>
          </p:cNvPr>
          <p:cNvSpPr>
            <a:spLocks noGrp="1"/>
          </p:cNvSpPr>
          <p:nvPr>
            <p:ph type="title"/>
          </p:nvPr>
        </p:nvSpPr>
        <p:spPr/>
        <p:txBody>
          <a:bodyPr/>
          <a:lstStyle/>
          <a:p>
            <a:r>
              <a:rPr lang="en-US">
                <a:latin typeface="Arial"/>
                <a:cs typeface="Arial"/>
              </a:rPr>
              <a:t>Lesson 3: Home Health &amp; Safety Assessment</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45E9C8A1-1493-251B-440F-52CD49C5A1CF}"/>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EBC62DDE-5477-4AC2-63AB-35D03C164EFE}"/>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821032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EFBA43-5660-5444-6C04-78E61E5AB3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B2AFB-C8C7-518E-BF70-5294932B2E79}"/>
              </a:ext>
            </a:extLst>
          </p:cNvPr>
          <p:cNvSpPr>
            <a:spLocks noGrp="1"/>
          </p:cNvSpPr>
          <p:nvPr>
            <p:ph type="title"/>
          </p:nvPr>
        </p:nvSpPr>
        <p:spPr>
          <a:xfrm>
            <a:off x="914400" y="792163"/>
            <a:ext cx="14630400" cy="969962"/>
          </a:xfrm>
        </p:spPr>
        <p:txBody>
          <a:bodyPr>
            <a:normAutofit fontScale="90000"/>
          </a:bodyPr>
          <a:lstStyle/>
          <a:p>
            <a:r>
              <a:rPr lang="en-US">
                <a:latin typeface="Arial"/>
                <a:cs typeface="Arial"/>
              </a:rPr>
              <a:t>Scenario: Home Health &amp; Safety Assessment (Continued from Lesson 2)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69A559AD-0CC6-CCD8-77E4-48717C40A771}"/>
              </a:ext>
            </a:extLst>
          </p:cNvPr>
          <p:cNvSpPr>
            <a:spLocks noGrp="1"/>
          </p:cNvSpPr>
          <p:nvPr>
            <p:ph idx="1"/>
          </p:nvPr>
        </p:nvSpPr>
        <p:spPr>
          <a:xfrm>
            <a:off x="914400" y="2305049"/>
            <a:ext cx="15044737" cy="6224588"/>
          </a:xfrm>
        </p:spPr>
        <p:txBody>
          <a:bodyPr vert="horz" lIns="91440" tIns="45720" rIns="91440" bIns="45720" rtlCol="0" anchor="t">
            <a:noAutofit/>
          </a:bodyPr>
          <a:lstStyle/>
          <a:p>
            <a:pPr marL="0" indent="0" fontAlgn="base">
              <a:buNone/>
            </a:pPr>
            <a:r>
              <a:rPr lang="en-US" sz="2400">
                <a:latin typeface="Arial"/>
                <a:cs typeface="Arial"/>
              </a:rPr>
              <a:t>As a part of the process, the RFA Worker must conduct an inspection of the home and complete a Home Health and Safety Assessment with their findings in CWS-CARES. During the inspection, the applicant informed the RFA Worker that they have completed the pre-approval training hours required by their county. The applicant provides 3 references. Following the inspection, the worker documents their Written Report in CWS-CARES as well as their interview with the applicant.   </a:t>
            </a:r>
          </a:p>
          <a:p>
            <a:pPr marL="0" indent="0">
              <a:buNone/>
            </a:pPr>
            <a:endParaRPr lang="en-US" sz="2400">
              <a:latin typeface="Arial"/>
              <a:cs typeface="Arial"/>
            </a:endParaRPr>
          </a:p>
          <a:p>
            <a:pPr marL="0" indent="0" fontAlgn="base">
              <a:buNone/>
            </a:pPr>
            <a:r>
              <a:rPr lang="en-US" sz="2400">
                <a:latin typeface="Arial"/>
                <a:cs typeface="Arial"/>
              </a:rPr>
              <a:t>With all required information documented in CWS-CARES, the worker reviews and submits it to their supervisor.  The RFA Supervisor approves the application. Upon approval, the applicant is now considered a Resource Family Home and is listed in the CWS-CARES RM Directory. The family completed their CPR and First Aid Training within 90 days.</a:t>
            </a:r>
          </a:p>
        </p:txBody>
      </p:sp>
      <p:sp>
        <p:nvSpPr>
          <p:cNvPr id="4" name="Date Placeholder 3">
            <a:extLst>
              <a:ext uri="{FF2B5EF4-FFF2-40B4-BE49-F238E27FC236}">
                <a16:creationId xmlns:a16="http://schemas.microsoft.com/office/drawing/2014/main" id="{7188BDDB-DF6F-4299-3189-A76F8042220E}"/>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E0F7A4E1-1F45-905D-F169-0574C6EF02F5}"/>
              </a:ext>
            </a:extLst>
          </p:cNvPr>
          <p:cNvSpPr>
            <a:spLocks noGrp="1"/>
          </p:cNvSpPr>
          <p:nvPr>
            <p:ph type="sldNum" sz="quarter" idx="12"/>
          </p:nvPr>
        </p:nvSpPr>
        <p:spPr/>
        <p:txBody>
          <a:bodyPr/>
          <a:lstStyle/>
          <a:p>
            <a:fld id="{B6F15528-21DE-4FAA-801E-634DDDAF4B2B}" type="slidenum">
              <a:rPr lang="en-US" smtClean="0"/>
              <a:pPr/>
              <a:t>21</a:t>
            </a:fld>
            <a:endParaRPr lang="en-US"/>
          </a:p>
        </p:txBody>
      </p:sp>
    </p:spTree>
    <p:extLst>
      <p:ext uri="{BB962C8B-B14F-4D97-AF65-F5344CB8AC3E}">
        <p14:creationId xmlns:p14="http://schemas.microsoft.com/office/powerpoint/2010/main" val="6057043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CCBA7-D44D-AB0B-4DE5-53C49DFE7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85A177-8930-DB0F-7084-2C0DD87593C6}"/>
              </a:ext>
            </a:extLst>
          </p:cNvPr>
          <p:cNvSpPr>
            <a:spLocks noGrp="1"/>
          </p:cNvSpPr>
          <p:nvPr>
            <p:ph type="title"/>
          </p:nvPr>
        </p:nvSpPr>
        <p:spPr>
          <a:xfrm>
            <a:off x="914400" y="571500"/>
            <a:ext cx="9595126" cy="1776663"/>
          </a:xfrm>
        </p:spPr>
        <p:txBody>
          <a:bodyPr/>
          <a:lstStyle/>
          <a:p>
            <a:r>
              <a:rPr lang="en-US"/>
              <a:t>Lesson 3</a:t>
            </a:r>
          </a:p>
        </p:txBody>
      </p:sp>
      <p:sp>
        <p:nvSpPr>
          <p:cNvPr id="4" name="Text Placeholder 3">
            <a:extLst>
              <a:ext uri="{FF2B5EF4-FFF2-40B4-BE49-F238E27FC236}">
                <a16:creationId xmlns:a16="http://schemas.microsoft.com/office/drawing/2014/main" id="{F1854A05-76DA-38BE-3DAB-E7A73EDE2493}"/>
              </a:ext>
            </a:extLst>
          </p:cNvPr>
          <p:cNvSpPr>
            <a:spLocks noGrp="1"/>
          </p:cNvSpPr>
          <p:nvPr>
            <p:ph type="body" sz="half" idx="2"/>
          </p:nvPr>
        </p:nvSpPr>
        <p:spPr>
          <a:xfrm>
            <a:off x="914400" y="2338108"/>
            <a:ext cx="10947234"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Complete Home Health &amp; Safety Assessment </a:t>
            </a:r>
          </a:p>
          <a:p>
            <a:pPr marL="457200" indent="-457200">
              <a:buFont typeface="Wingdings" panose="05000000000000000000" pitchFamily="2" charset="2"/>
              <a:buChar char="Ø"/>
            </a:pPr>
            <a:r>
              <a:rPr lang="en-US" dirty="0">
                <a:latin typeface="Arial"/>
                <a:ea typeface="Calibri"/>
                <a:cs typeface="Arial"/>
              </a:rPr>
              <a:t>Complete </a:t>
            </a:r>
            <a:r>
              <a:rPr lang="en-US">
                <a:latin typeface="Arial"/>
                <a:ea typeface="Calibri"/>
                <a:cs typeface="Arial"/>
              </a:rPr>
              <a:t>Telephones</a:t>
            </a:r>
            <a:endParaRPr lang="en-US" dirty="0">
              <a:latin typeface="Arial"/>
              <a:ea typeface="Calibri"/>
              <a:cs typeface="Arial"/>
            </a:endParaRPr>
          </a:p>
          <a:p>
            <a:pPr marL="457200" indent="-457200">
              <a:buFont typeface="Wingdings" panose="05000000000000000000" pitchFamily="2" charset="2"/>
              <a:buChar char="Ø"/>
            </a:pPr>
            <a:r>
              <a:rPr lang="en-US">
                <a:latin typeface="Arial"/>
                <a:ea typeface="Calibri"/>
                <a:cs typeface="Arial"/>
              </a:rPr>
              <a:t>Document Pre-Approval Trainings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Complete Written Report Assessment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Document References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Generate Written Report and Submit for Approval</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Verify the Resource Family Home Record is Created </a:t>
            </a:r>
            <a:endParaRPr lang="en-US">
              <a:latin typeface="Arial"/>
              <a:ea typeface="Calibri" panose="020F0502020204030204" pitchFamily="34" charset="0"/>
              <a:cs typeface="Arial"/>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C0E6C2FF-0A72-C148-0552-21D116589CC4}"/>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91F1C7B1-3B23-A9D8-0C7D-CE93A1E98471}"/>
              </a:ext>
            </a:extLst>
          </p:cNvPr>
          <p:cNvSpPr txBox="1"/>
          <p:nvPr/>
        </p:nvSpPr>
        <p:spPr>
          <a:xfrm>
            <a:off x="17663049" y="9607680"/>
            <a:ext cx="486801" cy="369332"/>
          </a:xfrm>
          <a:prstGeom prst="rect">
            <a:avLst/>
          </a:prstGeom>
          <a:noFill/>
        </p:spPr>
        <p:txBody>
          <a:bodyPr wrap="square">
            <a:spAutoFit/>
          </a:bodyPr>
          <a:lstStyle/>
          <a:p>
            <a:fld id="{B6F15528-21DE-4FAA-801E-634DDDAF4B2B}" type="slidenum">
              <a:rPr lang="en-US" smtClean="0"/>
              <a:pPr/>
              <a:t>22</a:t>
            </a:fld>
            <a:endParaRPr lang="en-US"/>
          </a:p>
        </p:txBody>
      </p:sp>
    </p:spTree>
    <p:extLst>
      <p:ext uri="{BB962C8B-B14F-4D97-AF65-F5344CB8AC3E}">
        <p14:creationId xmlns:p14="http://schemas.microsoft.com/office/powerpoint/2010/main" val="41265810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F1D989-85F2-B100-2638-EE9552BAE9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B44EA-7DB7-71B8-9F1E-21B021DDD398}"/>
              </a:ext>
            </a:extLst>
          </p:cNvPr>
          <p:cNvSpPr>
            <a:spLocks noGrp="1"/>
          </p:cNvSpPr>
          <p:nvPr>
            <p:ph type="title"/>
          </p:nvPr>
        </p:nvSpPr>
        <p:spPr>
          <a:xfrm>
            <a:off x="941294" y="571500"/>
            <a:ext cx="3514819" cy="3962399"/>
          </a:xfrm>
        </p:spPr>
        <p:txBody>
          <a:bodyPr anchor="b">
            <a:normAutofit/>
          </a:bodyPr>
          <a:lstStyle/>
          <a:p>
            <a:r>
              <a:rPr lang="en-US"/>
              <a:t>Lesson 3</a:t>
            </a:r>
            <a:br>
              <a:rPr lang="en-US"/>
            </a:br>
            <a:r>
              <a:rPr lang="en-US"/>
              <a:t>Follow-Up</a:t>
            </a:r>
          </a:p>
        </p:txBody>
      </p:sp>
      <p:sp>
        <p:nvSpPr>
          <p:cNvPr id="8" name="Text Placeholder 7">
            <a:extLst>
              <a:ext uri="{FF2B5EF4-FFF2-40B4-BE49-F238E27FC236}">
                <a16:creationId xmlns:a16="http://schemas.microsoft.com/office/drawing/2014/main" id="{40BE062B-8401-751E-56EE-A21209EF6F46}"/>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1A357D3D-4319-AB77-C727-EA52BF1B1010}"/>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68D4617E-0023-7D25-74E4-11B5F9BD3B74}"/>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r>
              <a:rPr lang="en-US">
                <a:solidFill>
                  <a:schemeClr val="tx1"/>
                </a:solidFill>
              </a:rPr>
              <a:t>25</a:t>
            </a:r>
          </a:p>
        </p:txBody>
      </p:sp>
      <p:pic>
        <p:nvPicPr>
          <p:cNvPr id="10" name="Picture Placeholder 9">
            <a:extLst>
              <a:ext uri="{FF2B5EF4-FFF2-40B4-BE49-F238E27FC236}">
                <a16:creationId xmlns:a16="http://schemas.microsoft.com/office/drawing/2014/main" id="{5D6A2E7E-37BC-2F7E-4DBB-10ABF8810405}"/>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761962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C3531ED6-B022-4637-3713-15AF872544F5}"/>
              </a:ext>
            </a:extLst>
          </p:cNvPr>
          <p:cNvSpPr>
            <a:spLocks noGrp="1"/>
          </p:cNvSpPr>
          <p:nvPr>
            <p:ph type="ctrTitle"/>
          </p:nvPr>
        </p:nvSpPr>
        <p:spPr>
          <a:xfrm>
            <a:off x="914400" y="6661431"/>
            <a:ext cx="8153400" cy="1828798"/>
          </a:xfrm>
        </p:spPr>
        <p:txBody>
          <a:bodyPr/>
          <a:lstStyle/>
          <a:p>
            <a:r>
              <a:rPr lang="en-US" sz="8600">
                <a:latin typeface="Arial"/>
                <a:cs typeface="Arial"/>
              </a:rPr>
              <a:t>Let’s Take a Break!</a:t>
            </a:r>
          </a:p>
        </p:txBody>
      </p:sp>
      <p:sp>
        <p:nvSpPr>
          <p:cNvPr id="9" name="Text Placeholder 8">
            <a:extLst>
              <a:ext uri="{FF2B5EF4-FFF2-40B4-BE49-F238E27FC236}">
                <a16:creationId xmlns:a16="http://schemas.microsoft.com/office/drawing/2014/main" id="{13006996-8C2D-B96E-661B-FE86BF6098AF}"/>
              </a:ext>
            </a:extLst>
          </p:cNvPr>
          <p:cNvSpPr>
            <a:spLocks noGrp="1"/>
          </p:cNvSpPr>
          <p:nvPr>
            <p:ph type="body" sz="quarter" idx="10"/>
          </p:nvPr>
        </p:nvSpPr>
        <p:spPr/>
        <p:txBody>
          <a:bodyPr vert="horz" lIns="91440" tIns="45720" rIns="91440" bIns="45720" rtlCol="0" anchor="t">
            <a:normAutofit/>
          </a:bodyPr>
          <a:lstStyle/>
          <a:p>
            <a:r>
              <a:rPr lang="en-US">
                <a:latin typeface="Arial"/>
                <a:cs typeface="Arial"/>
              </a:rPr>
              <a:t>Please be back and ready to continue in 10 minutes.</a:t>
            </a:r>
          </a:p>
        </p:txBody>
      </p:sp>
      <p:sp>
        <p:nvSpPr>
          <p:cNvPr id="3" name="Date Placeholder 2">
            <a:extLst>
              <a:ext uri="{FF2B5EF4-FFF2-40B4-BE49-F238E27FC236}">
                <a16:creationId xmlns:a16="http://schemas.microsoft.com/office/drawing/2014/main" id="{1FA9F35D-3F5C-9F8C-6CF5-85029AEBFEAA}"/>
              </a:ext>
            </a:extLst>
          </p:cNvPr>
          <p:cNvSpPr>
            <a:spLocks noGrp="1"/>
          </p:cNvSpPr>
          <p:nvPr>
            <p:ph type="dt" sz="half" idx="4294967295"/>
          </p:nvPr>
        </p:nvSpPr>
        <p:spPr>
          <a:xfrm>
            <a:off x="203931" y="9723723"/>
            <a:ext cx="2362200" cy="365125"/>
          </a:xfrm>
        </p:spPr>
        <p:txBody>
          <a:bodyPr/>
          <a:lstStyle/>
          <a:p>
            <a:r>
              <a:rPr lang="en-US">
                <a:solidFill>
                  <a:schemeClr val="bg1"/>
                </a:solidFill>
              </a:rPr>
              <a:t>2026</a:t>
            </a:r>
          </a:p>
        </p:txBody>
      </p:sp>
      <p:sp>
        <p:nvSpPr>
          <p:cNvPr id="5" name="Slide Number Placeholder 4">
            <a:extLst>
              <a:ext uri="{FF2B5EF4-FFF2-40B4-BE49-F238E27FC236}">
                <a16:creationId xmlns:a16="http://schemas.microsoft.com/office/drawing/2014/main" id="{35FCF21E-5973-FAC2-765C-2839A1FC4C2A}"/>
              </a:ext>
            </a:extLst>
          </p:cNvPr>
          <p:cNvSpPr>
            <a:spLocks noGrp="1"/>
          </p:cNvSpPr>
          <p:nvPr>
            <p:ph type="sldNum" sz="quarter" idx="4294967295"/>
          </p:nvPr>
        </p:nvSpPr>
        <p:spPr>
          <a:xfrm>
            <a:off x="15845215" y="9663706"/>
            <a:ext cx="2133600" cy="365125"/>
          </a:xfrm>
        </p:spPr>
        <p:txBody>
          <a:bodyPr/>
          <a:lstStyle/>
          <a:p>
            <a:fld id="{B6F15528-21DE-4FAA-801E-634DDDAF4B2B}" type="slidenum">
              <a:rPr lang="en-US" smtClean="0">
                <a:solidFill>
                  <a:schemeClr val="bg1"/>
                </a:solidFill>
              </a:rPr>
              <a:pPr/>
              <a:t>24</a:t>
            </a:fld>
            <a:endParaRPr lang="en-US">
              <a:solidFill>
                <a:schemeClr val="bg1"/>
              </a:solidFill>
            </a:endParaRPr>
          </a:p>
        </p:txBody>
      </p:sp>
    </p:spTree>
    <p:extLst>
      <p:ext uri="{BB962C8B-B14F-4D97-AF65-F5344CB8AC3E}">
        <p14:creationId xmlns:p14="http://schemas.microsoft.com/office/powerpoint/2010/main" val="35724357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0EA96-0832-1C02-B36E-F530F97630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9218AE-BAC0-4388-F517-04729F22ABE1}"/>
              </a:ext>
            </a:extLst>
          </p:cNvPr>
          <p:cNvSpPr>
            <a:spLocks noGrp="1"/>
          </p:cNvSpPr>
          <p:nvPr>
            <p:ph type="ctrTitle"/>
          </p:nvPr>
        </p:nvSpPr>
        <p:spPr>
          <a:xfrm>
            <a:off x="914400" y="7089124"/>
            <a:ext cx="9890760" cy="1828798"/>
          </a:xfrm>
        </p:spPr>
        <p:txBody>
          <a:bodyPr/>
          <a:lstStyle/>
          <a:p>
            <a:r>
              <a:rPr lang="en-US" sz="8600">
                <a:latin typeface="Arial"/>
                <a:cs typeface="Arial"/>
              </a:rPr>
              <a:t>Welcome Back!</a:t>
            </a:r>
          </a:p>
        </p:txBody>
      </p:sp>
      <p:sp>
        <p:nvSpPr>
          <p:cNvPr id="3" name="Text Placeholder 8">
            <a:extLst>
              <a:ext uri="{FF2B5EF4-FFF2-40B4-BE49-F238E27FC236}">
                <a16:creationId xmlns:a16="http://schemas.microsoft.com/office/drawing/2014/main" id="{8CA0A002-F279-D559-3894-28A81D987245}"/>
              </a:ext>
            </a:extLst>
          </p:cNvPr>
          <p:cNvSpPr>
            <a:spLocks noGrp="1"/>
          </p:cNvSpPr>
          <p:nvPr>
            <p:ph type="body" sz="quarter" idx="10"/>
          </p:nvPr>
        </p:nvSpPr>
        <p:spPr>
          <a:xfrm>
            <a:off x="12801600" y="952500"/>
            <a:ext cx="4572000" cy="2133600"/>
          </a:xfrm>
        </p:spPr>
        <p:txBody>
          <a:bodyPr vert="horz" lIns="91440" tIns="45720" rIns="91440" bIns="45720" rtlCol="0" anchor="t">
            <a:normAutofit/>
          </a:bodyPr>
          <a:lstStyle/>
          <a:p>
            <a:r>
              <a:rPr lang="en-US">
                <a:latin typeface="Arial"/>
                <a:cs typeface="Calibri"/>
              </a:rPr>
              <a:t>We are excited you are here! Let’s get to work! </a:t>
            </a:r>
          </a:p>
        </p:txBody>
      </p:sp>
      <p:sp>
        <p:nvSpPr>
          <p:cNvPr id="6" name="Date Placeholder 4">
            <a:extLst>
              <a:ext uri="{FF2B5EF4-FFF2-40B4-BE49-F238E27FC236}">
                <a16:creationId xmlns:a16="http://schemas.microsoft.com/office/drawing/2014/main" id="{B3EA6413-437A-2C78-3B1B-B1D674EDCF6B}"/>
              </a:ext>
            </a:extLst>
          </p:cNvPr>
          <p:cNvSpPr txBox="1">
            <a:spLocks/>
          </p:cNvSpPr>
          <p:nvPr/>
        </p:nvSpPr>
        <p:spPr>
          <a:xfrm>
            <a:off x="914400" y="9486900"/>
            <a:ext cx="2362200" cy="365123"/>
          </a:xfrm>
          <a:prstGeom prst="rect">
            <a:avLst/>
          </a:prstGeom>
        </p:spPr>
        <p:txBody>
          <a:bodyPr vert="horz" lIns="91440" tIns="45720" rIns="91440" bIns="45720" rtlCol="0" anchor="ctr">
            <a:normAutofit/>
          </a:bodyPr>
          <a:lstStyle>
            <a:defPPr>
              <a:defRPr lang="en-US"/>
            </a:defPPr>
            <a:lvl1pPr marL="0" indent="0" algn="l" defTabSz="914400" rtl="0" eaLnBrk="1" latinLnBrk="0" hangingPunct="1">
              <a:spcBef>
                <a:spcPct val="20000"/>
              </a:spcBef>
              <a:buFont typeface="Arial" pitchFamily="34" charset="0"/>
              <a:buNone/>
              <a:defRPr sz="1600" kern="1200">
                <a:solidFill>
                  <a:schemeClr val="tx1"/>
                </a:solidFill>
                <a:latin typeface="+mn-lt"/>
                <a:ea typeface="+mn-ea"/>
                <a:cs typeface="+mn-cs"/>
              </a:defRPr>
            </a:lvl1pPr>
            <a:lvl2pPr marL="45720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371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286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743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200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657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a:solidFill>
                  <a:schemeClr val="bg1"/>
                </a:solidFill>
              </a:rPr>
              <a:t>2026</a:t>
            </a:r>
          </a:p>
        </p:txBody>
      </p:sp>
      <p:sp>
        <p:nvSpPr>
          <p:cNvPr id="5" name="TextBox 4">
            <a:extLst>
              <a:ext uri="{FF2B5EF4-FFF2-40B4-BE49-F238E27FC236}">
                <a16:creationId xmlns:a16="http://schemas.microsoft.com/office/drawing/2014/main" id="{1CFDA786-891E-BBEF-1C06-284C08C23F5C}"/>
              </a:ext>
            </a:extLst>
          </p:cNvPr>
          <p:cNvSpPr txBox="1"/>
          <p:nvPr/>
        </p:nvSpPr>
        <p:spPr>
          <a:xfrm>
            <a:off x="7399075" y="9620465"/>
            <a:ext cx="10535334" cy="369332"/>
          </a:xfrm>
          <a:prstGeom prst="rect">
            <a:avLst/>
          </a:prstGeom>
          <a:noFill/>
        </p:spPr>
        <p:txBody>
          <a:bodyPr wrap="square">
            <a:spAutoFit/>
          </a:bodyPr>
          <a:lstStyle/>
          <a:p>
            <a:pPr algn="r"/>
            <a:fld id="{B6F15528-21DE-4FAA-801E-634DDDAF4B2B}" type="slidenum">
              <a:rPr lang="en-US" smtClean="0">
                <a:solidFill>
                  <a:schemeClr val="bg1"/>
                </a:solidFill>
              </a:rPr>
              <a:pPr algn="r"/>
              <a:t>25</a:t>
            </a:fld>
            <a:endParaRPr lang="en-US">
              <a:solidFill>
                <a:schemeClr val="bg1"/>
              </a:solidFill>
            </a:endParaRPr>
          </a:p>
        </p:txBody>
      </p:sp>
    </p:spTree>
    <p:extLst>
      <p:ext uri="{BB962C8B-B14F-4D97-AF65-F5344CB8AC3E}">
        <p14:creationId xmlns:p14="http://schemas.microsoft.com/office/powerpoint/2010/main" val="37306807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BE7D8A-904F-051D-FB90-847FD2D36F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82913E-57C1-74C5-2FD4-B7BB9F209814}"/>
              </a:ext>
            </a:extLst>
          </p:cNvPr>
          <p:cNvSpPr>
            <a:spLocks noGrp="1"/>
          </p:cNvSpPr>
          <p:nvPr>
            <p:ph type="title"/>
          </p:nvPr>
        </p:nvSpPr>
        <p:spPr/>
        <p:txBody>
          <a:bodyPr/>
          <a:lstStyle/>
          <a:p>
            <a:r>
              <a:rPr lang="en-US">
                <a:latin typeface="Arial"/>
                <a:cs typeface="Arial"/>
              </a:rPr>
              <a:t>Lesson 4: Maintain Resource Family Home </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23EDDBAC-FC53-3EF8-80E2-F687159E9A00}"/>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A30004A2-ADF7-45E5-CF59-02444B5BBB0C}"/>
              </a:ext>
            </a:extLst>
          </p:cNvPr>
          <p:cNvSpPr>
            <a:spLocks noGrp="1"/>
          </p:cNvSpPr>
          <p:nvPr>
            <p:ph type="sldNum" sz="quarter" idx="12"/>
          </p:nvPr>
        </p:nvSpPr>
        <p:spPr/>
        <p:txBody>
          <a:bodyPr/>
          <a:lstStyle/>
          <a:p>
            <a:fld id="{B6F15528-21DE-4FAA-801E-634DDDAF4B2B}" type="slidenum">
              <a:rPr lang="en-US" smtClean="0"/>
              <a:pPr/>
              <a:t>26</a:t>
            </a:fld>
            <a:endParaRPr lang="en-US"/>
          </a:p>
        </p:txBody>
      </p:sp>
    </p:spTree>
    <p:extLst>
      <p:ext uri="{BB962C8B-B14F-4D97-AF65-F5344CB8AC3E}">
        <p14:creationId xmlns:p14="http://schemas.microsoft.com/office/powerpoint/2010/main" val="39656515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ECF6AB-5DD0-A753-00DE-57EB544674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560579-D7F0-F286-96E8-E4C8CE327497}"/>
              </a:ext>
            </a:extLst>
          </p:cNvPr>
          <p:cNvSpPr>
            <a:spLocks noGrp="1"/>
          </p:cNvSpPr>
          <p:nvPr>
            <p:ph type="title"/>
          </p:nvPr>
        </p:nvSpPr>
        <p:spPr>
          <a:xfrm>
            <a:off x="700088" y="434976"/>
            <a:ext cx="14630400" cy="898524"/>
          </a:xfrm>
        </p:spPr>
        <p:txBody>
          <a:bodyPr/>
          <a:lstStyle/>
          <a:p>
            <a:r>
              <a:rPr lang="en-US">
                <a:latin typeface="Arial"/>
                <a:cs typeface="Arial"/>
              </a:rPr>
              <a:t>Scenario: Maintain Resource Family Home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C14EC578-13C5-9C87-EB70-196083D527B2}"/>
              </a:ext>
            </a:extLst>
          </p:cNvPr>
          <p:cNvSpPr>
            <a:spLocks noGrp="1"/>
          </p:cNvSpPr>
          <p:nvPr>
            <p:ph idx="1"/>
          </p:nvPr>
        </p:nvSpPr>
        <p:spPr>
          <a:xfrm>
            <a:off x="700088" y="1476376"/>
            <a:ext cx="15287625" cy="7653337"/>
          </a:xfrm>
        </p:spPr>
        <p:txBody>
          <a:bodyPr vert="horz" lIns="91440" tIns="45720" rIns="91440" bIns="45720" rtlCol="0" anchor="t">
            <a:noAutofit/>
          </a:bodyPr>
          <a:lstStyle/>
          <a:p>
            <a:pPr marL="0" indent="0" fontAlgn="base">
              <a:buNone/>
            </a:pPr>
            <a:r>
              <a:rPr lang="en-US" sz="2100">
                <a:latin typeface="Arial"/>
                <a:cs typeface="Arial"/>
              </a:rPr>
              <a:t>The family has received approval to operate as a Resource Family Home (RFH), a Resource Family Approval (RFA) Worker is assigned to ensure ongoing compliance and safety within their household. The RFA Worker visits the RFH and documents it as a contact in CWS-CARES.  This consistent documentation ensures that the family provides a safe and nurturing environment for the children in their care.  </a:t>
            </a:r>
          </a:p>
          <a:p>
            <a:pPr marL="0" indent="0">
              <a:buNone/>
            </a:pPr>
            <a:endParaRPr lang="en-US" sz="2100">
              <a:latin typeface="Arial"/>
              <a:cs typeface="Arial"/>
            </a:endParaRPr>
          </a:p>
          <a:p>
            <a:pPr marL="0" indent="0" fontAlgn="base">
              <a:buNone/>
            </a:pPr>
            <a:r>
              <a:rPr lang="en-US" sz="2100">
                <a:latin typeface="Arial"/>
                <a:cs typeface="Arial"/>
              </a:rPr>
              <a:t>Annually, the family must complete a minimum of eight hours of training designed to keep them informed about the best practices in caregiving and child welfare. The RFA Worker monitors these training requirements on the Resource Family Home’s profile and through alerts in CWS-CARES that remind them of upcoming deadlines. By logging completed training hours, the worker ensures a clear record of the family's commitment to continuous improvement and adherence to state standards.  </a:t>
            </a:r>
          </a:p>
          <a:p>
            <a:pPr marL="0" indent="0">
              <a:buNone/>
            </a:pPr>
            <a:endParaRPr lang="en-US" sz="2100">
              <a:latin typeface="Arial"/>
              <a:cs typeface="Arial"/>
            </a:endParaRPr>
          </a:p>
          <a:p>
            <a:pPr marL="0" indent="0" fontAlgn="base">
              <a:buNone/>
            </a:pPr>
            <a:r>
              <a:rPr lang="en-US" sz="2100">
                <a:latin typeface="Arial"/>
                <a:cs typeface="Arial"/>
              </a:rPr>
              <a:t>Every 24 months, the worker completes an Approval Update for the family. As part of the 24-Month Approval Update, the RFA Worker is made aware that a Resource Parent must be removed due to declining health. As a result, the RFA worker documents Removal of Resource Parent as a Secondary Update Reason. During the Approval Update, the RFA Worker will visit the Resource Family Home to conduct interviews and a Home Health and Safety assessment, verify the family’s information for the Written Report, confirm required trainings and subsequent arrest notifications, and obtain documentation of written request for the Resource Parent removal.  The worker uses alerts and documentation tools to ensure all steps are tracked efficiently and all requirements are met. If issues are identified during these reviews, the worker immediately devises and documents a corrective plan to address them, prioritizing the well-being of the children placed within the Johnson home. Through these measures, the worker ensures that the Johnson family remains a safe and compliant Resource Family Home.</a:t>
            </a:r>
          </a:p>
          <a:p>
            <a:pPr marL="0" indent="0">
              <a:buNone/>
            </a:pPr>
            <a:endParaRPr lang="en-US" sz="2100">
              <a:solidFill>
                <a:schemeClr val="tx1"/>
              </a:solidFill>
              <a:latin typeface="Arial"/>
              <a:cs typeface="Arial"/>
            </a:endParaRPr>
          </a:p>
          <a:p>
            <a:pPr marL="0" indent="0">
              <a:buNone/>
            </a:pPr>
            <a:r>
              <a:rPr lang="en-US" sz="2100">
                <a:solidFill>
                  <a:schemeClr val="tx1"/>
                </a:solidFill>
                <a:latin typeface="Arial"/>
                <a:cs typeface="Arial"/>
              </a:rPr>
              <a:t>Later, during the continued maintenance of the Resource Family Home, the family reaches out to the RFA Worker to verbally request inactive status due to a death in the family. The RFA Worker must update the family’s home status to Inactive in CWS-CARES, as well as the reasonings, effective date, and anticipated end date. Since the family does not have an active placement, the worker is able to successfully update the family’s home status. Then, the family reaches out and informs the worker that they would like to close their Resource Family Home. </a:t>
            </a:r>
          </a:p>
          <a:p>
            <a:pPr marL="0" indent="0">
              <a:buNone/>
            </a:pP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10DB6923-DF6C-11AD-5558-00ABD51D06A9}"/>
              </a:ext>
            </a:extLst>
          </p:cNvPr>
          <p:cNvSpPr>
            <a:spLocks noGrp="1"/>
          </p:cNvSpPr>
          <p:nvPr>
            <p:ph type="dt" sz="half" idx="10"/>
          </p:nvPr>
        </p:nvSpPr>
        <p:spPr>
          <a:xfrm>
            <a:off x="-59206" y="9921877"/>
            <a:ext cx="2362200" cy="365123"/>
          </a:xfrm>
        </p:spPr>
        <p:txBody>
          <a:bodyPr/>
          <a:lstStyle/>
          <a:p>
            <a:r>
              <a:rPr lang="en-US"/>
              <a:t>2026</a:t>
            </a:r>
          </a:p>
        </p:txBody>
      </p:sp>
      <p:sp>
        <p:nvSpPr>
          <p:cNvPr id="6" name="Slide Number Placeholder 5">
            <a:extLst>
              <a:ext uri="{FF2B5EF4-FFF2-40B4-BE49-F238E27FC236}">
                <a16:creationId xmlns:a16="http://schemas.microsoft.com/office/drawing/2014/main" id="{B4061654-82CD-3FF3-4196-4AA49298A474}"/>
              </a:ext>
            </a:extLst>
          </p:cNvPr>
          <p:cNvSpPr>
            <a:spLocks noGrp="1"/>
          </p:cNvSpPr>
          <p:nvPr>
            <p:ph type="sldNum" sz="quarter" idx="12"/>
          </p:nvPr>
        </p:nvSpPr>
        <p:spPr/>
        <p:txBody>
          <a:bodyPr/>
          <a:lstStyle/>
          <a:p>
            <a:fld id="{B6F15528-21DE-4FAA-801E-634DDDAF4B2B}" type="slidenum">
              <a:rPr lang="en-US" smtClean="0"/>
              <a:pPr/>
              <a:t>27</a:t>
            </a:fld>
            <a:endParaRPr lang="en-US"/>
          </a:p>
        </p:txBody>
      </p:sp>
    </p:spTree>
    <p:extLst>
      <p:ext uri="{BB962C8B-B14F-4D97-AF65-F5344CB8AC3E}">
        <p14:creationId xmlns:p14="http://schemas.microsoft.com/office/powerpoint/2010/main" val="4056386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9C17D8-6FDE-8ABE-8A5F-823E7AC546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619EFD-1B7A-8663-9DDB-97648C41FF40}"/>
              </a:ext>
            </a:extLst>
          </p:cNvPr>
          <p:cNvSpPr>
            <a:spLocks noGrp="1"/>
          </p:cNvSpPr>
          <p:nvPr>
            <p:ph type="title"/>
          </p:nvPr>
        </p:nvSpPr>
        <p:spPr>
          <a:xfrm>
            <a:off x="914400" y="571500"/>
            <a:ext cx="9595126" cy="1776663"/>
          </a:xfrm>
        </p:spPr>
        <p:txBody>
          <a:bodyPr/>
          <a:lstStyle/>
          <a:p>
            <a:r>
              <a:rPr lang="en-US"/>
              <a:t>Lesson 4 </a:t>
            </a:r>
          </a:p>
        </p:txBody>
      </p:sp>
      <p:sp>
        <p:nvSpPr>
          <p:cNvPr id="4" name="Text Placeholder 3">
            <a:extLst>
              <a:ext uri="{FF2B5EF4-FFF2-40B4-BE49-F238E27FC236}">
                <a16:creationId xmlns:a16="http://schemas.microsoft.com/office/drawing/2014/main" id="{805ADCD1-D6FD-C4E1-DF95-2B8B5AA07209}"/>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Document In Home Visit and Training </a:t>
            </a:r>
          </a:p>
          <a:p>
            <a:pPr marL="457200" indent="-457200">
              <a:buFont typeface="Wingdings" panose="05000000000000000000" pitchFamily="2" charset="2"/>
              <a:buChar char="Ø"/>
            </a:pPr>
            <a:r>
              <a:rPr lang="en-US">
                <a:latin typeface="Arial"/>
                <a:ea typeface="Calibri"/>
                <a:cs typeface="Arial"/>
              </a:rPr>
              <a:t>Create a 24 Month (Biennial) Update </a:t>
            </a:r>
          </a:p>
          <a:p>
            <a:pPr marL="457200" indent="-457200">
              <a:buFont typeface="Wingdings" panose="05000000000000000000" pitchFamily="2" charset="2"/>
              <a:buChar char="Ø"/>
            </a:pPr>
            <a:r>
              <a:rPr lang="en-US">
                <a:latin typeface="Arial"/>
                <a:ea typeface="Calibri"/>
                <a:cs typeface="Arial"/>
              </a:rPr>
              <a:t>Place a Resource Family Home on Inactive Status </a:t>
            </a:r>
          </a:p>
          <a:p>
            <a:pPr marL="457200" indent="-457200">
              <a:buFont typeface="Wingdings" panose="05000000000000000000" pitchFamily="2" charset="2"/>
              <a:buChar char="Ø"/>
            </a:pPr>
            <a:r>
              <a:rPr lang="en-US">
                <a:latin typeface="Arial"/>
                <a:ea typeface="Calibri"/>
                <a:cs typeface="Arial"/>
              </a:rPr>
              <a:t>Closing a Resource Family Home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08742944-6E9B-B192-BF26-2AAD94D260B2}"/>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288755D8-A610-7ECC-C3B8-E59A48D73DBC}"/>
              </a:ext>
            </a:extLst>
          </p:cNvPr>
          <p:cNvSpPr txBox="1"/>
          <p:nvPr/>
        </p:nvSpPr>
        <p:spPr>
          <a:xfrm>
            <a:off x="8269070" y="9715500"/>
            <a:ext cx="9907096" cy="338554"/>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53D53"/>
                </a:solidFill>
                <a:effectLst/>
                <a:uLnTx/>
                <a:uFillTx/>
                <a:latin typeface="Century Gothic" panose="020F03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lang="en-US"/>
          </a:p>
        </p:txBody>
      </p:sp>
    </p:spTree>
    <p:extLst>
      <p:ext uri="{BB962C8B-B14F-4D97-AF65-F5344CB8AC3E}">
        <p14:creationId xmlns:p14="http://schemas.microsoft.com/office/powerpoint/2010/main" val="22820707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886EB-9D5E-C94A-EAB9-37CB383FBB2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F8D309-FDAB-3218-80A7-80882266AB1A}"/>
              </a:ext>
            </a:extLst>
          </p:cNvPr>
          <p:cNvSpPr>
            <a:spLocks noGrp="1"/>
          </p:cNvSpPr>
          <p:nvPr>
            <p:ph type="title"/>
          </p:nvPr>
        </p:nvSpPr>
        <p:spPr>
          <a:xfrm>
            <a:off x="941294" y="571500"/>
            <a:ext cx="3514819" cy="3962399"/>
          </a:xfrm>
        </p:spPr>
        <p:txBody>
          <a:bodyPr anchor="b">
            <a:normAutofit/>
          </a:bodyPr>
          <a:lstStyle/>
          <a:p>
            <a:r>
              <a:rPr lang="en-US"/>
              <a:t>Lesson 4</a:t>
            </a:r>
            <a:br>
              <a:rPr lang="en-US"/>
            </a:br>
            <a:r>
              <a:rPr lang="en-US"/>
              <a:t>Follow-Up</a:t>
            </a:r>
          </a:p>
        </p:txBody>
      </p:sp>
      <p:sp>
        <p:nvSpPr>
          <p:cNvPr id="8" name="Text Placeholder 7">
            <a:extLst>
              <a:ext uri="{FF2B5EF4-FFF2-40B4-BE49-F238E27FC236}">
                <a16:creationId xmlns:a16="http://schemas.microsoft.com/office/drawing/2014/main" id="{1D3B24D9-61C0-30E7-ADB8-693C6E77A4D9}"/>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BAECBE85-6F89-3021-B213-686A2DB562AB}"/>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CE28DFF6-AECB-FC6A-D28A-6BD41CF33395}"/>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29</a:t>
            </a:fld>
            <a:endParaRPr lang="en-US">
              <a:solidFill>
                <a:schemeClr val="tx1"/>
              </a:solidFill>
            </a:endParaRPr>
          </a:p>
        </p:txBody>
      </p:sp>
      <p:pic>
        <p:nvPicPr>
          <p:cNvPr id="10" name="Picture Placeholder 9">
            <a:extLst>
              <a:ext uri="{FF2B5EF4-FFF2-40B4-BE49-F238E27FC236}">
                <a16:creationId xmlns:a16="http://schemas.microsoft.com/office/drawing/2014/main" id="{52DCC1DE-28E7-EE79-978E-FE587D543E38}"/>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4926057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5024F-A075-DA1D-71DF-41B455D0701B}"/>
              </a:ext>
            </a:extLst>
          </p:cNvPr>
          <p:cNvSpPr>
            <a:spLocks noGrp="1"/>
          </p:cNvSpPr>
          <p:nvPr>
            <p:ph type="title"/>
          </p:nvPr>
        </p:nvSpPr>
        <p:spPr/>
        <p:txBody>
          <a:bodyPr/>
          <a:lstStyle/>
          <a:p>
            <a:r>
              <a:rPr lang="en-US"/>
              <a:t>Ground Rules &amp; Housekeeping</a:t>
            </a:r>
          </a:p>
        </p:txBody>
      </p:sp>
      <p:sp>
        <p:nvSpPr>
          <p:cNvPr id="3" name="Text Placeholder 2">
            <a:extLst>
              <a:ext uri="{FF2B5EF4-FFF2-40B4-BE49-F238E27FC236}">
                <a16:creationId xmlns:a16="http://schemas.microsoft.com/office/drawing/2014/main" id="{672B96C7-7DA0-F225-A3AA-3BDB6F76534C}"/>
              </a:ext>
            </a:extLst>
          </p:cNvPr>
          <p:cNvSpPr>
            <a:spLocks noGrp="1"/>
          </p:cNvSpPr>
          <p:nvPr>
            <p:ph type="body" idx="1"/>
          </p:nvPr>
        </p:nvSpPr>
        <p:spPr>
          <a:xfrm>
            <a:off x="914398" y="2425823"/>
            <a:ext cx="718459" cy="858716"/>
          </a:xfrm>
        </p:spPr>
        <p:txBody>
          <a:bodyPr/>
          <a:lstStyle/>
          <a:p>
            <a:r>
              <a:rPr lang="en-US"/>
              <a:t>01</a:t>
            </a:r>
          </a:p>
        </p:txBody>
      </p:sp>
      <p:sp>
        <p:nvSpPr>
          <p:cNvPr id="28" name="Text Placeholder 4">
            <a:extLst>
              <a:ext uri="{FF2B5EF4-FFF2-40B4-BE49-F238E27FC236}">
                <a16:creationId xmlns:a16="http://schemas.microsoft.com/office/drawing/2014/main" id="{40A2E33C-8CCD-424E-F5D3-B06D0FD49AFC}"/>
              </a:ext>
            </a:extLst>
          </p:cNvPr>
          <p:cNvSpPr>
            <a:spLocks noGrp="1"/>
          </p:cNvSpPr>
          <p:nvPr>
            <p:ph type="body" sz="quarter" idx="3"/>
          </p:nvPr>
        </p:nvSpPr>
        <p:spPr>
          <a:xfrm>
            <a:off x="908536" y="2970211"/>
            <a:ext cx="4038603" cy="1020763"/>
          </a:xfrm>
        </p:spPr>
        <p:txBody>
          <a:bodyPr>
            <a:normAutofit/>
          </a:bodyPr>
          <a:lstStyle/>
          <a:p>
            <a:r>
              <a:rPr lang="en-US">
                <a:solidFill>
                  <a:srgbClr val="1BA7FA"/>
                </a:solidFill>
                <a:latin typeface="Arial" panose="020B0604020202020204" pitchFamily="34" charset="0"/>
                <a:cs typeface="Arial" panose="020B0604020202020204" pitchFamily="34" charset="0"/>
              </a:rPr>
              <a:t>Stay Engaged</a:t>
            </a:r>
          </a:p>
        </p:txBody>
      </p:sp>
      <p:sp>
        <p:nvSpPr>
          <p:cNvPr id="32" name="Content Placeholder 3">
            <a:extLst>
              <a:ext uri="{FF2B5EF4-FFF2-40B4-BE49-F238E27FC236}">
                <a16:creationId xmlns:a16="http://schemas.microsoft.com/office/drawing/2014/main" id="{9BAA5539-F6A4-CBD5-658D-63C7A616817E}"/>
              </a:ext>
            </a:extLst>
          </p:cNvPr>
          <p:cNvSpPr>
            <a:spLocks noGrp="1"/>
          </p:cNvSpPr>
          <p:nvPr>
            <p:ph sz="half" idx="2"/>
          </p:nvPr>
        </p:nvSpPr>
        <p:spPr>
          <a:xfrm>
            <a:off x="757235" y="4038600"/>
            <a:ext cx="4038602" cy="2324100"/>
          </a:xfrm>
        </p:spPr>
        <p:txBody>
          <a:bodyPr vert="horz" lIns="91440" tIns="45720" rIns="91440" bIns="45720" rtlCol="0" anchor="t">
            <a:normAutofit/>
          </a:bodyPr>
          <a:lstStyle/>
          <a:p>
            <a:r>
              <a:rPr lang="en-US" sz="2400">
                <a:latin typeface="Arial"/>
                <a:cs typeface="Arial"/>
              </a:rPr>
              <a:t>Follow along with your trainer(s) throughout the session.</a:t>
            </a:r>
          </a:p>
        </p:txBody>
      </p:sp>
      <p:sp>
        <p:nvSpPr>
          <p:cNvPr id="19" name="Text Placeholder 2">
            <a:extLst>
              <a:ext uri="{FF2B5EF4-FFF2-40B4-BE49-F238E27FC236}">
                <a16:creationId xmlns:a16="http://schemas.microsoft.com/office/drawing/2014/main" id="{FE406582-24B7-4DE4-7495-995C93ED017A}"/>
              </a:ext>
            </a:extLst>
          </p:cNvPr>
          <p:cNvSpPr txBox="1">
            <a:spLocks/>
          </p:cNvSpPr>
          <p:nvPr/>
        </p:nvSpPr>
        <p:spPr>
          <a:xfrm>
            <a:off x="5111260" y="2422464"/>
            <a:ext cx="718459" cy="858716"/>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3200" b="0"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t>02</a:t>
            </a:r>
          </a:p>
        </p:txBody>
      </p:sp>
      <p:sp>
        <p:nvSpPr>
          <p:cNvPr id="30" name="Text Placeholder 10">
            <a:extLst>
              <a:ext uri="{FF2B5EF4-FFF2-40B4-BE49-F238E27FC236}">
                <a16:creationId xmlns:a16="http://schemas.microsoft.com/office/drawing/2014/main" id="{0B3E023F-856F-1325-1B41-E771A02B231A}"/>
              </a:ext>
            </a:extLst>
          </p:cNvPr>
          <p:cNvSpPr txBox="1">
            <a:spLocks/>
          </p:cNvSpPr>
          <p:nvPr/>
        </p:nvSpPr>
        <p:spPr>
          <a:xfrm>
            <a:off x="5099536" y="2973570"/>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Ask Questions</a:t>
            </a:r>
            <a:r>
              <a:rPr lang="en-US" b="0">
                <a:latin typeface="Arial" panose="020B0604020202020204" pitchFamily="34" charset="0"/>
                <a:cs typeface="Arial" panose="020B0604020202020204" pitchFamily="34" charset="0"/>
              </a:rPr>
              <a:t>​</a:t>
            </a:r>
            <a:endParaRPr lang="en-US">
              <a:latin typeface="Arial" panose="020B0604020202020204" pitchFamily="34" charset="0"/>
              <a:cs typeface="Arial" panose="020B0604020202020204" pitchFamily="34" charset="0"/>
            </a:endParaRPr>
          </a:p>
        </p:txBody>
      </p:sp>
      <p:sp>
        <p:nvSpPr>
          <p:cNvPr id="34" name="Content Placeholder 9">
            <a:extLst>
              <a:ext uri="{FF2B5EF4-FFF2-40B4-BE49-F238E27FC236}">
                <a16:creationId xmlns:a16="http://schemas.microsoft.com/office/drawing/2014/main" id="{5F63B44F-CC4C-63CF-2B43-CFA8ABE3D382}"/>
              </a:ext>
            </a:extLst>
          </p:cNvPr>
          <p:cNvSpPr>
            <a:spLocks noGrp="1"/>
          </p:cNvSpPr>
          <p:nvPr>
            <p:ph sz="half" idx="14"/>
          </p:nvPr>
        </p:nvSpPr>
        <p:spPr>
          <a:xfrm>
            <a:off x="4948235" y="4041959"/>
            <a:ext cx="4038602" cy="4856284"/>
          </a:xfrm>
        </p:spPr>
        <p:txBody>
          <a:bodyPr vert="horz" lIns="91440" tIns="45720" rIns="91440" bIns="45720" rtlCol="0" anchor="t">
            <a:normAutofit/>
          </a:bodyPr>
          <a:lstStyle/>
          <a:p>
            <a:r>
              <a:rPr lang="en-US" sz="2400">
                <a:latin typeface="Arial"/>
                <a:cs typeface="Arial"/>
              </a:rPr>
              <a:t>If you are in-person, raise your hand in the main sessions to ask questions.</a:t>
            </a:r>
            <a:endParaRPr lang="en-US"/>
          </a:p>
          <a:p>
            <a:r>
              <a:rPr lang="en-US" sz="2400">
                <a:latin typeface="Arial"/>
                <a:cs typeface="Arial"/>
              </a:rPr>
              <a:t>If you are virtual, use the Microsoft Teams chat to type your questions directly in the chat.​ We will get to them as soon as possible.</a:t>
            </a:r>
            <a:endParaRPr lang="en-US"/>
          </a:p>
        </p:txBody>
      </p:sp>
      <p:sp>
        <p:nvSpPr>
          <p:cNvPr id="12" name="Text Placeholder 11">
            <a:extLst>
              <a:ext uri="{FF2B5EF4-FFF2-40B4-BE49-F238E27FC236}">
                <a16:creationId xmlns:a16="http://schemas.microsoft.com/office/drawing/2014/main" id="{98E72DC9-B005-F9ED-3602-5E07D40C63A8}"/>
              </a:ext>
            </a:extLst>
          </p:cNvPr>
          <p:cNvSpPr>
            <a:spLocks noGrp="1"/>
          </p:cNvSpPr>
          <p:nvPr>
            <p:ph type="body" idx="16"/>
          </p:nvPr>
        </p:nvSpPr>
        <p:spPr>
          <a:xfrm>
            <a:off x="9308122" y="2422464"/>
            <a:ext cx="972347" cy="858716"/>
          </a:xfrm>
        </p:spPr>
        <p:txBody>
          <a:bodyPr/>
          <a:lstStyle/>
          <a:p>
            <a:r>
              <a:rPr lang="en-US"/>
              <a:t>03</a:t>
            </a:r>
          </a:p>
        </p:txBody>
      </p:sp>
      <p:sp>
        <p:nvSpPr>
          <p:cNvPr id="42" name="Text Placeholder 13">
            <a:extLst>
              <a:ext uri="{FF2B5EF4-FFF2-40B4-BE49-F238E27FC236}">
                <a16:creationId xmlns:a16="http://schemas.microsoft.com/office/drawing/2014/main" id="{F157E923-FFAE-A989-4665-74CFA0BB1E09}"/>
              </a:ext>
            </a:extLst>
          </p:cNvPr>
          <p:cNvSpPr txBox="1">
            <a:spLocks/>
          </p:cNvSpPr>
          <p:nvPr/>
        </p:nvSpPr>
        <p:spPr>
          <a:xfrm>
            <a:off x="9302260" y="2966852"/>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Minimize Distractions</a:t>
            </a:r>
          </a:p>
        </p:txBody>
      </p:sp>
      <p:sp>
        <p:nvSpPr>
          <p:cNvPr id="40" name="Content Placeholder 12">
            <a:extLst>
              <a:ext uri="{FF2B5EF4-FFF2-40B4-BE49-F238E27FC236}">
                <a16:creationId xmlns:a16="http://schemas.microsoft.com/office/drawing/2014/main" id="{E9ECD8FB-F3DB-01C6-6FC9-F66E21B36598}"/>
              </a:ext>
            </a:extLst>
          </p:cNvPr>
          <p:cNvSpPr>
            <a:spLocks noGrp="1"/>
          </p:cNvSpPr>
          <p:nvPr>
            <p:ph sz="half" idx="17"/>
          </p:nvPr>
        </p:nvSpPr>
        <p:spPr>
          <a:xfrm>
            <a:off x="9150959" y="4035241"/>
            <a:ext cx="4038602" cy="4856284"/>
          </a:xfrm>
        </p:spPr>
        <p:txBody>
          <a:bodyPr>
            <a:normAutofit/>
          </a:bodyPr>
          <a:lstStyle/>
          <a:p>
            <a:r>
              <a:rPr lang="en-US" sz="2400">
                <a:latin typeface="Arial" panose="020B0604020202020204" pitchFamily="34" charset="0"/>
                <a:cs typeface="Arial" panose="020B0604020202020204" pitchFamily="34" charset="0"/>
              </a:rPr>
              <a:t>Avoid checking your cell phone, email, or CWS-CMS during the session. </a:t>
            </a:r>
          </a:p>
        </p:txBody>
      </p:sp>
      <p:sp>
        <p:nvSpPr>
          <p:cNvPr id="15" name="Text Placeholder 14">
            <a:extLst>
              <a:ext uri="{FF2B5EF4-FFF2-40B4-BE49-F238E27FC236}">
                <a16:creationId xmlns:a16="http://schemas.microsoft.com/office/drawing/2014/main" id="{013FD1CB-705D-BFA4-644A-B06A86D4BA6C}"/>
              </a:ext>
            </a:extLst>
          </p:cNvPr>
          <p:cNvSpPr>
            <a:spLocks noGrp="1"/>
          </p:cNvSpPr>
          <p:nvPr>
            <p:ph type="body" idx="19"/>
          </p:nvPr>
        </p:nvSpPr>
        <p:spPr>
          <a:xfrm>
            <a:off x="13499122" y="2425823"/>
            <a:ext cx="856958" cy="858716"/>
          </a:xfrm>
        </p:spPr>
        <p:txBody>
          <a:bodyPr/>
          <a:lstStyle/>
          <a:p>
            <a:r>
              <a:rPr lang="en-US"/>
              <a:t>04</a:t>
            </a:r>
          </a:p>
        </p:txBody>
      </p:sp>
      <p:sp>
        <p:nvSpPr>
          <p:cNvPr id="46" name="Text Placeholder 16">
            <a:extLst>
              <a:ext uri="{FF2B5EF4-FFF2-40B4-BE49-F238E27FC236}">
                <a16:creationId xmlns:a16="http://schemas.microsoft.com/office/drawing/2014/main" id="{3371104C-D7DB-7778-3484-354CEE27C0F5}"/>
              </a:ext>
            </a:extLst>
          </p:cNvPr>
          <p:cNvSpPr txBox="1">
            <a:spLocks/>
          </p:cNvSpPr>
          <p:nvPr/>
        </p:nvSpPr>
        <p:spPr>
          <a:xfrm>
            <a:off x="13493260" y="2970211"/>
            <a:ext cx="4038603" cy="1020763"/>
          </a:xfrm>
          <a:prstGeom prst="rect">
            <a:avLst/>
          </a:prstGeom>
        </p:spPr>
        <p:txBody>
          <a:bodyPr vert="horz" lIns="91440" tIns="45720" rIns="91440" bIns="45720" rtlCol="0" anchor="b">
            <a:normAutofit/>
          </a:bodyPr>
          <a:lstStyle>
            <a:lvl1pPr marL="0" indent="0" algn="l" defTabSz="914400" rtl="0" eaLnBrk="1" latinLnBrk="0" hangingPunct="1">
              <a:spcBef>
                <a:spcPct val="20000"/>
              </a:spcBef>
              <a:buFont typeface="Arial" pitchFamily="34" charset="0"/>
              <a:buNone/>
              <a:defRPr sz="2800" b="1" kern="1200">
                <a:solidFill>
                  <a:srgbClr val="053D53"/>
                </a:solidFill>
                <a:latin typeface="Calibri" panose="020F0502020204030204" pitchFamily="34" charset="0"/>
                <a:ea typeface="+mn-ea"/>
                <a:cs typeface="Calibri" panose="020F0502020204030204" pitchFamily="34" charset="0"/>
              </a:defRPr>
            </a:lvl1pPr>
            <a:lvl2pPr marL="457200" indent="0" algn="l" defTabSz="914400" rtl="0" eaLnBrk="1" latinLnBrk="0" hangingPunct="1">
              <a:spcBef>
                <a:spcPct val="20000"/>
              </a:spcBef>
              <a:buFont typeface="Arial" panose="020B0604020202020204" pitchFamily="34" charset="0"/>
              <a:buNone/>
              <a:defRPr sz="2000" b="1" kern="1200">
                <a:solidFill>
                  <a:srgbClr val="053D53"/>
                </a:solidFill>
                <a:latin typeface="Calibri" panose="020F0502020204030204" pitchFamily="34" charset="0"/>
                <a:ea typeface="+mn-ea"/>
                <a:cs typeface="Calibri" panose="020F0502020204030204" pitchFamily="34" charset="0"/>
              </a:defRPr>
            </a:lvl2pPr>
            <a:lvl3pPr marL="914400" indent="0" algn="l" defTabSz="914400" rtl="0" eaLnBrk="1" latinLnBrk="0" hangingPunct="1">
              <a:spcBef>
                <a:spcPct val="20000"/>
              </a:spcBef>
              <a:buFont typeface="Arial" pitchFamily="34" charset="0"/>
              <a:buNone/>
              <a:defRPr sz="1800" b="1" kern="1200">
                <a:solidFill>
                  <a:srgbClr val="053D53"/>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spcBef>
                <a:spcPct val="20000"/>
              </a:spcBef>
              <a:buFont typeface="Arial" panose="020B0604020202020204" pitchFamily="34" charset="0"/>
              <a:buNone/>
              <a:defRPr sz="1600" b="1" kern="1200">
                <a:solidFill>
                  <a:srgbClr val="053D53"/>
                </a:solidFill>
                <a:latin typeface="Calibri" panose="020F0502020204030204" pitchFamily="34" charset="0"/>
                <a:ea typeface="+mn-ea"/>
                <a:cs typeface="Calibri" panose="020F0502020204030204" pitchFamily="34" charset="0"/>
              </a:defRPr>
            </a:lvl5pPr>
            <a:lvl6pPr marL="22860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6pPr>
            <a:lvl7pPr marL="27432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8pPr>
            <a:lvl9pPr marL="3657600" indent="0" algn="l" defTabSz="914400" rtl="0" eaLnBrk="1" latinLnBrk="0" hangingPunct="1">
              <a:spcBef>
                <a:spcPct val="20000"/>
              </a:spcBef>
              <a:buFont typeface="Arial" pitchFamily="34" charset="0"/>
              <a:buNone/>
              <a:defRPr sz="1600" b="1" kern="1200">
                <a:solidFill>
                  <a:schemeClr val="tx1"/>
                </a:solidFill>
                <a:latin typeface="+mn-lt"/>
                <a:ea typeface="+mn-ea"/>
                <a:cs typeface="+mn-cs"/>
              </a:defRPr>
            </a:lvl9pPr>
          </a:lstStyle>
          <a:p>
            <a:r>
              <a:rPr lang="en-US">
                <a:solidFill>
                  <a:srgbClr val="1BA7FA"/>
                </a:solidFill>
                <a:latin typeface="Arial" panose="020B0604020202020204" pitchFamily="34" charset="0"/>
                <a:cs typeface="Arial" panose="020B0604020202020204" pitchFamily="34" charset="0"/>
              </a:rPr>
              <a:t>Vegas Rules</a:t>
            </a:r>
          </a:p>
        </p:txBody>
      </p:sp>
      <p:sp>
        <p:nvSpPr>
          <p:cNvPr id="44" name="Content Placeholder 15">
            <a:extLst>
              <a:ext uri="{FF2B5EF4-FFF2-40B4-BE49-F238E27FC236}">
                <a16:creationId xmlns:a16="http://schemas.microsoft.com/office/drawing/2014/main" id="{EC464B4B-6B1F-AFA5-1DE0-6B72966729EA}"/>
              </a:ext>
            </a:extLst>
          </p:cNvPr>
          <p:cNvSpPr>
            <a:spLocks noGrp="1"/>
          </p:cNvSpPr>
          <p:nvPr>
            <p:ph sz="half" idx="20"/>
          </p:nvPr>
        </p:nvSpPr>
        <p:spPr>
          <a:xfrm>
            <a:off x="13341960" y="4038600"/>
            <a:ext cx="4038602" cy="4856284"/>
          </a:xfrm>
        </p:spPr>
        <p:txBody>
          <a:bodyPr vert="horz" lIns="91440" tIns="45720" rIns="91440" bIns="45720" rtlCol="0" anchor="t">
            <a:normAutofit/>
          </a:bodyPr>
          <a:lstStyle/>
          <a:p>
            <a:r>
              <a:rPr lang="en-US" sz="2400">
                <a:latin typeface="Arial" panose="020B0604020202020204" pitchFamily="34" charset="0"/>
                <a:cs typeface="Arial" panose="020B0604020202020204" pitchFamily="34" charset="0"/>
              </a:rPr>
              <a:t>Do not share any sensitive or confidential information you may encounter during the class outside the session.</a:t>
            </a:r>
          </a:p>
          <a:p>
            <a:endParaRPr lang="en-US" sz="2400">
              <a:latin typeface="Arial" panose="020B0604020202020204" pitchFamily="34" charset="0"/>
              <a:cs typeface="Arial" panose="020B0604020202020204" pitchFamily="34" charset="0"/>
            </a:endParaRPr>
          </a:p>
          <a:p>
            <a:r>
              <a:rPr lang="en-US" sz="2400">
                <a:latin typeface="Arial"/>
                <a:cs typeface="Arial"/>
              </a:rPr>
              <a:t>Please use fictional names in the Training Environment</a:t>
            </a:r>
            <a:endParaRPr lang="en-US" sz="2400">
              <a:latin typeface="Arial" panose="020B0604020202020204" pitchFamily="34" charset="0"/>
              <a:cs typeface="Arial" panose="020B0604020202020204" pitchFamily="34" charset="0"/>
            </a:endParaRPr>
          </a:p>
        </p:txBody>
      </p:sp>
      <p:sp>
        <p:nvSpPr>
          <p:cNvPr id="26" name="Freeform 22">
            <a:extLst>
              <a:ext uri="{FF2B5EF4-FFF2-40B4-BE49-F238E27FC236}">
                <a16:creationId xmlns:a16="http://schemas.microsoft.com/office/drawing/2014/main" id="{1E444AA9-0486-9C3F-8980-3BF89358EC02}"/>
              </a:ext>
              <a:ext uri="{C183D7F6-B498-43B3-948B-1728B52AA6E4}">
                <adec:decorative xmlns:adec="http://schemas.microsoft.com/office/drawing/2017/decorative" val="1"/>
              </a:ext>
            </a:extLst>
          </p:cNvPr>
          <p:cNvSpPr/>
          <p:nvPr/>
        </p:nvSpPr>
        <p:spPr>
          <a:xfrm>
            <a:off x="106140" y="434976"/>
            <a:ext cx="1616515" cy="1028508"/>
          </a:xfrm>
          <a:custGeom>
            <a:avLst/>
            <a:gdLst/>
            <a:ahLst/>
            <a:cxnLst/>
            <a:rect l="l" t="t" r="r" b="b"/>
            <a:pathLst>
              <a:path w="1616515" h="1028508">
                <a:moveTo>
                  <a:pt x="0" y="0"/>
                </a:moveTo>
                <a:lnTo>
                  <a:pt x="1616516" y="0"/>
                </a:lnTo>
                <a:lnTo>
                  <a:pt x="1616516" y="1028508"/>
                </a:lnTo>
                <a:lnTo>
                  <a:pt x="0" y="1028508"/>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6" name="Date Placeholder 4">
            <a:extLst>
              <a:ext uri="{FF2B5EF4-FFF2-40B4-BE49-F238E27FC236}">
                <a16:creationId xmlns:a16="http://schemas.microsoft.com/office/drawing/2014/main" id="{20558639-60EF-0CA8-F9CB-5B428A4F2C82}"/>
              </a:ext>
            </a:extLst>
          </p:cNvPr>
          <p:cNvSpPr>
            <a:spLocks noGrp="1"/>
          </p:cNvSpPr>
          <p:nvPr>
            <p:ph type="dt" sz="half" idx="10"/>
          </p:nvPr>
        </p:nvSpPr>
        <p:spPr>
          <a:xfrm>
            <a:off x="92527" y="9784927"/>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5" name="TextBox 4">
            <a:extLst>
              <a:ext uri="{FF2B5EF4-FFF2-40B4-BE49-F238E27FC236}">
                <a16:creationId xmlns:a16="http://schemas.microsoft.com/office/drawing/2014/main" id="{067BDCB2-3ECC-36C8-B138-C77596963A0C}"/>
              </a:ext>
            </a:extLst>
          </p:cNvPr>
          <p:cNvSpPr txBox="1"/>
          <p:nvPr/>
        </p:nvSpPr>
        <p:spPr>
          <a:xfrm>
            <a:off x="8768863" y="9728107"/>
            <a:ext cx="9144000" cy="369332"/>
          </a:xfrm>
          <a:prstGeom prst="rect">
            <a:avLst/>
          </a:prstGeom>
          <a:noFill/>
        </p:spPr>
        <p:txBody>
          <a:bodyPr wrap="square">
            <a:spAutoFit/>
          </a:bodyPr>
          <a:lstStyle/>
          <a:p>
            <a:pPr algn="r"/>
            <a:fld id="{B6F15528-21DE-4FAA-801E-634DDDAF4B2B}" type="slidenum">
              <a:rPr lang="en-US" smtClean="0"/>
              <a:pPr algn="r"/>
              <a:t>3</a:t>
            </a:fld>
            <a:endParaRPr lang="en-US"/>
          </a:p>
        </p:txBody>
      </p:sp>
    </p:spTree>
    <p:custDataLst>
      <p:tags r:id="rId1"/>
    </p:custDataLst>
    <p:extLst>
      <p:ext uri="{BB962C8B-B14F-4D97-AF65-F5344CB8AC3E}">
        <p14:creationId xmlns:p14="http://schemas.microsoft.com/office/powerpoint/2010/main" val="105043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4"/>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3E7761-BAEE-5240-2AC4-C4D40D5F4C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04D311-9BCE-876B-C802-45C806527DD8}"/>
              </a:ext>
            </a:extLst>
          </p:cNvPr>
          <p:cNvSpPr>
            <a:spLocks noGrp="1"/>
          </p:cNvSpPr>
          <p:nvPr>
            <p:ph type="title"/>
          </p:nvPr>
        </p:nvSpPr>
        <p:spPr/>
        <p:txBody>
          <a:bodyPr/>
          <a:lstStyle/>
          <a:p>
            <a:r>
              <a:rPr lang="en-US">
                <a:latin typeface="Arial"/>
                <a:cs typeface="Arial"/>
              </a:rPr>
              <a:t>Lesson 5: Resource Family Approval Complaints </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03E3E38B-8031-A6D0-EED6-29EE2FAAC3BF}"/>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263BDAA0-3B1B-F4D1-9687-D42BE023E271}"/>
              </a:ext>
            </a:extLst>
          </p:cNvPr>
          <p:cNvSpPr>
            <a:spLocks noGrp="1"/>
          </p:cNvSpPr>
          <p:nvPr>
            <p:ph type="sldNum" sz="quarter" idx="12"/>
          </p:nvPr>
        </p:nvSpPr>
        <p:spPr/>
        <p:txBody>
          <a:bodyPr/>
          <a:lstStyle/>
          <a:p>
            <a:fld id="{B6F15528-21DE-4FAA-801E-634DDDAF4B2B}" type="slidenum">
              <a:rPr lang="en-US" smtClean="0"/>
              <a:pPr/>
              <a:t>30</a:t>
            </a:fld>
            <a:endParaRPr lang="en-US"/>
          </a:p>
        </p:txBody>
      </p:sp>
    </p:spTree>
    <p:extLst>
      <p:ext uri="{BB962C8B-B14F-4D97-AF65-F5344CB8AC3E}">
        <p14:creationId xmlns:p14="http://schemas.microsoft.com/office/powerpoint/2010/main" val="33881448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B29A6F-7B03-330B-6D62-E27C56970E01}"/>
              </a:ext>
            </a:extLst>
          </p:cNvPr>
          <p:cNvSpPr>
            <a:spLocks noGrp="1"/>
          </p:cNvSpPr>
          <p:nvPr>
            <p:ph type="title"/>
          </p:nvPr>
        </p:nvSpPr>
        <p:spPr>
          <a:xfrm>
            <a:off x="914400" y="434976"/>
            <a:ext cx="14630400" cy="1284287"/>
          </a:xfrm>
        </p:spPr>
        <p:txBody>
          <a:bodyPr/>
          <a:lstStyle/>
          <a:p>
            <a:r>
              <a:rPr lang="en-US"/>
              <a:t>Accessing Pre-Seeded Cases for this Scenario</a:t>
            </a:r>
          </a:p>
        </p:txBody>
      </p:sp>
      <p:sp>
        <p:nvSpPr>
          <p:cNvPr id="3" name="Text Placeholder 2">
            <a:extLst>
              <a:ext uri="{FF2B5EF4-FFF2-40B4-BE49-F238E27FC236}">
                <a16:creationId xmlns:a16="http://schemas.microsoft.com/office/drawing/2014/main" id="{9D55F6C7-7FF0-508D-59E2-C66728EC0D71}"/>
              </a:ext>
            </a:extLst>
          </p:cNvPr>
          <p:cNvSpPr>
            <a:spLocks noGrp="1"/>
          </p:cNvSpPr>
          <p:nvPr>
            <p:ph idx="1"/>
          </p:nvPr>
        </p:nvSpPr>
        <p:spPr/>
        <p:txBody>
          <a:bodyPr vert="horz" lIns="91440" tIns="45720" rIns="91440" bIns="45720" rtlCol="0" anchor="t">
            <a:normAutofit/>
          </a:bodyPr>
          <a:lstStyle/>
          <a:p>
            <a:r>
              <a:rPr lang="en-US">
                <a:latin typeface="Arial"/>
                <a:cs typeface="Arial"/>
              </a:rPr>
              <a:t>If there are issues, Pre-Seeded cases have been created for TTT Trainings</a:t>
            </a:r>
            <a:endParaRPr lang="en-US" dirty="0">
              <a:latin typeface="Arial"/>
              <a:cs typeface="Arial"/>
            </a:endParaRPr>
          </a:p>
          <a:p>
            <a:r>
              <a:rPr lang="en-US">
                <a:latin typeface="Arial"/>
                <a:cs typeface="Arial"/>
              </a:rPr>
              <a:t>To access Pre-Seeded cases, please utilize the spreadsheet given to your training facilitators and open the tab that corresponds to the relevant scenario</a:t>
            </a:r>
          </a:p>
          <a:p>
            <a:r>
              <a:rPr lang="en-US">
                <a:latin typeface="Arial"/>
                <a:cs typeface="Arial"/>
              </a:rPr>
              <a:t>For CARES Trainers, find the folder for cases seeded for your regional session here:</a:t>
            </a:r>
            <a:r>
              <a:rPr lang="en-US" sz="1700" dirty="0">
                <a:latin typeface="Arial"/>
                <a:cs typeface="Arial"/>
              </a:rPr>
              <a:t> </a:t>
            </a:r>
            <a:r>
              <a:rPr lang="en-US" dirty="0">
                <a:latin typeface="Arial"/>
                <a:cs typeface="Arial"/>
                <a:hlinkClick r:id="rId2"/>
              </a:rPr>
              <a:t>Train the Trainer</a:t>
            </a:r>
            <a:endParaRPr lang="en-US" dirty="0">
              <a:latin typeface="Arial"/>
              <a:cs typeface="Arial"/>
            </a:endParaRPr>
          </a:p>
          <a:p>
            <a:pPr lvl="1"/>
            <a:r>
              <a:rPr lang="en-US">
                <a:latin typeface="Arial"/>
                <a:cs typeface="Arial"/>
              </a:rPr>
              <a:t>Please make sure you use the tab based on the specific course being taught (i.e., Resource Family Approval)</a:t>
            </a:r>
            <a:br>
              <a:rPr lang="en-US" dirty="0">
                <a:latin typeface="Arial"/>
                <a:cs typeface="Arial"/>
              </a:rPr>
            </a:br>
            <a:endParaRPr lang="en-US">
              <a:latin typeface="Arial"/>
              <a:ea typeface="Calibri"/>
              <a:cs typeface="Arial"/>
            </a:endParaRPr>
          </a:p>
        </p:txBody>
      </p:sp>
      <p:sp>
        <p:nvSpPr>
          <p:cNvPr id="7" name="Date Placeholder 6">
            <a:extLst>
              <a:ext uri="{FF2B5EF4-FFF2-40B4-BE49-F238E27FC236}">
                <a16:creationId xmlns:a16="http://schemas.microsoft.com/office/drawing/2014/main" id="{615412FF-0874-AC2A-0323-E5325FF848D2}"/>
              </a:ext>
            </a:extLst>
          </p:cNvPr>
          <p:cNvSpPr txBox="1">
            <a:spLocks/>
          </p:cNvSpPr>
          <p:nvPr/>
        </p:nvSpPr>
        <p:spPr>
          <a:xfrm>
            <a:off x="914400" y="9486900"/>
            <a:ext cx="2362200" cy="365123"/>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6" name="Slide Number Placeholder 5">
            <a:extLst>
              <a:ext uri="{FF2B5EF4-FFF2-40B4-BE49-F238E27FC236}">
                <a16:creationId xmlns:a16="http://schemas.microsoft.com/office/drawing/2014/main" id="{A3112B3E-7526-CCB5-C8CE-296AF045D22A}"/>
              </a:ext>
            </a:extLst>
          </p:cNvPr>
          <p:cNvSpPr>
            <a:spLocks noGrp="1"/>
          </p:cNvSpPr>
          <p:nvPr>
            <p:ph type="sldNum" sz="quarter" idx="12"/>
          </p:nvPr>
        </p:nvSpPr>
        <p:spPr/>
        <p:txBody>
          <a:bodyPr/>
          <a:lstStyle/>
          <a:p>
            <a:fld id="{B6F15528-21DE-4FAA-801E-634DDDAF4B2B}" type="slidenum">
              <a:rPr lang="en-US" smtClean="0"/>
              <a:pPr/>
              <a:t>31</a:t>
            </a:fld>
            <a:endParaRPr lang="en-US"/>
          </a:p>
        </p:txBody>
      </p:sp>
    </p:spTree>
    <p:extLst>
      <p:ext uri="{BB962C8B-B14F-4D97-AF65-F5344CB8AC3E}">
        <p14:creationId xmlns:p14="http://schemas.microsoft.com/office/powerpoint/2010/main" val="299465931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DF223F-97FB-4144-01EF-8B4B54DB29C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470EB2-C3E4-C4DD-2FA7-B00F26366DA0}"/>
              </a:ext>
            </a:extLst>
          </p:cNvPr>
          <p:cNvSpPr>
            <a:spLocks noGrp="1"/>
          </p:cNvSpPr>
          <p:nvPr>
            <p:ph type="title"/>
          </p:nvPr>
        </p:nvSpPr>
        <p:spPr>
          <a:xfrm>
            <a:off x="914400" y="434976"/>
            <a:ext cx="14630400" cy="915887"/>
          </a:xfrm>
        </p:spPr>
        <p:txBody>
          <a:bodyPr/>
          <a:lstStyle/>
          <a:p>
            <a:r>
              <a:rPr lang="en-US">
                <a:latin typeface="Arial"/>
                <a:cs typeface="Arial"/>
              </a:rPr>
              <a:t>Scenario: Resource Family Approval Complaints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860488DD-7846-692F-69C2-B868D735C14B}"/>
              </a:ext>
            </a:extLst>
          </p:cNvPr>
          <p:cNvSpPr>
            <a:spLocks noGrp="1"/>
          </p:cNvSpPr>
          <p:nvPr>
            <p:ph idx="1"/>
          </p:nvPr>
        </p:nvSpPr>
        <p:spPr>
          <a:xfrm>
            <a:off x="914400" y="1593931"/>
            <a:ext cx="15006577" cy="7664369"/>
          </a:xfrm>
        </p:spPr>
        <p:txBody>
          <a:bodyPr vert="horz" lIns="91440" tIns="45720" rIns="91440" bIns="45720" rtlCol="0" anchor="t">
            <a:normAutofit fontScale="70000" lnSpcReduction="20000"/>
          </a:bodyPr>
          <a:lstStyle/>
          <a:p>
            <a:pPr marL="0" indent="0" fontAlgn="base">
              <a:buNone/>
            </a:pPr>
            <a:r>
              <a:rPr lang="en-US">
                <a:latin typeface="Arial"/>
                <a:cs typeface="Arial"/>
              </a:rPr>
              <a:t>A complaint is filed through hotline, alleging unsafe living conditions that pose a safety risk within a home. As the complaint involves a Resource Family Home (RFH), it is cross reported to the county RFA office after Hotline Supervisor approval. The RFA Investigator selects Complaint Investigation as the Complaint Pathway. An RFA Supervisor is notified that they have a complaint that must go through the pathway determination. Once the pathway has been determined, an RFA Investigator is then assigned to the complaint and begins the investigation. During the investigation, the investigator adds complaint-specific allegations of inadequate childproofing in the home to the record, contacts the complainant to gather additional information, and logs this interaction as a contact. After their review, the investigator substantiates the allegations but determines the issue can be addressed through a Corrective Action Plan (CAP).</a:t>
            </a:r>
            <a:endParaRPr lang="en-US"/>
          </a:p>
          <a:p>
            <a:pPr marL="0" indent="0">
              <a:buNone/>
            </a:pPr>
            <a:endParaRPr lang="en-US">
              <a:latin typeface="Arial"/>
              <a:cs typeface="Arial"/>
            </a:endParaRPr>
          </a:p>
          <a:p>
            <a:pPr marL="0" indent="0" fontAlgn="base">
              <a:buNone/>
            </a:pPr>
            <a:r>
              <a:rPr lang="en-US">
                <a:latin typeface="Arial"/>
                <a:cs typeface="Arial"/>
              </a:rPr>
              <a:t>The RFA Worker creates a CAP in CWS-CARES and records the issue as a deficiency, that is correctable, and details how the family can resolve it within 30 days. The RFA Worker then generates the RFA 9099C along with the 9099 and delivers it to the RFH, who agrees with the CAP. The RFA Worker will now monitor the CAP and continue to work with the RFH to correct the identified deficiencies.  </a:t>
            </a:r>
          </a:p>
          <a:p>
            <a:pPr marL="0" indent="0">
              <a:buNone/>
            </a:pPr>
            <a:endParaRPr lang="en-US">
              <a:latin typeface="Arial"/>
              <a:cs typeface="Arial"/>
            </a:endParaRPr>
          </a:p>
          <a:p>
            <a:pPr marL="0" indent="0" fontAlgn="base">
              <a:buNone/>
            </a:pPr>
            <a:r>
              <a:rPr lang="en-US">
                <a:latin typeface="Arial"/>
                <a:cs typeface="Arial"/>
              </a:rPr>
              <a:t>Ten days prior to the CAP due date, the RFA Worker is notified that the RFH's CAP due date is approaching. The RFA Worker reaches out to the RFH, and the family informs the RFA Worker that they have not corrected the deficiency and the RFA Worker continues to follow up. On the day of the due date, the family informs the RFA worker that they have not corrected the deficiency and will not be doing so. Therefore, the RFA Worker documents that the CAP was not completed by the due date and indicates that they have submitted a request to legal for consult to rescind the approval, along with the 30-day notice prior to consult.</a:t>
            </a:r>
          </a:p>
          <a:p>
            <a:pPr marL="0" indent="0">
              <a:buNone/>
            </a:pPr>
            <a:endParaRPr lang="en-US">
              <a:latin typeface="Arial"/>
              <a:cs typeface="Arial"/>
            </a:endParaRPr>
          </a:p>
        </p:txBody>
      </p:sp>
      <p:sp>
        <p:nvSpPr>
          <p:cNvPr id="4" name="Date Placeholder 3">
            <a:extLst>
              <a:ext uri="{FF2B5EF4-FFF2-40B4-BE49-F238E27FC236}">
                <a16:creationId xmlns:a16="http://schemas.microsoft.com/office/drawing/2014/main" id="{7A52D8DD-43E6-ABC4-FB0A-6A789FDA0590}"/>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B6213D4C-86D5-4007-DF45-4E75BDBBB567}"/>
              </a:ext>
            </a:extLst>
          </p:cNvPr>
          <p:cNvSpPr>
            <a:spLocks noGrp="1"/>
          </p:cNvSpPr>
          <p:nvPr>
            <p:ph type="sldNum" sz="quarter" idx="12"/>
          </p:nvPr>
        </p:nvSpPr>
        <p:spPr/>
        <p:txBody>
          <a:bodyPr/>
          <a:lstStyle/>
          <a:p>
            <a:fld id="{B6F15528-21DE-4FAA-801E-634DDDAF4B2B}" type="slidenum">
              <a:rPr lang="en-US" smtClean="0"/>
              <a:pPr/>
              <a:t>32</a:t>
            </a:fld>
            <a:endParaRPr lang="en-US"/>
          </a:p>
        </p:txBody>
      </p:sp>
    </p:spTree>
    <p:extLst>
      <p:ext uri="{BB962C8B-B14F-4D97-AF65-F5344CB8AC3E}">
        <p14:creationId xmlns:p14="http://schemas.microsoft.com/office/powerpoint/2010/main" val="68329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0CAE3D-1B23-FEF2-9A98-5F80AA7CF4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D7790F-3121-8C77-1EF0-6BC30C492529}"/>
              </a:ext>
            </a:extLst>
          </p:cNvPr>
          <p:cNvSpPr>
            <a:spLocks noGrp="1"/>
          </p:cNvSpPr>
          <p:nvPr>
            <p:ph type="title"/>
          </p:nvPr>
        </p:nvSpPr>
        <p:spPr>
          <a:xfrm>
            <a:off x="914400" y="571500"/>
            <a:ext cx="9595126" cy="1776663"/>
          </a:xfrm>
        </p:spPr>
        <p:txBody>
          <a:bodyPr/>
          <a:lstStyle/>
          <a:p>
            <a:r>
              <a:rPr lang="en-US"/>
              <a:t>Lesson 5 </a:t>
            </a:r>
          </a:p>
        </p:txBody>
      </p:sp>
      <p:sp>
        <p:nvSpPr>
          <p:cNvPr id="4" name="Text Placeholder 3">
            <a:extLst>
              <a:ext uri="{FF2B5EF4-FFF2-40B4-BE49-F238E27FC236}">
                <a16:creationId xmlns:a16="http://schemas.microsoft.com/office/drawing/2014/main" id="{0E1A874B-E75E-E82C-EF3D-92A4435163B4}"/>
              </a:ext>
            </a:extLst>
          </p:cNvPr>
          <p:cNvSpPr>
            <a:spLocks noGrp="1"/>
          </p:cNvSpPr>
          <p:nvPr>
            <p:ph type="body" sz="half" idx="2"/>
          </p:nvPr>
        </p:nvSpPr>
        <p:spPr>
          <a:xfrm>
            <a:off x="914400" y="2338108"/>
            <a:ext cx="9604209" cy="6996392"/>
          </a:xfrm>
        </p:spPr>
        <p:txBody>
          <a:bodyPr vert="horz" lIns="91440" tIns="45720" rIns="91440" bIns="45720" rtlCol="0" anchor="t">
            <a:normAutofit/>
          </a:bodyPr>
          <a:lstStyle/>
          <a:p>
            <a:r>
              <a:rPr lang="en-US" sz="3000">
                <a:latin typeface="Calibri"/>
                <a:ea typeface="Calibri"/>
                <a:cs typeface="Calibri"/>
              </a:rPr>
              <a:t>Key Actions:</a:t>
            </a:r>
          </a:p>
          <a:p>
            <a:pPr marL="457200" indent="-457200">
              <a:buFont typeface="Wingdings" panose="05000000000000000000" pitchFamily="2" charset="2"/>
              <a:buChar char="Ø"/>
            </a:pPr>
            <a:r>
              <a:rPr lang="en-US" sz="3000">
                <a:latin typeface="Calibri"/>
                <a:ea typeface="Calibri"/>
                <a:cs typeface="Calibri"/>
              </a:rPr>
              <a:t>Complete Complaint Investigation </a:t>
            </a:r>
            <a:endParaRPr lang="en-US" sz="30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Document Allegations and Findings </a:t>
            </a:r>
            <a:endParaRPr lang="en-US" sz="28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Create Correction Active Plan</a:t>
            </a:r>
            <a:endParaRPr lang="en-US" sz="28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Submit Corrective Action Plan for Approval and Approve</a:t>
            </a:r>
            <a:endParaRPr lang="en-US" sz="2800">
              <a:ea typeface="Calibri" panose="020F0502020204030204" pitchFamily="34" charset="0"/>
            </a:endParaRPr>
          </a:p>
          <a:p>
            <a:pPr marL="914400" lvl="1" indent="-457200">
              <a:buFont typeface="Wingdings" panose="05000000000000000000" pitchFamily="2" charset="2"/>
              <a:buChar char="Ø"/>
            </a:pPr>
            <a:r>
              <a:rPr lang="en-US" sz="2800">
                <a:latin typeface="Calibri"/>
                <a:ea typeface="Calibri"/>
                <a:cs typeface="Calibri"/>
              </a:rPr>
              <a:t>Create a Deficiency Record</a:t>
            </a:r>
            <a:endParaRPr lang="en-US" sz="2800" dirty="0">
              <a:latin typeface="Calibri"/>
              <a:ea typeface="Calibri"/>
              <a:cs typeface="Calibri"/>
            </a:endParaRPr>
          </a:p>
          <a:p>
            <a:pPr marL="914400" lvl="1" indent="-457200">
              <a:buFont typeface="Wingdings" panose="05000000000000000000" pitchFamily="2" charset="2"/>
              <a:buChar char="Ø"/>
            </a:pPr>
            <a:r>
              <a:rPr lang="en-US" sz="2800">
                <a:latin typeface="Calibri"/>
                <a:ea typeface="Calibri"/>
                <a:cs typeface="Calibri"/>
              </a:rPr>
              <a:t>Submit Complaint for Approval and Approve </a:t>
            </a:r>
            <a:endParaRPr lang="en-US" sz="2800">
              <a:ea typeface="Calibri" panose="020F0502020204030204" pitchFamily="34" charset="0"/>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50FFA287-4E87-65E1-448C-057FDBF61DAE}"/>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37E14EAC-8C54-ED39-A8BD-46F318E3539A}"/>
              </a:ext>
            </a:extLst>
          </p:cNvPr>
          <p:cNvSpPr txBox="1"/>
          <p:nvPr/>
        </p:nvSpPr>
        <p:spPr>
          <a:xfrm>
            <a:off x="7591493" y="9486900"/>
            <a:ext cx="9907096" cy="369332"/>
          </a:xfrm>
          <a:prstGeom prst="rect">
            <a:avLst/>
          </a:prstGeom>
          <a:noFill/>
        </p:spPr>
        <p:txBody>
          <a:bodyPr wrap="square">
            <a:spAutoFit/>
          </a:bodyPr>
          <a:lstStyle/>
          <a:p>
            <a:pPr algn="r"/>
            <a:fld id="{B6F15528-21DE-4FAA-801E-634DDDAF4B2B}" type="slidenum">
              <a:rPr lang="en-US" smtClean="0"/>
              <a:pPr algn="r"/>
              <a:t>33</a:t>
            </a:fld>
            <a:endParaRPr lang="en-US"/>
          </a:p>
        </p:txBody>
      </p:sp>
    </p:spTree>
    <p:extLst>
      <p:ext uri="{BB962C8B-B14F-4D97-AF65-F5344CB8AC3E}">
        <p14:creationId xmlns:p14="http://schemas.microsoft.com/office/powerpoint/2010/main" val="21492193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FE3AF6-F862-EA79-BBDC-32FB1435DA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84902-EDB6-2D70-C5D2-EFEF71DC1912}"/>
              </a:ext>
            </a:extLst>
          </p:cNvPr>
          <p:cNvSpPr>
            <a:spLocks noGrp="1"/>
          </p:cNvSpPr>
          <p:nvPr>
            <p:ph type="title"/>
          </p:nvPr>
        </p:nvSpPr>
        <p:spPr>
          <a:xfrm>
            <a:off x="941294" y="571500"/>
            <a:ext cx="3514819" cy="3962399"/>
          </a:xfrm>
        </p:spPr>
        <p:txBody>
          <a:bodyPr anchor="b">
            <a:normAutofit/>
          </a:bodyPr>
          <a:lstStyle/>
          <a:p>
            <a:r>
              <a:rPr lang="en-US"/>
              <a:t>Lesson 5</a:t>
            </a:r>
            <a:br>
              <a:rPr lang="en-US"/>
            </a:br>
            <a:r>
              <a:rPr lang="en-US"/>
              <a:t>Follow-Up</a:t>
            </a:r>
          </a:p>
        </p:txBody>
      </p:sp>
      <p:sp>
        <p:nvSpPr>
          <p:cNvPr id="8" name="Text Placeholder 7">
            <a:extLst>
              <a:ext uri="{FF2B5EF4-FFF2-40B4-BE49-F238E27FC236}">
                <a16:creationId xmlns:a16="http://schemas.microsoft.com/office/drawing/2014/main" id="{7EF610A8-39DD-8EC0-36FB-F1D6610E1311}"/>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33AA01D0-EC29-3246-CB1E-490ACB792F74}"/>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5A0174A0-2897-D461-F22A-3D07208C6D7A}"/>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34</a:t>
            </a:fld>
            <a:endParaRPr lang="en-US">
              <a:solidFill>
                <a:schemeClr val="tx1"/>
              </a:solidFill>
            </a:endParaRPr>
          </a:p>
        </p:txBody>
      </p:sp>
      <p:pic>
        <p:nvPicPr>
          <p:cNvPr id="10" name="Picture Placeholder 9">
            <a:extLst>
              <a:ext uri="{FF2B5EF4-FFF2-40B4-BE49-F238E27FC236}">
                <a16:creationId xmlns:a16="http://schemas.microsoft.com/office/drawing/2014/main" id="{6C7E4DA3-07B5-45C3-E336-B8930F92C32F}"/>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21433058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C2464-7DA1-5201-CC46-1AA840335C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83ACED-452A-FFF2-193E-AA9CF18E2E8D}"/>
              </a:ext>
            </a:extLst>
          </p:cNvPr>
          <p:cNvSpPr>
            <a:spLocks noGrp="1"/>
          </p:cNvSpPr>
          <p:nvPr>
            <p:ph type="title"/>
          </p:nvPr>
        </p:nvSpPr>
        <p:spPr/>
        <p:txBody>
          <a:bodyPr/>
          <a:lstStyle/>
          <a:p>
            <a:r>
              <a:rPr lang="en-US">
                <a:latin typeface="Arial"/>
                <a:cs typeface="Arial"/>
              </a:rPr>
              <a:t>Lesson 6: Resource Family Approval Legal Action </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84D7797F-06CF-3478-399A-FC01E3790CEF}"/>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55B30018-5DB8-CFFC-5FF5-A16B7D63360A}"/>
              </a:ext>
            </a:extLst>
          </p:cNvPr>
          <p:cNvSpPr>
            <a:spLocks noGrp="1"/>
          </p:cNvSpPr>
          <p:nvPr>
            <p:ph type="sldNum" sz="quarter" idx="12"/>
          </p:nvPr>
        </p:nvSpPr>
        <p:spPr/>
        <p:txBody>
          <a:bodyPr/>
          <a:lstStyle/>
          <a:p>
            <a:fld id="{B6F15528-21DE-4FAA-801E-634DDDAF4B2B}" type="slidenum">
              <a:rPr lang="en-US" smtClean="0"/>
              <a:pPr/>
              <a:t>35</a:t>
            </a:fld>
            <a:endParaRPr lang="en-US"/>
          </a:p>
        </p:txBody>
      </p:sp>
    </p:spTree>
    <p:extLst>
      <p:ext uri="{BB962C8B-B14F-4D97-AF65-F5344CB8AC3E}">
        <p14:creationId xmlns:p14="http://schemas.microsoft.com/office/powerpoint/2010/main" val="28795165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DEA2A-33FA-51C3-51E1-6FCB61A77A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7FB14AA-AAFB-5B9D-F867-01626BD2EC5B}"/>
              </a:ext>
            </a:extLst>
          </p:cNvPr>
          <p:cNvSpPr>
            <a:spLocks noGrp="1"/>
          </p:cNvSpPr>
          <p:nvPr>
            <p:ph type="title"/>
          </p:nvPr>
        </p:nvSpPr>
        <p:spPr/>
        <p:txBody>
          <a:bodyPr/>
          <a:lstStyle/>
          <a:p>
            <a:r>
              <a:rPr lang="en-US">
                <a:latin typeface="Arial"/>
                <a:cs typeface="Arial"/>
              </a:rPr>
              <a:t>Scenario: Resource Family Approval Legal Action  </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75AC44F6-10E8-DB39-8823-ADA56E3CA29D}"/>
              </a:ext>
            </a:extLst>
          </p:cNvPr>
          <p:cNvSpPr>
            <a:spLocks noGrp="1"/>
          </p:cNvSpPr>
          <p:nvPr>
            <p:ph idx="1"/>
          </p:nvPr>
        </p:nvSpPr>
        <p:spPr/>
        <p:txBody>
          <a:bodyPr vert="horz" lIns="91440" tIns="45720" rIns="91440" bIns="45720" rtlCol="0" anchor="t">
            <a:normAutofit/>
          </a:bodyPr>
          <a:lstStyle/>
          <a:p>
            <a:pPr marL="0" indent="0">
              <a:buNone/>
            </a:pPr>
            <a:r>
              <a:rPr lang="en-US" sz="2800">
                <a:latin typeface="Arial" panose="020B0604020202020204" pitchFamily="34" charset="0"/>
                <a:cs typeface="Arial" panose="020B0604020202020204" pitchFamily="34" charset="0"/>
              </a:rPr>
              <a:t>The RFA Worker schedules a Legal Consultation and prepares the Legal Consultation Memo. Upon meeting with a CDSS attorney, and it's determined that there is enough evidence to move forward with legal action against the RFH. A Notice of Action (NOA) is sent to the family, detailing the recission of their Resource Family Approval due to failure to comply with RFA Standards. The family decides to appeal the decision. The RFA Worker documents the appeal information in CWS-CARES, preparing the case for hearings. </a:t>
            </a:r>
          </a:p>
        </p:txBody>
      </p:sp>
      <p:sp>
        <p:nvSpPr>
          <p:cNvPr id="4" name="Date Placeholder 3">
            <a:extLst>
              <a:ext uri="{FF2B5EF4-FFF2-40B4-BE49-F238E27FC236}">
                <a16:creationId xmlns:a16="http://schemas.microsoft.com/office/drawing/2014/main" id="{D7F50BBC-0212-4AFD-894C-BA996388C703}"/>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63D1F300-5A1A-9192-8963-E119838A6751}"/>
              </a:ext>
            </a:extLst>
          </p:cNvPr>
          <p:cNvSpPr>
            <a:spLocks noGrp="1"/>
          </p:cNvSpPr>
          <p:nvPr>
            <p:ph type="sldNum" sz="quarter" idx="12"/>
          </p:nvPr>
        </p:nvSpPr>
        <p:spPr/>
        <p:txBody>
          <a:bodyPr/>
          <a:lstStyle/>
          <a:p>
            <a:fld id="{B6F15528-21DE-4FAA-801E-634DDDAF4B2B}" type="slidenum">
              <a:rPr lang="en-US" smtClean="0"/>
              <a:pPr/>
              <a:t>36</a:t>
            </a:fld>
            <a:endParaRPr lang="en-US"/>
          </a:p>
        </p:txBody>
      </p:sp>
    </p:spTree>
    <p:extLst>
      <p:ext uri="{BB962C8B-B14F-4D97-AF65-F5344CB8AC3E}">
        <p14:creationId xmlns:p14="http://schemas.microsoft.com/office/powerpoint/2010/main" val="42432772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0EFFA3-3D30-9725-A42E-77F82D84A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21F1B8C-4938-380D-03DD-2C2252513A39}"/>
              </a:ext>
            </a:extLst>
          </p:cNvPr>
          <p:cNvSpPr>
            <a:spLocks noGrp="1"/>
          </p:cNvSpPr>
          <p:nvPr>
            <p:ph type="title"/>
          </p:nvPr>
        </p:nvSpPr>
        <p:spPr>
          <a:xfrm>
            <a:off x="914400" y="571500"/>
            <a:ext cx="9595126" cy="1776663"/>
          </a:xfrm>
        </p:spPr>
        <p:txBody>
          <a:bodyPr/>
          <a:lstStyle/>
          <a:p>
            <a:r>
              <a:rPr lang="en-US"/>
              <a:t>Lesson 6 </a:t>
            </a:r>
          </a:p>
        </p:txBody>
      </p:sp>
      <p:sp>
        <p:nvSpPr>
          <p:cNvPr id="4" name="Text Placeholder 3">
            <a:extLst>
              <a:ext uri="{FF2B5EF4-FFF2-40B4-BE49-F238E27FC236}">
                <a16:creationId xmlns:a16="http://schemas.microsoft.com/office/drawing/2014/main" id="{6386A099-2322-0C04-0F02-70D58C4C2472}"/>
              </a:ext>
            </a:extLst>
          </p:cNvPr>
          <p:cNvSpPr>
            <a:spLocks noGrp="1"/>
          </p:cNvSpPr>
          <p:nvPr>
            <p:ph type="body" sz="half" idx="2"/>
          </p:nvPr>
        </p:nvSpPr>
        <p:spPr>
          <a:xfrm>
            <a:off x="914400" y="2338108"/>
            <a:ext cx="11533021"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latin typeface="Arial"/>
                <a:ea typeface="Calibri"/>
                <a:cs typeface="Arial"/>
              </a:rPr>
              <a:t>Create Legal Consultation on RFH</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Create Notice of Action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Create Appeal </a:t>
            </a:r>
            <a:endParaRPr lang="en-US">
              <a:latin typeface="Arial"/>
              <a:ea typeface="Calibri" panose="020F0502020204030204" pitchFamily="34" charset="0"/>
              <a:cs typeface="Arial"/>
            </a:endParaRPr>
          </a:p>
          <a:p>
            <a:pPr marL="457200" indent="-457200">
              <a:buFont typeface="Wingdings" panose="05000000000000000000" pitchFamily="2" charset="2"/>
              <a:buChar char="Ø"/>
            </a:pPr>
            <a:r>
              <a:rPr lang="en-US">
                <a:latin typeface="Arial"/>
                <a:ea typeface="Calibri"/>
                <a:cs typeface="Arial"/>
              </a:rPr>
              <a:t>Managing Administrative Action Research System (AARS) Status </a:t>
            </a:r>
            <a:endParaRPr lang="en-US">
              <a:latin typeface="Arial"/>
              <a:ea typeface="Calibri" panose="020F0502020204030204" pitchFamily="34" charset="0"/>
              <a:cs typeface="Arial"/>
            </a:endParaRPr>
          </a:p>
          <a:p>
            <a:endParaRPr lang="en-US">
              <a:ea typeface="Calibri" panose="020F0502020204030204" pitchFamily="34" charset="0"/>
            </a:endParaRP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DC67B60D-849E-9726-6CEB-29A318E3D5D5}"/>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C8807E81-3F27-967D-BD19-818D3278BCA7}"/>
              </a:ext>
            </a:extLst>
          </p:cNvPr>
          <p:cNvSpPr txBox="1"/>
          <p:nvPr/>
        </p:nvSpPr>
        <p:spPr>
          <a:xfrm>
            <a:off x="8223022" y="9715500"/>
            <a:ext cx="9907096" cy="369332"/>
          </a:xfrm>
          <a:prstGeom prst="rect">
            <a:avLst/>
          </a:prstGeom>
          <a:noFill/>
        </p:spPr>
        <p:txBody>
          <a:bodyPr wrap="square">
            <a:spAutoFit/>
          </a:bodyPr>
          <a:lstStyle/>
          <a:p>
            <a:pPr algn="r"/>
            <a:fld id="{B6F15528-21DE-4FAA-801E-634DDDAF4B2B}" type="slidenum">
              <a:rPr lang="en-US" smtClean="0"/>
              <a:pPr algn="r"/>
              <a:t>37</a:t>
            </a:fld>
            <a:endParaRPr lang="en-US"/>
          </a:p>
        </p:txBody>
      </p:sp>
    </p:spTree>
    <p:extLst>
      <p:ext uri="{BB962C8B-B14F-4D97-AF65-F5344CB8AC3E}">
        <p14:creationId xmlns:p14="http://schemas.microsoft.com/office/powerpoint/2010/main" val="3557056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9A61F7-04F1-8F0C-805A-58C544F432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EDEC88-672E-1F3A-8DA9-CD494A6301F6}"/>
              </a:ext>
            </a:extLst>
          </p:cNvPr>
          <p:cNvSpPr>
            <a:spLocks noGrp="1"/>
          </p:cNvSpPr>
          <p:nvPr>
            <p:ph type="title"/>
          </p:nvPr>
        </p:nvSpPr>
        <p:spPr>
          <a:xfrm>
            <a:off x="941294" y="571500"/>
            <a:ext cx="3514819" cy="3962399"/>
          </a:xfrm>
        </p:spPr>
        <p:txBody>
          <a:bodyPr anchor="b">
            <a:normAutofit/>
          </a:bodyPr>
          <a:lstStyle/>
          <a:p>
            <a:r>
              <a:rPr lang="en-US"/>
              <a:t>Lesson 6</a:t>
            </a:r>
            <a:br>
              <a:rPr lang="en-US"/>
            </a:br>
            <a:r>
              <a:rPr lang="en-US"/>
              <a:t>Follow-Up</a:t>
            </a:r>
          </a:p>
        </p:txBody>
      </p:sp>
      <p:sp>
        <p:nvSpPr>
          <p:cNvPr id="8" name="Text Placeholder 7">
            <a:extLst>
              <a:ext uri="{FF2B5EF4-FFF2-40B4-BE49-F238E27FC236}">
                <a16:creationId xmlns:a16="http://schemas.microsoft.com/office/drawing/2014/main" id="{70EE608A-010F-FD23-574E-D3054B85E645}"/>
              </a:ext>
            </a:extLst>
          </p:cNvPr>
          <p:cNvSpPr>
            <a:spLocks noGrp="1"/>
          </p:cNvSpPr>
          <p:nvPr>
            <p:ph type="body" sz="half" idx="2"/>
          </p:nvPr>
        </p:nvSpPr>
        <p:spPr>
          <a:xfrm>
            <a:off x="939289" y="4838700"/>
            <a:ext cx="3516824" cy="4458419"/>
          </a:xfrm>
        </p:spPr>
        <p:txBody>
          <a:bodyPr>
            <a:normAutofit/>
          </a:bodyPr>
          <a:lstStyle/>
          <a:p>
            <a:r>
              <a:rPr lang="en-US"/>
              <a:t>Any questions?</a:t>
            </a:r>
          </a:p>
        </p:txBody>
      </p:sp>
      <p:sp>
        <p:nvSpPr>
          <p:cNvPr id="3" name="Date Placeholder 2">
            <a:extLst>
              <a:ext uri="{FF2B5EF4-FFF2-40B4-BE49-F238E27FC236}">
                <a16:creationId xmlns:a16="http://schemas.microsoft.com/office/drawing/2014/main" id="{FCD3F35F-0522-F82F-68EA-EA6B1FA07DC0}"/>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472A001C-8CB3-23E8-B04D-5C1C106A6CBB}"/>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38</a:t>
            </a:fld>
            <a:endParaRPr lang="en-US">
              <a:solidFill>
                <a:schemeClr val="tx1"/>
              </a:solidFill>
            </a:endParaRPr>
          </a:p>
        </p:txBody>
      </p:sp>
      <p:pic>
        <p:nvPicPr>
          <p:cNvPr id="10" name="Picture Placeholder 9">
            <a:extLst>
              <a:ext uri="{FF2B5EF4-FFF2-40B4-BE49-F238E27FC236}">
                <a16:creationId xmlns:a16="http://schemas.microsoft.com/office/drawing/2014/main" id="{F8AD3CA7-10EA-6A4A-F71C-024CC0743701}"/>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7193991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21A61E-DF86-078C-3C29-9C17E58ED9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524F34-05E9-CDE5-9571-382E0A4135C0}"/>
              </a:ext>
            </a:extLst>
          </p:cNvPr>
          <p:cNvSpPr>
            <a:spLocks noGrp="1"/>
          </p:cNvSpPr>
          <p:nvPr>
            <p:ph type="title"/>
          </p:nvPr>
        </p:nvSpPr>
        <p:spPr/>
        <p:txBody>
          <a:bodyPr/>
          <a:lstStyle/>
          <a:p>
            <a:r>
              <a:rPr lang="en-US">
                <a:latin typeface="Arial"/>
                <a:cs typeface="Arial"/>
              </a:rPr>
              <a:t>Lesson 7: Registered Sex Offender (RSO) Investigations</a:t>
            </a: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FBFD48CA-FAE0-9E59-7F5C-FBE38F35B77D}"/>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252A7B1E-327D-D2D1-6AC8-92FED7EE2EF8}"/>
              </a:ext>
            </a:extLst>
          </p:cNvPr>
          <p:cNvSpPr>
            <a:spLocks noGrp="1"/>
          </p:cNvSpPr>
          <p:nvPr>
            <p:ph type="sldNum" sz="quarter" idx="12"/>
          </p:nvPr>
        </p:nvSpPr>
        <p:spPr/>
        <p:txBody>
          <a:bodyPr/>
          <a:lstStyle/>
          <a:p>
            <a:fld id="{B6F15528-21DE-4FAA-801E-634DDDAF4B2B}" type="slidenum">
              <a:rPr lang="en-US" smtClean="0"/>
              <a:pPr/>
              <a:t>39</a:t>
            </a:fld>
            <a:endParaRPr lang="en-US"/>
          </a:p>
        </p:txBody>
      </p:sp>
    </p:spTree>
    <p:extLst>
      <p:ext uri="{BB962C8B-B14F-4D97-AF65-F5344CB8AC3E}">
        <p14:creationId xmlns:p14="http://schemas.microsoft.com/office/powerpoint/2010/main" val="104830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7F08E3-AFF2-35B9-2071-513F840D91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B31200-92BA-E813-9E90-010C887C17B6}"/>
              </a:ext>
            </a:extLst>
          </p:cNvPr>
          <p:cNvSpPr>
            <a:spLocks noGrp="1"/>
          </p:cNvSpPr>
          <p:nvPr>
            <p:ph type="title" idx="4294967295"/>
          </p:nvPr>
        </p:nvSpPr>
        <p:spPr>
          <a:xfrm>
            <a:off x="5585785" y="412657"/>
            <a:ext cx="5709173" cy="996950"/>
          </a:xfrm>
        </p:spPr>
        <p:txBody>
          <a:bodyPr anchor="t"/>
          <a:lstStyle/>
          <a:p>
            <a:r>
              <a:rPr lang="en-US">
                <a:latin typeface="Arial" panose="020B0604020202020204" pitchFamily="34" charset="0"/>
                <a:cs typeface="Arial" panose="020B0604020202020204" pitchFamily="34" charset="0"/>
              </a:rPr>
              <a:t>About This Course</a:t>
            </a:r>
          </a:p>
        </p:txBody>
      </p:sp>
      <p:sp>
        <p:nvSpPr>
          <p:cNvPr id="38" name="Text Placeholder 4">
            <a:extLst>
              <a:ext uri="{FF2B5EF4-FFF2-40B4-BE49-F238E27FC236}">
                <a16:creationId xmlns:a16="http://schemas.microsoft.com/office/drawing/2014/main" id="{5AF1E987-3255-2EF5-3393-DDC14ADBAFCC}"/>
              </a:ext>
            </a:extLst>
          </p:cNvPr>
          <p:cNvSpPr txBox="1">
            <a:spLocks/>
          </p:cNvSpPr>
          <p:nvPr/>
        </p:nvSpPr>
        <p:spPr>
          <a:xfrm>
            <a:off x="2626340" y="478661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Recording Notice</a:t>
            </a:r>
          </a:p>
        </p:txBody>
      </p:sp>
      <p:grpSp>
        <p:nvGrpSpPr>
          <p:cNvPr id="35" name="Group 34">
            <a:extLst>
              <a:ext uri="{FF2B5EF4-FFF2-40B4-BE49-F238E27FC236}">
                <a16:creationId xmlns:a16="http://schemas.microsoft.com/office/drawing/2014/main" id="{A6E5452D-4B80-39B3-34E1-1F32B6720541}"/>
              </a:ext>
              <a:ext uri="{C183D7F6-B498-43B3-948B-1728B52AA6E4}">
                <adec:decorative xmlns:adec="http://schemas.microsoft.com/office/drawing/2017/decorative" val="1"/>
              </a:ext>
            </a:extLst>
          </p:cNvPr>
          <p:cNvGrpSpPr/>
          <p:nvPr/>
        </p:nvGrpSpPr>
        <p:grpSpPr>
          <a:xfrm>
            <a:off x="2724006" y="1997826"/>
            <a:ext cx="2212724" cy="2776117"/>
            <a:chOff x="4729974" y="3250082"/>
            <a:chExt cx="1798338" cy="2256486"/>
          </a:xfrm>
        </p:grpSpPr>
        <p:grpSp>
          <p:nvGrpSpPr>
            <p:cNvPr id="29" name="Group 28">
              <a:extLst>
                <a:ext uri="{FF2B5EF4-FFF2-40B4-BE49-F238E27FC236}">
                  <a16:creationId xmlns:a16="http://schemas.microsoft.com/office/drawing/2014/main" id="{16A3DC4A-645B-8401-D3AF-33EBA6211AE4}"/>
                </a:ext>
              </a:extLst>
            </p:cNvPr>
            <p:cNvGrpSpPr/>
            <p:nvPr/>
          </p:nvGrpSpPr>
          <p:grpSpPr>
            <a:xfrm>
              <a:off x="4729974" y="3250082"/>
              <a:ext cx="1798338" cy="2256486"/>
              <a:chOff x="3622989" y="1602865"/>
              <a:chExt cx="1598523" cy="2005765"/>
            </a:xfrm>
          </p:grpSpPr>
          <p:sp>
            <p:nvSpPr>
              <p:cNvPr id="30" name="Teardrop 29">
                <a:extLst>
                  <a:ext uri="{FF2B5EF4-FFF2-40B4-BE49-F238E27FC236}">
                    <a16:creationId xmlns:a16="http://schemas.microsoft.com/office/drawing/2014/main" id="{C22B0992-DA5E-1DE4-1431-0737B6896017}"/>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1" name="Freeform 27">
                <a:extLst>
                  <a:ext uri="{FF2B5EF4-FFF2-40B4-BE49-F238E27FC236}">
                    <a16:creationId xmlns:a16="http://schemas.microsoft.com/office/drawing/2014/main" id="{B3DBC20F-1691-89D7-B0F0-43423B731F65}"/>
                  </a:ext>
                  <a:ext uri="{C183D7F6-B498-43B3-948B-1728B52AA6E4}">
                    <adec:decorative xmlns:adec="http://schemas.microsoft.com/office/drawing/2017/decorative" val="1"/>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32" name="Oval 31">
                <a:extLst>
                  <a:ext uri="{FF2B5EF4-FFF2-40B4-BE49-F238E27FC236}">
                    <a16:creationId xmlns:a16="http://schemas.microsoft.com/office/drawing/2014/main" id="{192D8F12-E494-DD22-7E4E-0D7998A9DC0C}"/>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34" name="Picture 33">
              <a:extLst>
                <a:ext uri="{FF2B5EF4-FFF2-40B4-BE49-F238E27FC236}">
                  <a16:creationId xmlns:a16="http://schemas.microsoft.com/office/drawing/2014/main" id="{A8AA36BB-5B24-5821-DB12-E1138177C3BB}"/>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72229" y="3570455"/>
              <a:ext cx="914400" cy="914400"/>
            </a:xfrm>
            <a:prstGeom prst="rect">
              <a:avLst/>
            </a:prstGeom>
          </p:spPr>
        </p:pic>
      </p:grpSp>
      <p:sp>
        <p:nvSpPr>
          <p:cNvPr id="45" name="Text Placeholder 4">
            <a:extLst>
              <a:ext uri="{FF2B5EF4-FFF2-40B4-BE49-F238E27FC236}">
                <a16:creationId xmlns:a16="http://schemas.microsoft.com/office/drawing/2014/main" id="{14AC3DE8-D85C-83C8-416E-AC96BB92EBAF}"/>
              </a:ext>
            </a:extLst>
          </p:cNvPr>
          <p:cNvSpPr txBox="1">
            <a:spLocks/>
          </p:cNvSpPr>
          <p:nvPr/>
        </p:nvSpPr>
        <p:spPr>
          <a:xfrm>
            <a:off x="6032320" y="4540961"/>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Course Content</a:t>
            </a:r>
          </a:p>
        </p:txBody>
      </p:sp>
      <p:grpSp>
        <p:nvGrpSpPr>
          <p:cNvPr id="39" name="Group 38">
            <a:extLst>
              <a:ext uri="{FF2B5EF4-FFF2-40B4-BE49-F238E27FC236}">
                <a16:creationId xmlns:a16="http://schemas.microsoft.com/office/drawing/2014/main" id="{AFEED9C2-01E3-83E9-2DDD-44D1B1FDE752}"/>
              </a:ext>
              <a:ext uri="{C183D7F6-B498-43B3-948B-1728B52AA6E4}">
                <adec:decorative xmlns:adec="http://schemas.microsoft.com/office/drawing/2017/decorative" val="1"/>
              </a:ext>
            </a:extLst>
          </p:cNvPr>
          <p:cNvGrpSpPr/>
          <p:nvPr/>
        </p:nvGrpSpPr>
        <p:grpSpPr>
          <a:xfrm>
            <a:off x="6129984" y="2015853"/>
            <a:ext cx="2212724" cy="2776117"/>
            <a:chOff x="1625817" y="1681113"/>
            <a:chExt cx="1798338" cy="2256486"/>
          </a:xfrm>
        </p:grpSpPr>
        <p:grpSp>
          <p:nvGrpSpPr>
            <p:cNvPr id="40" name="Group 39">
              <a:extLst>
                <a:ext uri="{FF2B5EF4-FFF2-40B4-BE49-F238E27FC236}">
                  <a16:creationId xmlns:a16="http://schemas.microsoft.com/office/drawing/2014/main" id="{5372290F-9424-5C9D-0BEE-D20A30FD0A6A}"/>
                </a:ext>
              </a:extLst>
            </p:cNvPr>
            <p:cNvGrpSpPr/>
            <p:nvPr/>
          </p:nvGrpSpPr>
          <p:grpSpPr>
            <a:xfrm>
              <a:off x="1625817" y="1681113"/>
              <a:ext cx="1798338" cy="2256486"/>
              <a:chOff x="2055768" y="1602865"/>
              <a:chExt cx="1598523" cy="2005765"/>
            </a:xfrm>
          </p:grpSpPr>
          <p:sp>
            <p:nvSpPr>
              <p:cNvPr id="42" name="Teardrop 41">
                <a:extLst>
                  <a:ext uri="{FF2B5EF4-FFF2-40B4-BE49-F238E27FC236}">
                    <a16:creationId xmlns:a16="http://schemas.microsoft.com/office/drawing/2014/main" id="{E3532649-7097-62F0-0495-2FA9A07CFDEC}"/>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3" name="Freeform 23">
                <a:extLst>
                  <a:ext uri="{FF2B5EF4-FFF2-40B4-BE49-F238E27FC236}">
                    <a16:creationId xmlns:a16="http://schemas.microsoft.com/office/drawing/2014/main" id="{B727E8EC-31FB-D67D-A36B-2CD4D4EA07F7}"/>
                  </a:ext>
                  <a:ext uri="{C183D7F6-B498-43B3-948B-1728B52AA6E4}">
                    <adec:decorative xmlns:adec="http://schemas.microsoft.com/office/drawing/2017/decorative" val="0"/>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chemeClr val="accent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44" name="Oval 43">
                <a:extLst>
                  <a:ext uri="{FF2B5EF4-FFF2-40B4-BE49-F238E27FC236}">
                    <a16:creationId xmlns:a16="http://schemas.microsoft.com/office/drawing/2014/main" id="{038DF7CC-B283-686E-B8A8-27BD39CC8562}"/>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41" name="Picture 40">
              <a:extLst>
                <a:ext uri="{FF2B5EF4-FFF2-40B4-BE49-F238E27FC236}">
                  <a16:creationId xmlns:a16="http://schemas.microsoft.com/office/drawing/2014/main" id="{90F50BC2-1BC8-2776-3F56-664B418EEA45}"/>
                </a:ext>
                <a:ext uri="{C183D7F6-B498-43B3-948B-1728B52AA6E4}">
                  <adec:decorative xmlns:adec="http://schemas.microsoft.com/office/drawing/2017/decorative" val="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66" name="Text Placeholder 4">
            <a:extLst>
              <a:ext uri="{FF2B5EF4-FFF2-40B4-BE49-F238E27FC236}">
                <a16:creationId xmlns:a16="http://schemas.microsoft.com/office/drawing/2014/main" id="{8BDA8037-7111-4CBF-C832-8AC518E72AE1}"/>
              </a:ext>
            </a:extLst>
          </p:cNvPr>
          <p:cNvSpPr txBox="1">
            <a:spLocks/>
          </p:cNvSpPr>
          <p:nvPr/>
        </p:nvSpPr>
        <p:spPr>
          <a:xfrm>
            <a:off x="9728660" y="4642045"/>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Tech Support</a:t>
            </a:r>
          </a:p>
        </p:txBody>
      </p:sp>
      <p:grpSp>
        <p:nvGrpSpPr>
          <p:cNvPr id="60" name="Group 59">
            <a:extLst>
              <a:ext uri="{FF2B5EF4-FFF2-40B4-BE49-F238E27FC236}">
                <a16:creationId xmlns:a16="http://schemas.microsoft.com/office/drawing/2014/main" id="{BA7C03EA-CEC2-EDD8-6DE6-E63E4A7D69BD}"/>
              </a:ext>
              <a:ext uri="{C183D7F6-B498-43B3-948B-1728B52AA6E4}">
                <adec:decorative xmlns:adec="http://schemas.microsoft.com/office/drawing/2017/decorative" val="1"/>
              </a:ext>
            </a:extLst>
          </p:cNvPr>
          <p:cNvGrpSpPr/>
          <p:nvPr/>
        </p:nvGrpSpPr>
        <p:grpSpPr>
          <a:xfrm>
            <a:off x="9815653" y="1997826"/>
            <a:ext cx="2212724" cy="2776117"/>
            <a:chOff x="4729974" y="3250082"/>
            <a:chExt cx="1798338" cy="2256486"/>
          </a:xfrm>
        </p:grpSpPr>
        <p:grpSp>
          <p:nvGrpSpPr>
            <p:cNvPr id="61" name="Group 60">
              <a:extLst>
                <a:ext uri="{FF2B5EF4-FFF2-40B4-BE49-F238E27FC236}">
                  <a16:creationId xmlns:a16="http://schemas.microsoft.com/office/drawing/2014/main" id="{461D54AC-60E8-1790-FC11-7CE924429B42}"/>
                </a:ext>
              </a:extLst>
            </p:cNvPr>
            <p:cNvGrpSpPr/>
            <p:nvPr/>
          </p:nvGrpSpPr>
          <p:grpSpPr>
            <a:xfrm>
              <a:off x="4729974" y="3250082"/>
              <a:ext cx="1798338" cy="2256486"/>
              <a:chOff x="3622989" y="1602865"/>
              <a:chExt cx="1598523" cy="2005765"/>
            </a:xfrm>
          </p:grpSpPr>
          <p:sp>
            <p:nvSpPr>
              <p:cNvPr id="63" name="Teardrop 62">
                <a:extLst>
                  <a:ext uri="{FF2B5EF4-FFF2-40B4-BE49-F238E27FC236}">
                    <a16:creationId xmlns:a16="http://schemas.microsoft.com/office/drawing/2014/main" id="{EA7DA02A-B6AF-1E89-AD2A-F1BC8EDD3A4D}"/>
                  </a:ext>
                  <a:ext uri="{C183D7F6-B498-43B3-948B-1728B52AA6E4}">
                    <adec:decorative xmlns:adec="http://schemas.microsoft.com/office/drawing/2017/decorative" val="1"/>
                  </a:ext>
                </a:extLst>
              </p:cNvPr>
              <p:cNvSpPr/>
              <p:nvPr/>
            </p:nvSpPr>
            <p:spPr bwMode="gray">
              <a:xfrm rot="8100000">
                <a:off x="3670329" y="1602865"/>
                <a:ext cx="1503841" cy="1503844"/>
              </a:xfrm>
              <a:prstGeom prst="teardrop">
                <a:avLst/>
              </a:pr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4" name="Freeform 27">
                <a:extLst>
                  <a:ext uri="{FF2B5EF4-FFF2-40B4-BE49-F238E27FC236}">
                    <a16:creationId xmlns:a16="http://schemas.microsoft.com/office/drawing/2014/main" id="{0D41BFCF-F53A-D0D4-5A15-61F0333595E6}"/>
                  </a:ext>
                  <a:ext uri="{C183D7F6-B498-43B3-948B-1728B52AA6E4}">
                    <adec:decorative xmlns:adec="http://schemas.microsoft.com/office/drawing/2017/decorative" val="1"/>
                  </a:ext>
                </a:extLst>
              </p:cNvPr>
              <p:cNvSpPr/>
              <p:nvPr/>
            </p:nvSpPr>
            <p:spPr bwMode="gray">
              <a:xfrm>
                <a:off x="3622989"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053D53"/>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sp>
            <p:nvSpPr>
              <p:cNvPr id="65" name="Oval 64">
                <a:extLst>
                  <a:ext uri="{FF2B5EF4-FFF2-40B4-BE49-F238E27FC236}">
                    <a16:creationId xmlns:a16="http://schemas.microsoft.com/office/drawing/2014/main" id="{55C346F1-B862-A047-7F3B-93D81FAE99B9}"/>
                  </a:ext>
                </a:extLst>
              </p:cNvPr>
              <p:cNvSpPr/>
              <p:nvPr/>
            </p:nvSpPr>
            <p:spPr bwMode="gray">
              <a:xfrm>
                <a:off x="3862715"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046A38"/>
                  </a:solidFill>
                  <a:latin typeface="Verdana"/>
                </a:endParaRPr>
              </a:p>
            </p:txBody>
          </p:sp>
        </p:grpSp>
        <p:pic>
          <p:nvPicPr>
            <p:cNvPr id="62" name="Picture 61">
              <a:extLst>
                <a:ext uri="{FF2B5EF4-FFF2-40B4-BE49-F238E27FC236}">
                  <a16:creationId xmlns:a16="http://schemas.microsoft.com/office/drawing/2014/main" id="{622FAC0C-5327-778E-7657-B86ACD48BDB8}"/>
                </a:ext>
                <a:ext uri="{C183D7F6-B498-43B3-948B-1728B52AA6E4}">
                  <adec:decorative xmlns:adec="http://schemas.microsoft.com/office/drawing/2017/decorative" val="1"/>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5179263" y="3597751"/>
              <a:ext cx="900332" cy="914400"/>
            </a:xfrm>
            <a:prstGeom prst="rect">
              <a:avLst/>
            </a:prstGeom>
          </p:spPr>
        </p:pic>
      </p:grpSp>
      <p:sp>
        <p:nvSpPr>
          <p:cNvPr id="80" name="Text Placeholder 4">
            <a:extLst>
              <a:ext uri="{FF2B5EF4-FFF2-40B4-BE49-F238E27FC236}">
                <a16:creationId xmlns:a16="http://schemas.microsoft.com/office/drawing/2014/main" id="{06BC9E42-86AA-00DE-C4F0-36E39514130B}"/>
              </a:ext>
            </a:extLst>
          </p:cNvPr>
          <p:cNvSpPr txBox="1">
            <a:spLocks/>
          </p:cNvSpPr>
          <p:nvPr/>
        </p:nvSpPr>
        <p:spPr>
          <a:xfrm>
            <a:off x="13263811" y="4529439"/>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Parking Lot</a:t>
            </a:r>
          </a:p>
        </p:txBody>
      </p:sp>
      <p:grpSp>
        <p:nvGrpSpPr>
          <p:cNvPr id="74" name="Group 73">
            <a:extLst>
              <a:ext uri="{FF2B5EF4-FFF2-40B4-BE49-F238E27FC236}">
                <a16:creationId xmlns:a16="http://schemas.microsoft.com/office/drawing/2014/main" id="{FCCC0807-13A9-C471-F37E-B21A44526C29}"/>
              </a:ext>
              <a:ext uri="{C183D7F6-B498-43B3-948B-1728B52AA6E4}">
                <adec:decorative xmlns:adec="http://schemas.microsoft.com/office/drawing/2017/decorative" val="1"/>
              </a:ext>
            </a:extLst>
          </p:cNvPr>
          <p:cNvGrpSpPr/>
          <p:nvPr/>
        </p:nvGrpSpPr>
        <p:grpSpPr>
          <a:xfrm>
            <a:off x="13361475" y="1997826"/>
            <a:ext cx="2212724" cy="2776117"/>
            <a:chOff x="1625817" y="1681113"/>
            <a:chExt cx="1798338" cy="2256486"/>
          </a:xfrm>
        </p:grpSpPr>
        <p:grpSp>
          <p:nvGrpSpPr>
            <p:cNvPr id="75" name="Group 74">
              <a:extLst>
                <a:ext uri="{FF2B5EF4-FFF2-40B4-BE49-F238E27FC236}">
                  <a16:creationId xmlns:a16="http://schemas.microsoft.com/office/drawing/2014/main" id="{38DACB12-A6F2-A4C3-A877-52AEDFD8EA78}"/>
                </a:ext>
              </a:extLst>
            </p:cNvPr>
            <p:cNvGrpSpPr/>
            <p:nvPr/>
          </p:nvGrpSpPr>
          <p:grpSpPr>
            <a:xfrm>
              <a:off x="1625817" y="1681113"/>
              <a:ext cx="1798338" cy="2256486"/>
              <a:chOff x="2055768" y="1602865"/>
              <a:chExt cx="1598523" cy="2005765"/>
            </a:xfrm>
          </p:grpSpPr>
          <p:sp>
            <p:nvSpPr>
              <p:cNvPr id="77" name="Teardrop 76">
                <a:extLst>
                  <a:ext uri="{FF2B5EF4-FFF2-40B4-BE49-F238E27FC236}">
                    <a16:creationId xmlns:a16="http://schemas.microsoft.com/office/drawing/2014/main" id="{05FBFFA6-1D50-3AAF-1F87-88F0C745D285}"/>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8" name="Freeform 23">
                <a:extLst>
                  <a:ext uri="{FF2B5EF4-FFF2-40B4-BE49-F238E27FC236}">
                    <a16:creationId xmlns:a16="http://schemas.microsoft.com/office/drawing/2014/main" id="{3B5032FC-BE49-12D6-812E-73C1241DF948}"/>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a:solidFill>
                    <a:srgbClr val="FFFFFF"/>
                  </a:solidFill>
                  <a:latin typeface="Verdana"/>
                </a:endParaRPr>
              </a:p>
            </p:txBody>
          </p:sp>
          <p:sp>
            <p:nvSpPr>
              <p:cNvPr id="79" name="Oval 78">
                <a:extLst>
                  <a:ext uri="{FF2B5EF4-FFF2-40B4-BE49-F238E27FC236}">
                    <a16:creationId xmlns:a16="http://schemas.microsoft.com/office/drawing/2014/main" id="{1D0CF172-0E1C-F9F3-DCFE-B91A6CBBCC39}"/>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76" name="Picture 75">
              <a:extLst>
                <a:ext uri="{FF2B5EF4-FFF2-40B4-BE49-F238E27FC236}">
                  <a16:creationId xmlns:a16="http://schemas.microsoft.com/office/drawing/2014/main" id="{4E66E133-D79E-20B6-4DF5-66C0D6CC4858}"/>
                </a:ext>
                <a:ext uri="{C183D7F6-B498-43B3-948B-1728B52AA6E4}">
                  <adec:decorative xmlns:adec="http://schemas.microsoft.com/office/drawing/2017/decorative" val="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53" name="Text Placeholder 4">
            <a:extLst>
              <a:ext uri="{FF2B5EF4-FFF2-40B4-BE49-F238E27FC236}">
                <a16:creationId xmlns:a16="http://schemas.microsoft.com/office/drawing/2014/main" id="{EF84D75E-A805-DF4F-5860-1565FF2C0518}"/>
              </a:ext>
            </a:extLst>
          </p:cNvPr>
          <p:cNvSpPr txBox="1">
            <a:spLocks/>
          </p:cNvSpPr>
          <p:nvPr/>
        </p:nvSpPr>
        <p:spPr>
          <a:xfrm>
            <a:off x="3979627"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Training </a:t>
            </a:r>
            <a:endParaRPr lang="en-US"/>
          </a:p>
          <a:p>
            <a:pPr marL="0" indent="0" algn="ctr">
              <a:buNone/>
            </a:pPr>
            <a:r>
              <a:rPr lang="en-US" sz="2400">
                <a:latin typeface="Arial"/>
                <a:cs typeface="Arial"/>
              </a:rPr>
              <a:t> Environment</a:t>
            </a:r>
            <a:endParaRPr lang="en-US"/>
          </a:p>
        </p:txBody>
      </p:sp>
      <p:grpSp>
        <p:nvGrpSpPr>
          <p:cNvPr id="37" name="Group 36">
            <a:extLst>
              <a:ext uri="{FF2B5EF4-FFF2-40B4-BE49-F238E27FC236}">
                <a16:creationId xmlns:a16="http://schemas.microsoft.com/office/drawing/2014/main" id="{F84D5DDC-0179-65A1-B460-37B3459DFD00}"/>
              </a:ext>
              <a:ext uri="{C183D7F6-B498-43B3-948B-1728B52AA6E4}">
                <adec:decorative xmlns:adec="http://schemas.microsoft.com/office/drawing/2017/decorative" val="1"/>
              </a:ext>
            </a:extLst>
          </p:cNvPr>
          <p:cNvGrpSpPr/>
          <p:nvPr/>
        </p:nvGrpSpPr>
        <p:grpSpPr>
          <a:xfrm>
            <a:off x="4076238" y="5936416"/>
            <a:ext cx="2212724" cy="2776117"/>
            <a:chOff x="1625817" y="1681113"/>
            <a:chExt cx="1798338" cy="2256486"/>
          </a:xfrm>
        </p:grpSpPr>
        <p:grpSp>
          <p:nvGrpSpPr>
            <p:cNvPr id="7" name="Group 6">
              <a:extLst>
                <a:ext uri="{FF2B5EF4-FFF2-40B4-BE49-F238E27FC236}">
                  <a16:creationId xmlns:a16="http://schemas.microsoft.com/office/drawing/2014/main" id="{1D403FED-FD1C-6E61-53A3-AA23E6F01772}"/>
                </a:ext>
              </a:extLst>
            </p:cNvPr>
            <p:cNvGrpSpPr/>
            <p:nvPr/>
          </p:nvGrpSpPr>
          <p:grpSpPr>
            <a:xfrm>
              <a:off x="1625817" y="1681113"/>
              <a:ext cx="1798338" cy="2256486"/>
              <a:chOff x="2055768" y="1602865"/>
              <a:chExt cx="1598523" cy="2005765"/>
            </a:xfrm>
          </p:grpSpPr>
          <p:sp>
            <p:nvSpPr>
              <p:cNvPr id="15" name="Teardrop 14">
                <a:extLst>
                  <a:ext uri="{FF2B5EF4-FFF2-40B4-BE49-F238E27FC236}">
                    <a16:creationId xmlns:a16="http://schemas.microsoft.com/office/drawing/2014/main" id="{5918568D-7FC9-D675-6416-3FA65738F39F}"/>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6" name="Freeform 23">
                <a:extLst>
                  <a:ext uri="{FF2B5EF4-FFF2-40B4-BE49-F238E27FC236}">
                    <a16:creationId xmlns:a16="http://schemas.microsoft.com/office/drawing/2014/main" id="{344ED68A-6DF5-F90C-8066-DAA398D5D08B}"/>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1BA8FA"/>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17" name="Oval 16">
                <a:extLst>
                  <a:ext uri="{FF2B5EF4-FFF2-40B4-BE49-F238E27FC236}">
                    <a16:creationId xmlns:a16="http://schemas.microsoft.com/office/drawing/2014/main" id="{6CEB43BF-E3B9-E6E3-FF29-7E873E84FE2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19" name="Picture 18">
              <a:extLst>
                <a:ext uri="{FF2B5EF4-FFF2-40B4-BE49-F238E27FC236}">
                  <a16:creationId xmlns:a16="http://schemas.microsoft.com/office/drawing/2014/main" id="{601D6BF2-7654-977E-071B-FA7F60EE7B1F}"/>
                </a:ext>
                <a:ext uri="{C183D7F6-B498-43B3-948B-1728B52AA6E4}">
                  <adec:decorative xmlns:adec="http://schemas.microsoft.com/office/drawing/2017/decorative" val="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76461" y="1971982"/>
              <a:ext cx="914400" cy="914400"/>
            </a:xfrm>
            <a:prstGeom prst="rect">
              <a:avLst/>
            </a:prstGeom>
          </p:spPr>
        </p:pic>
      </p:grpSp>
      <p:sp>
        <p:nvSpPr>
          <p:cNvPr id="73" name="Text Placeholder 4">
            <a:extLst>
              <a:ext uri="{FF2B5EF4-FFF2-40B4-BE49-F238E27FC236}">
                <a16:creationId xmlns:a16="http://schemas.microsoft.com/office/drawing/2014/main" id="{00FD2275-5F13-18FF-0947-893131195CF7}"/>
              </a:ext>
            </a:extLst>
          </p:cNvPr>
          <p:cNvSpPr txBox="1">
            <a:spLocks/>
          </p:cNvSpPr>
          <p:nvPr/>
        </p:nvSpPr>
        <p:spPr>
          <a:xfrm>
            <a:off x="7514721" y="8461524"/>
            <a:ext cx="2408052" cy="1206781"/>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Font typeface="Arial" pitchFamily="34" charset="0"/>
              <a:buNone/>
            </a:pPr>
            <a:r>
              <a:rPr lang="en-US" sz="2400">
                <a:latin typeface="Arial" panose="020B0604020202020204" pitchFamily="34" charset="0"/>
                <a:cs typeface="Arial" panose="020B0604020202020204" pitchFamily="34" charset="0"/>
              </a:rPr>
              <a:t>Q&amp;A Options</a:t>
            </a:r>
          </a:p>
        </p:txBody>
      </p:sp>
      <p:grpSp>
        <p:nvGrpSpPr>
          <p:cNvPr id="67" name="Group 66">
            <a:extLst>
              <a:ext uri="{FF2B5EF4-FFF2-40B4-BE49-F238E27FC236}">
                <a16:creationId xmlns:a16="http://schemas.microsoft.com/office/drawing/2014/main" id="{3967DF61-ECA9-1BCA-B7A0-E9E766B09784}"/>
              </a:ext>
              <a:ext uri="{C183D7F6-B498-43B3-948B-1728B52AA6E4}">
                <adec:decorative xmlns:adec="http://schemas.microsoft.com/office/drawing/2017/decorative" val="1"/>
              </a:ext>
            </a:extLst>
          </p:cNvPr>
          <p:cNvGrpSpPr/>
          <p:nvPr/>
        </p:nvGrpSpPr>
        <p:grpSpPr>
          <a:xfrm>
            <a:off x="7622061" y="5936416"/>
            <a:ext cx="2212724" cy="2776117"/>
            <a:chOff x="1625817" y="1681113"/>
            <a:chExt cx="1798338" cy="2256486"/>
          </a:xfrm>
        </p:grpSpPr>
        <p:grpSp>
          <p:nvGrpSpPr>
            <p:cNvPr id="68" name="Group 67">
              <a:extLst>
                <a:ext uri="{FF2B5EF4-FFF2-40B4-BE49-F238E27FC236}">
                  <a16:creationId xmlns:a16="http://schemas.microsoft.com/office/drawing/2014/main" id="{69EB0686-6E5A-CDA4-C0F9-DF31B55C75A5}"/>
                </a:ext>
              </a:extLst>
            </p:cNvPr>
            <p:cNvGrpSpPr/>
            <p:nvPr/>
          </p:nvGrpSpPr>
          <p:grpSpPr>
            <a:xfrm>
              <a:off x="1625817" y="1681113"/>
              <a:ext cx="1798338" cy="2256486"/>
              <a:chOff x="2055768" y="1602865"/>
              <a:chExt cx="1598523" cy="2005765"/>
            </a:xfrm>
          </p:grpSpPr>
          <p:sp>
            <p:nvSpPr>
              <p:cNvPr id="70" name="Teardrop 69">
                <a:extLst>
                  <a:ext uri="{FF2B5EF4-FFF2-40B4-BE49-F238E27FC236}">
                    <a16:creationId xmlns:a16="http://schemas.microsoft.com/office/drawing/2014/main" id="{48BD77E7-994F-9856-3BBB-99B8F0674491}"/>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1" name="Freeform 23">
                <a:extLst>
                  <a:ext uri="{FF2B5EF4-FFF2-40B4-BE49-F238E27FC236}">
                    <a16:creationId xmlns:a16="http://schemas.microsoft.com/office/drawing/2014/main" id="{2F3FAC61-C546-0C6F-7680-EC9702EE7A49}"/>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A4D545"/>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72" name="Oval 71">
                <a:extLst>
                  <a:ext uri="{FF2B5EF4-FFF2-40B4-BE49-F238E27FC236}">
                    <a16:creationId xmlns:a16="http://schemas.microsoft.com/office/drawing/2014/main" id="{C87DBEA6-E452-EF06-842F-C77271B34623}"/>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69" name="Picture 68">
              <a:extLst>
                <a:ext uri="{FF2B5EF4-FFF2-40B4-BE49-F238E27FC236}">
                  <a16:creationId xmlns:a16="http://schemas.microsoft.com/office/drawing/2014/main" id="{D8FBCBCA-29D4-BC91-6D5F-12E0BC29AD73}"/>
                </a:ext>
                <a:ext uri="{C183D7F6-B498-43B3-948B-1728B52AA6E4}">
                  <adec:decorative xmlns:adec="http://schemas.microsoft.com/office/drawing/2017/decorative" val="1"/>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p:blipFill>
          <p:spPr>
            <a:xfrm>
              <a:off x="2076461" y="1971982"/>
              <a:ext cx="914400" cy="914400"/>
            </a:xfrm>
            <a:prstGeom prst="rect">
              <a:avLst/>
            </a:prstGeom>
          </p:spPr>
        </p:pic>
      </p:grpSp>
      <p:sp>
        <p:nvSpPr>
          <p:cNvPr id="81" name="Text Placeholder 4">
            <a:extLst>
              <a:ext uri="{FF2B5EF4-FFF2-40B4-BE49-F238E27FC236}">
                <a16:creationId xmlns:a16="http://schemas.microsoft.com/office/drawing/2014/main" id="{B492B2B7-8556-17B2-EFB7-9E9114150BDF}"/>
              </a:ext>
            </a:extLst>
          </p:cNvPr>
          <p:cNvSpPr txBox="1">
            <a:spLocks/>
          </p:cNvSpPr>
          <p:nvPr/>
        </p:nvSpPr>
        <p:spPr>
          <a:xfrm>
            <a:off x="10951325" y="8720317"/>
            <a:ext cx="2665313" cy="766583"/>
          </a:xfrm>
          <a:prstGeom prst="rect">
            <a:avLst/>
          </a:prstGeom>
        </p:spPr>
        <p:txBody>
          <a:bodyPr vert="horz" lIns="91440" tIns="45720" rIns="91440" bIns="45720" rtlCol="0" anchor="ctr">
            <a:noAutofit/>
          </a:bodyPr>
          <a:lstStyle>
            <a:lvl1pPr marL="342900" indent="-342900" algn="l" defTabSz="914400" rtl="0" eaLnBrk="1" latinLnBrk="0" hangingPunct="1">
              <a:spcBef>
                <a:spcPct val="20000"/>
              </a:spcBef>
              <a:buFont typeface="Arial" pitchFamily="34" charset="0"/>
              <a:buChar char="•"/>
              <a:defRPr sz="3200" kern="1200">
                <a:solidFill>
                  <a:srgbClr val="053D53"/>
                </a:solidFill>
                <a:latin typeface="Calibri" panose="020F0502020204030204" pitchFamily="34" charset="0"/>
                <a:ea typeface="+mn-ea"/>
                <a:cs typeface="Calibri" panose="020F050202020403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rgbClr val="053D53"/>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spcBef>
                <a:spcPct val="20000"/>
              </a:spcBef>
              <a:buFont typeface="Arial" pitchFamily="34" charset="0"/>
              <a:buChar char="•"/>
              <a:defRPr sz="2400" kern="1200">
                <a:solidFill>
                  <a:srgbClr val="053D53"/>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53D53"/>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2400">
                <a:latin typeface="Arial"/>
                <a:cs typeface="Arial"/>
              </a:rPr>
              <a:t>Course Feedback</a:t>
            </a:r>
            <a:endParaRPr lang="en-US" sz="2400">
              <a:latin typeface="Arial" panose="020B0604020202020204" pitchFamily="34" charset="0"/>
              <a:cs typeface="Arial" panose="020B0604020202020204" pitchFamily="34" charset="0"/>
            </a:endParaRPr>
          </a:p>
        </p:txBody>
      </p:sp>
      <p:grpSp>
        <p:nvGrpSpPr>
          <p:cNvPr id="54" name="Group 53">
            <a:extLst>
              <a:ext uri="{FF2B5EF4-FFF2-40B4-BE49-F238E27FC236}">
                <a16:creationId xmlns:a16="http://schemas.microsoft.com/office/drawing/2014/main" id="{34C883AD-98CA-D9D9-F196-519E58ECDAAF}"/>
              </a:ext>
              <a:ext uri="{C183D7F6-B498-43B3-948B-1728B52AA6E4}">
                <adec:decorative xmlns:adec="http://schemas.microsoft.com/office/drawing/2017/decorative" val="1"/>
              </a:ext>
            </a:extLst>
          </p:cNvPr>
          <p:cNvGrpSpPr/>
          <p:nvPr/>
        </p:nvGrpSpPr>
        <p:grpSpPr>
          <a:xfrm>
            <a:off x="11167886" y="5936416"/>
            <a:ext cx="2212724" cy="2776117"/>
            <a:chOff x="1625817" y="1681113"/>
            <a:chExt cx="1798338" cy="2256486"/>
          </a:xfrm>
        </p:grpSpPr>
        <p:grpSp>
          <p:nvGrpSpPr>
            <p:cNvPr id="55" name="Group 54">
              <a:extLst>
                <a:ext uri="{FF2B5EF4-FFF2-40B4-BE49-F238E27FC236}">
                  <a16:creationId xmlns:a16="http://schemas.microsoft.com/office/drawing/2014/main" id="{67ECDC8F-79E6-9794-E644-A1A596507AAD}"/>
                </a:ext>
              </a:extLst>
            </p:cNvPr>
            <p:cNvGrpSpPr/>
            <p:nvPr/>
          </p:nvGrpSpPr>
          <p:grpSpPr>
            <a:xfrm>
              <a:off x="1625817" y="1681113"/>
              <a:ext cx="1798338" cy="2256486"/>
              <a:chOff x="2055768" y="1602865"/>
              <a:chExt cx="1598523" cy="2005765"/>
            </a:xfrm>
          </p:grpSpPr>
          <p:sp>
            <p:nvSpPr>
              <p:cNvPr id="57" name="Teardrop 56">
                <a:extLst>
                  <a:ext uri="{FF2B5EF4-FFF2-40B4-BE49-F238E27FC236}">
                    <a16:creationId xmlns:a16="http://schemas.microsoft.com/office/drawing/2014/main" id="{54295F86-1C2F-96B8-F56B-CB9B7268CE70}"/>
                  </a:ext>
                  <a:ext uri="{C183D7F6-B498-43B3-948B-1728B52AA6E4}">
                    <adec:decorative xmlns:adec="http://schemas.microsoft.com/office/drawing/2017/decorative" val="1"/>
                  </a:ext>
                </a:extLst>
              </p:cNvPr>
              <p:cNvSpPr/>
              <p:nvPr/>
            </p:nvSpPr>
            <p:spPr bwMode="gray">
              <a:xfrm rot="8100000">
                <a:off x="2103109" y="1602865"/>
                <a:ext cx="1503841" cy="1503844"/>
              </a:xfrm>
              <a:prstGeom prst="teardrop">
                <a:avLst/>
              </a:pr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8" name="Freeform 23">
                <a:extLst>
                  <a:ext uri="{FF2B5EF4-FFF2-40B4-BE49-F238E27FC236}">
                    <a16:creationId xmlns:a16="http://schemas.microsoft.com/office/drawing/2014/main" id="{DB2C38F9-3BFD-EBB3-6336-463BB34C4667}"/>
                  </a:ext>
                  <a:ext uri="{C183D7F6-B498-43B3-948B-1728B52AA6E4}">
                    <adec:decorative xmlns:adec="http://schemas.microsoft.com/office/drawing/2017/decorative" val="1"/>
                  </a:ext>
                </a:extLst>
              </p:cNvPr>
              <p:cNvSpPr/>
              <p:nvPr/>
            </p:nvSpPr>
            <p:spPr bwMode="gray">
              <a:xfrm>
                <a:off x="2055768" y="2736722"/>
                <a:ext cx="1598523" cy="871908"/>
              </a:xfrm>
              <a:custGeom>
                <a:avLst/>
                <a:gdLst>
                  <a:gd name="connsiteX0" fmla="*/ 0 w 2235812"/>
                  <a:gd name="connsiteY0" fmla="*/ 0 h 1219515"/>
                  <a:gd name="connsiteX1" fmla="*/ 135994 w 2235812"/>
                  <a:gd name="connsiteY1" fmla="*/ 0 h 1219515"/>
                  <a:gd name="connsiteX2" fmla="*/ 183908 w 2235812"/>
                  <a:gd name="connsiteY2" fmla="*/ 81083 h 1219515"/>
                  <a:gd name="connsiteX3" fmla="*/ 327199 w 2235812"/>
                  <a:gd name="connsiteY3" fmla="*/ 256502 h 1219515"/>
                  <a:gd name="connsiteX4" fmla="*/ 1117908 w 2235812"/>
                  <a:gd name="connsiteY4" fmla="*/ 1047211 h 1219515"/>
                  <a:gd name="connsiteX5" fmla="*/ 1908614 w 2235812"/>
                  <a:gd name="connsiteY5" fmla="*/ 256504 h 1219515"/>
                  <a:gd name="connsiteX6" fmla="*/ 2051905 w 2235812"/>
                  <a:gd name="connsiteY6" fmla="*/ 81085 h 1219515"/>
                  <a:gd name="connsiteX7" fmla="*/ 2099821 w 2235812"/>
                  <a:gd name="connsiteY7" fmla="*/ 0 h 1219515"/>
                  <a:gd name="connsiteX8" fmla="*/ 2235812 w 2235812"/>
                  <a:gd name="connsiteY8" fmla="*/ 0 h 1219515"/>
                  <a:gd name="connsiteX9" fmla="*/ 2216094 w 2235812"/>
                  <a:gd name="connsiteY9" fmla="*/ 42485 h 1219515"/>
                  <a:gd name="connsiteX10" fmla="*/ 1994765 w 2235812"/>
                  <a:gd name="connsiteY10" fmla="*/ 342657 h 1219515"/>
                  <a:gd name="connsiteX11" fmla="*/ 1117907 w 2235812"/>
                  <a:gd name="connsiteY11" fmla="*/ 1219515 h 1219515"/>
                  <a:gd name="connsiteX12" fmla="*/ 241048 w 2235812"/>
                  <a:gd name="connsiteY12" fmla="*/ 342656 h 1219515"/>
                  <a:gd name="connsiteX13" fmla="*/ 19718 w 2235812"/>
                  <a:gd name="connsiteY13" fmla="*/ 42483 h 1219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235812" h="1219515">
                    <a:moveTo>
                      <a:pt x="0" y="0"/>
                    </a:moveTo>
                    <a:lnTo>
                      <a:pt x="135994" y="0"/>
                    </a:lnTo>
                    <a:lnTo>
                      <a:pt x="183908" y="81083"/>
                    </a:lnTo>
                    <a:cubicBezTo>
                      <a:pt x="224849" y="143089"/>
                      <a:pt x="272612" y="201915"/>
                      <a:pt x="327199" y="256502"/>
                    </a:cubicBezTo>
                    <a:lnTo>
                      <a:pt x="1117908" y="1047211"/>
                    </a:lnTo>
                    <a:lnTo>
                      <a:pt x="1908614" y="256504"/>
                    </a:lnTo>
                    <a:cubicBezTo>
                      <a:pt x="1963201" y="201918"/>
                      <a:pt x="2010965" y="143091"/>
                      <a:pt x="2051905" y="81085"/>
                    </a:cubicBezTo>
                    <a:lnTo>
                      <a:pt x="2099821" y="0"/>
                    </a:lnTo>
                    <a:lnTo>
                      <a:pt x="2235812" y="0"/>
                    </a:lnTo>
                    <a:lnTo>
                      <a:pt x="2216094" y="42485"/>
                    </a:lnTo>
                    <a:cubicBezTo>
                      <a:pt x="2159343" y="150476"/>
                      <a:pt x="2085567" y="251855"/>
                      <a:pt x="1994765" y="342657"/>
                    </a:cubicBezTo>
                    <a:lnTo>
                      <a:pt x="1117907" y="1219515"/>
                    </a:lnTo>
                    <a:lnTo>
                      <a:pt x="241048" y="342656"/>
                    </a:lnTo>
                    <a:cubicBezTo>
                      <a:pt x="150246" y="251854"/>
                      <a:pt x="76469" y="150475"/>
                      <a:pt x="19718" y="42483"/>
                    </a:cubicBezTo>
                    <a:close/>
                  </a:path>
                </a:pathLst>
              </a:custGeom>
              <a:solidFill>
                <a:srgbClr val="FA8D29"/>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sp>
            <p:nvSpPr>
              <p:cNvPr id="59" name="Oval 58">
                <a:extLst>
                  <a:ext uri="{FF2B5EF4-FFF2-40B4-BE49-F238E27FC236}">
                    <a16:creationId xmlns:a16="http://schemas.microsoft.com/office/drawing/2014/main" id="{3E3B26F9-2559-8D38-8B73-FA09128CC44F}"/>
                  </a:ext>
                </a:extLst>
              </p:cNvPr>
              <p:cNvSpPr/>
              <p:nvPr/>
            </p:nvSpPr>
            <p:spPr bwMode="gray">
              <a:xfrm>
                <a:off x="2303206" y="1758652"/>
                <a:ext cx="1119070" cy="1119071"/>
              </a:xfrm>
              <a:prstGeom prst="ellipse">
                <a:avLst/>
              </a:prstGeom>
              <a:solidFill>
                <a:schemeClr val="bg1"/>
              </a:solidFill>
              <a:ln w="19050" algn="ctr">
                <a:noFill/>
                <a:miter lim="800000"/>
                <a:headEnd/>
                <a:tailEnd/>
              </a:ln>
            </p:spPr>
            <p:txBody>
              <a:bodyPr wrap="square" lIns="100013" tIns="100013" rIns="100013" bIns="100013" rtlCol="0" anchor="ctr"/>
              <a:lst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a:lstStyle>
              <a:p>
                <a:pPr algn="ctr" defTabSz="1371567">
                  <a:lnSpc>
                    <a:spcPct val="106000"/>
                  </a:lnSpc>
                  <a:defRPr/>
                </a:pPr>
                <a:endParaRPr lang="en-US" sz="1800" b="1" err="1">
                  <a:solidFill>
                    <a:srgbClr val="FFFFFF"/>
                  </a:solidFill>
                  <a:latin typeface="Verdana"/>
                </a:endParaRPr>
              </a:p>
            </p:txBody>
          </p:sp>
        </p:grpSp>
        <p:pic>
          <p:nvPicPr>
            <p:cNvPr id="56" name="Picture 55">
              <a:extLst>
                <a:ext uri="{FF2B5EF4-FFF2-40B4-BE49-F238E27FC236}">
                  <a16:creationId xmlns:a16="http://schemas.microsoft.com/office/drawing/2014/main" id="{107870F5-6014-A710-77BA-D0CE992A2C66}"/>
                </a:ext>
                <a:ext uri="{C183D7F6-B498-43B3-948B-1728B52AA6E4}">
                  <adec:decorative xmlns:adec="http://schemas.microsoft.com/office/drawing/2017/decorative" val="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p:blipFill>
          <p:spPr>
            <a:xfrm>
              <a:off x="2076461" y="2026574"/>
              <a:ext cx="914400" cy="914400"/>
            </a:xfrm>
            <a:prstGeom prst="rect">
              <a:avLst/>
            </a:prstGeom>
          </p:spPr>
        </p:pic>
      </p:grpSp>
      <p:sp>
        <p:nvSpPr>
          <p:cNvPr id="3" name="Date Placeholder 4">
            <a:extLst>
              <a:ext uri="{FF2B5EF4-FFF2-40B4-BE49-F238E27FC236}">
                <a16:creationId xmlns:a16="http://schemas.microsoft.com/office/drawing/2014/main" id="{63397B95-171A-4343-FFDF-76F9617880C4}"/>
              </a:ext>
            </a:extLst>
          </p:cNvPr>
          <p:cNvSpPr txBox="1">
            <a:spLocks/>
          </p:cNvSpPr>
          <p:nvPr/>
        </p:nvSpPr>
        <p:spPr>
          <a:xfrm>
            <a:off x="118411" y="9736880"/>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8" name="Slide Number Placeholder 7">
            <a:extLst>
              <a:ext uri="{FF2B5EF4-FFF2-40B4-BE49-F238E27FC236}">
                <a16:creationId xmlns:a16="http://schemas.microsoft.com/office/drawing/2014/main" id="{6A478993-5921-4D0B-429C-FB20B0F2C6A5}"/>
              </a:ext>
            </a:extLst>
          </p:cNvPr>
          <p:cNvSpPr>
            <a:spLocks noGrp="1"/>
          </p:cNvSpPr>
          <p:nvPr>
            <p:ph type="sldNum" sz="quarter" idx="4294967295"/>
          </p:nvPr>
        </p:nvSpPr>
        <p:spPr>
          <a:xfrm>
            <a:off x="15243048" y="9486900"/>
            <a:ext cx="2133600" cy="365125"/>
          </a:xfrm>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4098924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fade">
                                      <p:cBhvr>
                                        <p:cTn id="7" dur="500"/>
                                        <p:tgtEl>
                                          <p:spTgt spid="3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fade">
                                      <p:cBhvr>
                                        <p:cTn id="10" dur="500"/>
                                        <p:tgtEl>
                                          <p:spTgt spid="3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fade">
                                      <p:cBhvr>
                                        <p:cTn id="15" dur="500"/>
                                        <p:tgtEl>
                                          <p:spTgt spid="3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45"/>
                                        </p:tgtEl>
                                        <p:attrNameLst>
                                          <p:attrName>style.visibility</p:attrName>
                                        </p:attrNameLst>
                                      </p:cBhvr>
                                      <p:to>
                                        <p:strVal val="visible"/>
                                      </p:to>
                                    </p:set>
                                    <p:animEffect transition="in" filter="fade">
                                      <p:cBhvr>
                                        <p:cTn id="18" dur="500"/>
                                        <p:tgtEl>
                                          <p:spTgt spid="4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Effect transition="in" filter="fade">
                                      <p:cBhvr>
                                        <p:cTn id="23" dur="500"/>
                                        <p:tgtEl>
                                          <p:spTgt spid="37"/>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53"/>
                                        </p:tgtEl>
                                        <p:attrNameLst>
                                          <p:attrName>style.visibility</p:attrName>
                                        </p:attrNameLst>
                                      </p:cBhvr>
                                      <p:to>
                                        <p:strVal val="visible"/>
                                      </p:to>
                                    </p:set>
                                    <p:animEffect transition="in" filter="fade">
                                      <p:cBhvr>
                                        <p:cTn id="26" dur="500"/>
                                        <p:tgtEl>
                                          <p:spTgt spid="5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0"/>
                                        </p:tgtEl>
                                        <p:attrNameLst>
                                          <p:attrName>style.visibility</p:attrName>
                                        </p:attrNameLst>
                                      </p:cBhvr>
                                      <p:to>
                                        <p:strVal val="visible"/>
                                      </p:to>
                                    </p:set>
                                    <p:animEffect transition="in" filter="fade">
                                      <p:cBhvr>
                                        <p:cTn id="31" dur="500"/>
                                        <p:tgtEl>
                                          <p:spTgt spid="60"/>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6"/>
                                        </p:tgtEl>
                                        <p:attrNameLst>
                                          <p:attrName>style.visibility</p:attrName>
                                        </p:attrNameLst>
                                      </p:cBhvr>
                                      <p:to>
                                        <p:strVal val="visible"/>
                                      </p:to>
                                    </p:set>
                                    <p:animEffect transition="in" filter="fade">
                                      <p:cBhvr>
                                        <p:cTn id="34" dur="500"/>
                                        <p:tgtEl>
                                          <p:spTgt spid="6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67"/>
                                        </p:tgtEl>
                                        <p:attrNameLst>
                                          <p:attrName>style.visibility</p:attrName>
                                        </p:attrNameLst>
                                      </p:cBhvr>
                                      <p:to>
                                        <p:strVal val="visible"/>
                                      </p:to>
                                    </p:set>
                                    <p:animEffect transition="in" filter="fade">
                                      <p:cBhvr>
                                        <p:cTn id="39" dur="500"/>
                                        <p:tgtEl>
                                          <p:spTgt spid="67"/>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73"/>
                                        </p:tgtEl>
                                        <p:attrNameLst>
                                          <p:attrName>style.visibility</p:attrName>
                                        </p:attrNameLst>
                                      </p:cBhvr>
                                      <p:to>
                                        <p:strVal val="visible"/>
                                      </p:to>
                                    </p:set>
                                    <p:animEffect transition="in" filter="fade">
                                      <p:cBhvr>
                                        <p:cTn id="42" dur="500"/>
                                        <p:tgtEl>
                                          <p:spTgt spid="7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74"/>
                                        </p:tgtEl>
                                        <p:attrNameLst>
                                          <p:attrName>style.visibility</p:attrName>
                                        </p:attrNameLst>
                                      </p:cBhvr>
                                      <p:to>
                                        <p:strVal val="visible"/>
                                      </p:to>
                                    </p:set>
                                    <p:animEffect transition="in" filter="fade">
                                      <p:cBhvr>
                                        <p:cTn id="47" dur="500"/>
                                        <p:tgtEl>
                                          <p:spTgt spid="74"/>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80"/>
                                        </p:tgtEl>
                                        <p:attrNameLst>
                                          <p:attrName>style.visibility</p:attrName>
                                        </p:attrNameLst>
                                      </p:cBhvr>
                                      <p:to>
                                        <p:strVal val="visible"/>
                                      </p:to>
                                    </p:set>
                                    <p:animEffect transition="in" filter="fade">
                                      <p:cBhvr>
                                        <p:cTn id="50" dur="500"/>
                                        <p:tgtEl>
                                          <p:spTgt spid="80"/>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54"/>
                                        </p:tgtEl>
                                        <p:attrNameLst>
                                          <p:attrName>style.visibility</p:attrName>
                                        </p:attrNameLst>
                                      </p:cBhvr>
                                      <p:to>
                                        <p:strVal val="visible"/>
                                      </p:to>
                                    </p:set>
                                    <p:animEffect transition="in" filter="fade">
                                      <p:cBhvr>
                                        <p:cTn id="55" dur="500"/>
                                        <p:tgtEl>
                                          <p:spTgt spid="54"/>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81"/>
                                        </p:tgtEl>
                                        <p:attrNameLst>
                                          <p:attrName>style.visibility</p:attrName>
                                        </p:attrNameLst>
                                      </p:cBhvr>
                                      <p:to>
                                        <p:strVal val="visible"/>
                                      </p:to>
                                    </p:set>
                                    <p:animEffect transition="in" filter="fade">
                                      <p:cBhvr>
                                        <p:cTn id="58" dur="500"/>
                                        <p:tgtEl>
                                          <p:spTgt spid="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5" grpId="0"/>
      <p:bldP spid="66" grpId="0"/>
      <p:bldP spid="80" grpId="0"/>
      <p:bldP spid="53" grpId="0"/>
      <p:bldP spid="73" grpId="0"/>
      <p:bldP spid="8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2DF59B-BFC3-05A3-8F20-85E99F399A3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46BEDA-3AF4-CE9B-4D13-92C9ED6547BE}"/>
              </a:ext>
            </a:extLst>
          </p:cNvPr>
          <p:cNvSpPr>
            <a:spLocks noGrp="1"/>
          </p:cNvSpPr>
          <p:nvPr>
            <p:ph type="title"/>
          </p:nvPr>
        </p:nvSpPr>
        <p:spPr>
          <a:xfrm>
            <a:off x="914400" y="434976"/>
            <a:ext cx="14630400" cy="1205254"/>
          </a:xfrm>
        </p:spPr>
        <p:txBody>
          <a:bodyPr/>
          <a:lstStyle/>
          <a:p>
            <a:r>
              <a:rPr lang="en-US">
                <a:latin typeface="Arial"/>
                <a:cs typeface="Arial"/>
              </a:rPr>
              <a:t>Scenario (RSO)</a:t>
            </a:r>
            <a:endParaRPr lang="en-US">
              <a:latin typeface="Arial" panose="020B0604020202020204" pitchFamily="34" charset="0"/>
              <a:cs typeface="Arial" panose="020B0604020202020204" pitchFamily="34" charset="0"/>
            </a:endParaRPr>
          </a:p>
        </p:txBody>
      </p:sp>
      <p:sp>
        <p:nvSpPr>
          <p:cNvPr id="16" name="Text Placeholder 15">
            <a:extLst>
              <a:ext uri="{FF2B5EF4-FFF2-40B4-BE49-F238E27FC236}">
                <a16:creationId xmlns:a16="http://schemas.microsoft.com/office/drawing/2014/main" id="{B05202F6-0D87-8ECD-98D9-7096487C03DE}"/>
              </a:ext>
            </a:extLst>
          </p:cNvPr>
          <p:cNvSpPr>
            <a:spLocks noGrp="1"/>
          </p:cNvSpPr>
          <p:nvPr>
            <p:ph idx="1"/>
          </p:nvPr>
        </p:nvSpPr>
        <p:spPr>
          <a:xfrm>
            <a:off x="914400" y="1883298"/>
            <a:ext cx="15397221" cy="6781800"/>
          </a:xfrm>
        </p:spPr>
        <p:txBody>
          <a:bodyPr vert="horz" lIns="91440" tIns="45720" rIns="91440" bIns="45720" rtlCol="0" anchor="t">
            <a:noAutofit/>
          </a:bodyPr>
          <a:lstStyle/>
          <a:p>
            <a:pPr marL="0" indent="0" fontAlgn="base">
              <a:buNone/>
            </a:pPr>
            <a:r>
              <a:rPr lang="en-US" sz="2300">
                <a:latin typeface="Arial"/>
                <a:cs typeface="Arial"/>
              </a:rPr>
              <a:t>Each month, California Department of Social Services (CDSS) receives a spreadsheet listing Resource Family Homes (RFH) potentially linked to Registered Sex Offenders (RSO). If the Address for an RFH is flagged on this list due to an address match, it prompts CDSS RFA Oversight Staff to create an RSO Address Investigation record in CWS-CARES for the home and send it to their corresponding county.   </a:t>
            </a:r>
          </a:p>
          <a:p>
            <a:pPr marL="0" indent="0">
              <a:buNone/>
            </a:pPr>
            <a:endParaRPr lang="en-US" sz="2300">
              <a:latin typeface="Arial"/>
              <a:cs typeface="Arial"/>
            </a:endParaRPr>
          </a:p>
          <a:p>
            <a:pPr marL="0" indent="0" fontAlgn="base">
              <a:buNone/>
            </a:pPr>
            <a:r>
              <a:rPr lang="en-US" sz="2300">
                <a:latin typeface="Arial"/>
                <a:cs typeface="Arial"/>
              </a:rPr>
              <a:t>A County RSO Supervisor reviews and assigns the family's Address Investigation record to an RSO Investigator to investigate the address. In CWS-CARES, the RSO Investigator views their assignment on the RSO Investigation homepage.  The RSO Investigator contacts the Primary Resource Parent listed on the home’s Provider Person record to schedule a meeting to talk. The RSO Investigator conducts the investigation using a set of questions and documents their findings on the Address Investigation Record.    </a:t>
            </a:r>
          </a:p>
          <a:p>
            <a:pPr marL="0" indent="0">
              <a:buNone/>
            </a:pPr>
            <a:endParaRPr lang="en-US" sz="2300">
              <a:latin typeface="Arial"/>
              <a:cs typeface="Arial"/>
            </a:endParaRPr>
          </a:p>
          <a:p>
            <a:pPr marL="0" indent="0" fontAlgn="base">
              <a:buNone/>
            </a:pPr>
            <a:r>
              <a:rPr lang="en-US" sz="2300">
                <a:latin typeface="Arial"/>
                <a:cs typeface="Arial"/>
              </a:rPr>
              <a:t>During this investigation, it is discovered that the RSO lived in the same apartment complex but did not have any associations with the RFH. The RSO Investigator documents that the RSO has no association with the SCP (Substitute Care Provider) home at the identified address, no safety action is required, and the status of the home at the time of completion is “RSO Investigated – ok to place” on the RSO Address Investigation record before submitting it for approval. The RSO Supervisor then reviews the case and approves, which then locks the record so that it is no longer in the RSO Investigators queue. CWS-CARES automatically closes and archives the investigation. The results are sent to CDSS, validating that the family home maintains compliance and remains a secure environment for foster care.  </a:t>
            </a:r>
          </a:p>
          <a:p>
            <a:pPr marL="0" indent="0">
              <a:buNone/>
            </a:pPr>
            <a:endParaRPr lang="en-US">
              <a:latin typeface="Arial" panose="020B0604020202020204" pitchFamily="34" charset="0"/>
              <a:cs typeface="Arial" panose="020B0604020202020204" pitchFamily="34" charset="0"/>
            </a:endParaRPr>
          </a:p>
        </p:txBody>
      </p:sp>
      <p:sp>
        <p:nvSpPr>
          <p:cNvPr id="4" name="Date Placeholder 3">
            <a:extLst>
              <a:ext uri="{FF2B5EF4-FFF2-40B4-BE49-F238E27FC236}">
                <a16:creationId xmlns:a16="http://schemas.microsoft.com/office/drawing/2014/main" id="{2F35680B-ADF6-294B-1F63-07134FF81E06}"/>
              </a:ext>
            </a:extLst>
          </p:cNvPr>
          <p:cNvSpPr>
            <a:spLocks noGrp="1"/>
          </p:cNvSpPr>
          <p:nvPr>
            <p:ph type="dt" sz="half" idx="10"/>
          </p:nvPr>
        </p:nvSpPr>
        <p:spPr/>
        <p:txBody>
          <a:bodyPr/>
          <a:lstStyle/>
          <a:p>
            <a:r>
              <a:rPr lang="en-US"/>
              <a:t>2026</a:t>
            </a:r>
          </a:p>
        </p:txBody>
      </p:sp>
      <p:sp>
        <p:nvSpPr>
          <p:cNvPr id="6" name="Slide Number Placeholder 5">
            <a:extLst>
              <a:ext uri="{FF2B5EF4-FFF2-40B4-BE49-F238E27FC236}">
                <a16:creationId xmlns:a16="http://schemas.microsoft.com/office/drawing/2014/main" id="{54BF1DE0-5BDE-7E57-5CA1-BEEBF10A6A63}"/>
              </a:ext>
            </a:extLst>
          </p:cNvPr>
          <p:cNvSpPr>
            <a:spLocks noGrp="1"/>
          </p:cNvSpPr>
          <p:nvPr>
            <p:ph type="sldNum" sz="quarter" idx="12"/>
          </p:nvPr>
        </p:nvSpPr>
        <p:spPr/>
        <p:txBody>
          <a:bodyPr/>
          <a:lstStyle/>
          <a:p>
            <a:fld id="{B6F15528-21DE-4FAA-801E-634DDDAF4B2B}" type="slidenum">
              <a:rPr lang="en-US" smtClean="0"/>
              <a:pPr/>
              <a:t>40</a:t>
            </a:fld>
            <a:endParaRPr lang="en-US"/>
          </a:p>
        </p:txBody>
      </p:sp>
    </p:spTree>
    <p:extLst>
      <p:ext uri="{BB962C8B-B14F-4D97-AF65-F5344CB8AC3E}">
        <p14:creationId xmlns:p14="http://schemas.microsoft.com/office/powerpoint/2010/main" val="168423010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32324-08FC-B2AB-6A00-1D37C5A6406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24DD1B-CB9F-1646-0732-A0ED8C0BFEF3}"/>
              </a:ext>
            </a:extLst>
          </p:cNvPr>
          <p:cNvSpPr>
            <a:spLocks noGrp="1"/>
          </p:cNvSpPr>
          <p:nvPr>
            <p:ph type="title"/>
          </p:nvPr>
        </p:nvSpPr>
        <p:spPr>
          <a:xfrm>
            <a:off x="914400" y="571500"/>
            <a:ext cx="9595126" cy="1776663"/>
          </a:xfrm>
        </p:spPr>
        <p:txBody>
          <a:bodyPr/>
          <a:lstStyle/>
          <a:p>
            <a:r>
              <a:rPr lang="en-US"/>
              <a:t>Lesson 7</a:t>
            </a:r>
          </a:p>
        </p:txBody>
      </p:sp>
      <p:sp>
        <p:nvSpPr>
          <p:cNvPr id="4" name="Text Placeholder 3">
            <a:extLst>
              <a:ext uri="{FF2B5EF4-FFF2-40B4-BE49-F238E27FC236}">
                <a16:creationId xmlns:a16="http://schemas.microsoft.com/office/drawing/2014/main" id="{A2AF91E4-9E47-47DA-067A-BACC0B002D20}"/>
              </a:ext>
            </a:extLst>
          </p:cNvPr>
          <p:cNvSpPr>
            <a:spLocks noGrp="1"/>
          </p:cNvSpPr>
          <p:nvPr>
            <p:ph type="body" sz="half" idx="2"/>
          </p:nvPr>
        </p:nvSpPr>
        <p:spPr>
          <a:xfrm>
            <a:off x="914400" y="2338108"/>
            <a:ext cx="13018921" cy="6996392"/>
          </a:xfrm>
        </p:spPr>
        <p:txBody>
          <a:bodyPr vert="horz" lIns="91440" tIns="45720" rIns="91440" bIns="45720" rtlCol="0" anchor="t">
            <a:normAutofit/>
          </a:bodyPr>
          <a:lstStyle/>
          <a:p>
            <a:r>
              <a:rPr lang="en-US" b="1">
                <a:latin typeface="Arial"/>
                <a:ea typeface="Calibri"/>
                <a:cs typeface="Arial"/>
              </a:rPr>
              <a:t>Key Actions:</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Create and Document a Register Sex Offender Address Match Investigation</a:t>
            </a:r>
          </a:p>
          <a:p>
            <a:pPr marL="457200" indent="-457200">
              <a:buFont typeface="Wingdings" panose="05000000000000000000" pitchFamily="2" charset="2"/>
              <a:buChar char="Ø"/>
            </a:pPr>
            <a:r>
              <a:rPr lang="en-US">
                <a:solidFill>
                  <a:schemeClr val="tx1"/>
                </a:solidFill>
                <a:highlight>
                  <a:srgbClr val="FFFFFF"/>
                </a:highlight>
                <a:latin typeface="Arial"/>
                <a:ea typeface="Calibri"/>
                <a:cs typeface="Arial"/>
              </a:rPr>
              <a:t>Complete RSO Address Investigation</a:t>
            </a:r>
          </a:p>
          <a:p>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pPr marL="457200" indent="-457200">
              <a:buFont typeface="Wingdings" panose="05000000000000000000" pitchFamily="2" charset="2"/>
              <a:buChar char="Ø"/>
            </a:pPr>
            <a:endParaRPr lang="en-US">
              <a:ea typeface="Calibri" panose="020F0502020204030204" pitchFamily="34" charset="0"/>
            </a:endParaRPr>
          </a:p>
          <a:p>
            <a:endParaRPr lang="en-US">
              <a:ea typeface="Calibri" panose="020F0502020204030204" pitchFamily="34" charset="0"/>
            </a:endParaRPr>
          </a:p>
        </p:txBody>
      </p:sp>
      <p:sp>
        <p:nvSpPr>
          <p:cNvPr id="5" name="Date Placeholder 4">
            <a:extLst>
              <a:ext uri="{FF2B5EF4-FFF2-40B4-BE49-F238E27FC236}">
                <a16:creationId xmlns:a16="http://schemas.microsoft.com/office/drawing/2014/main" id="{AEA16EA8-E9A1-4C7C-EF4D-35140C606077}"/>
              </a:ext>
            </a:extLst>
          </p:cNvPr>
          <p:cNvSpPr>
            <a:spLocks noGrp="1"/>
          </p:cNvSpPr>
          <p:nvPr>
            <p:ph type="dt" sz="half" idx="10"/>
          </p:nvPr>
        </p:nvSpPr>
        <p:spPr/>
        <p:txBody>
          <a:bodyPr/>
          <a:lstStyle/>
          <a:p>
            <a:r>
              <a:rPr lang="en-US"/>
              <a:t>2026</a:t>
            </a:r>
          </a:p>
        </p:txBody>
      </p:sp>
      <p:sp>
        <p:nvSpPr>
          <p:cNvPr id="6" name="TextBox 5">
            <a:extLst>
              <a:ext uri="{FF2B5EF4-FFF2-40B4-BE49-F238E27FC236}">
                <a16:creationId xmlns:a16="http://schemas.microsoft.com/office/drawing/2014/main" id="{CEBE8E9B-D600-B739-9B5A-59C93105AE58}"/>
              </a:ext>
            </a:extLst>
          </p:cNvPr>
          <p:cNvSpPr txBox="1"/>
          <p:nvPr/>
        </p:nvSpPr>
        <p:spPr>
          <a:xfrm>
            <a:off x="8190129" y="9771769"/>
            <a:ext cx="9907096" cy="369332"/>
          </a:xfrm>
          <a:prstGeom prst="rect">
            <a:avLst/>
          </a:prstGeom>
          <a:noFill/>
        </p:spPr>
        <p:txBody>
          <a:bodyPr wrap="square">
            <a:spAutoFit/>
          </a:bodyPr>
          <a:lstStyle/>
          <a:p>
            <a:pPr algn="r"/>
            <a:fld id="{B6F15528-21DE-4FAA-801E-634DDDAF4B2B}" type="slidenum">
              <a:rPr lang="en-US" smtClean="0"/>
              <a:pPr algn="r"/>
              <a:t>41</a:t>
            </a:fld>
            <a:endParaRPr lang="en-US"/>
          </a:p>
        </p:txBody>
      </p:sp>
    </p:spTree>
    <p:extLst>
      <p:ext uri="{BB962C8B-B14F-4D97-AF65-F5344CB8AC3E}">
        <p14:creationId xmlns:p14="http://schemas.microsoft.com/office/powerpoint/2010/main" val="40865586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9E5EF-115D-FEFB-0BEC-63CF7EE5BFB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B5D26B-2DE1-7CEB-E481-9B799CAF62B4}"/>
              </a:ext>
            </a:extLst>
          </p:cNvPr>
          <p:cNvSpPr>
            <a:spLocks noGrp="1"/>
          </p:cNvSpPr>
          <p:nvPr>
            <p:ph type="title"/>
          </p:nvPr>
        </p:nvSpPr>
        <p:spPr>
          <a:xfrm>
            <a:off x="941294" y="571500"/>
            <a:ext cx="3514819" cy="3962399"/>
          </a:xfrm>
        </p:spPr>
        <p:txBody>
          <a:bodyPr anchor="b">
            <a:normAutofit/>
          </a:bodyPr>
          <a:lstStyle/>
          <a:p>
            <a:r>
              <a:rPr lang="en-US"/>
              <a:t>Lesson 7</a:t>
            </a:r>
            <a:br>
              <a:rPr lang="en-US"/>
            </a:br>
            <a:r>
              <a:rPr lang="en-US"/>
              <a:t>Follow-Up</a:t>
            </a:r>
          </a:p>
        </p:txBody>
      </p:sp>
      <p:sp>
        <p:nvSpPr>
          <p:cNvPr id="8" name="Text Placeholder 7">
            <a:extLst>
              <a:ext uri="{FF2B5EF4-FFF2-40B4-BE49-F238E27FC236}">
                <a16:creationId xmlns:a16="http://schemas.microsoft.com/office/drawing/2014/main" id="{36002C79-2CCF-7F93-EC8F-3C678248B495}"/>
              </a:ext>
            </a:extLst>
          </p:cNvPr>
          <p:cNvSpPr>
            <a:spLocks noGrp="1"/>
          </p:cNvSpPr>
          <p:nvPr>
            <p:ph type="body" sz="half" idx="2"/>
          </p:nvPr>
        </p:nvSpPr>
        <p:spPr>
          <a:xfrm>
            <a:off x="939289" y="4838700"/>
            <a:ext cx="3516824" cy="4458419"/>
          </a:xfrm>
        </p:spPr>
        <p:txBody>
          <a:bodyPr>
            <a:normAutofit/>
          </a:bodyPr>
          <a:lstStyle/>
          <a:p>
            <a:r>
              <a:rPr lang="en-US"/>
              <a:t>Any questions?</a:t>
            </a:r>
          </a:p>
        </p:txBody>
      </p:sp>
      <p:pic>
        <p:nvPicPr>
          <p:cNvPr id="10" name="Picture Placeholder 9">
            <a:extLst>
              <a:ext uri="{FF2B5EF4-FFF2-40B4-BE49-F238E27FC236}">
                <a16:creationId xmlns:a16="http://schemas.microsoft.com/office/drawing/2014/main" id="{86763531-5EBD-21A0-099F-A20D8E8EAF80}"/>
              </a:ext>
              <a:ext uri="{C183D7F6-B498-43B3-948B-1728B52AA6E4}">
                <adec:decorative xmlns:adec="http://schemas.microsoft.com/office/drawing/2017/decorative" val="1"/>
              </a:ext>
            </a:extLst>
          </p:cNvPr>
          <p:cNvPicPr>
            <a:picLocks noGrp="1" noChangeAspect="1"/>
          </p:cNvPicPr>
          <p:nvPr>
            <p:ph idx="1"/>
          </p:nvPr>
        </p:nvPicPr>
        <p:blipFill>
          <a:blip r:embed="rId3">
            <a:extLst>
              <a:ext uri="{28A0092B-C50C-407E-A947-70E740481C1C}">
                <a14:useLocalDpi xmlns:a14="http://schemas.microsoft.com/office/drawing/2010/main" val="0"/>
              </a:ext>
            </a:extLst>
          </a:blip>
          <a:srcRect r="2134"/>
          <a:stretch>
            <a:fillRect/>
          </a:stretch>
        </p:blipFill>
        <p:spPr>
          <a:xfrm>
            <a:off x="5809129" y="1203513"/>
            <a:ext cx="11564471" cy="787081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Date Placeholder 2">
            <a:extLst>
              <a:ext uri="{FF2B5EF4-FFF2-40B4-BE49-F238E27FC236}">
                <a16:creationId xmlns:a16="http://schemas.microsoft.com/office/drawing/2014/main" id="{84730378-A9EF-8C1B-B32F-10862F8EF9B2}"/>
              </a:ext>
            </a:extLst>
          </p:cNvPr>
          <p:cNvSpPr>
            <a:spLocks noGrp="1"/>
          </p:cNvSpPr>
          <p:nvPr>
            <p:ph type="dt" sz="half" idx="10"/>
          </p:nvPr>
        </p:nvSpPr>
        <p:spPr>
          <a:xfrm>
            <a:off x="914400" y="9486900"/>
            <a:ext cx="2362200" cy="365123"/>
          </a:xfrm>
        </p:spPr>
        <p:txBody>
          <a:bodyPr anchor="ctr">
            <a:normAutofit/>
          </a:bodyPr>
          <a:lstStyle/>
          <a:p>
            <a:pPr>
              <a:spcAft>
                <a:spcPts val="600"/>
              </a:spcAft>
            </a:pPr>
            <a:r>
              <a:rPr lang="en-US"/>
              <a:t>2026</a:t>
            </a:r>
          </a:p>
        </p:txBody>
      </p:sp>
      <p:sp>
        <p:nvSpPr>
          <p:cNvPr id="5" name="Slide Number Placeholder 4">
            <a:extLst>
              <a:ext uri="{FF2B5EF4-FFF2-40B4-BE49-F238E27FC236}">
                <a16:creationId xmlns:a16="http://schemas.microsoft.com/office/drawing/2014/main" id="{8C64801D-EDD4-FE5D-0CCB-A6CF704FDD58}"/>
              </a:ext>
            </a:extLst>
          </p:cNvPr>
          <p:cNvSpPr>
            <a:spLocks noGrp="1"/>
          </p:cNvSpPr>
          <p:nvPr>
            <p:ph type="sldNum" sz="quarter" idx="12"/>
          </p:nvPr>
        </p:nvSpPr>
        <p:spPr>
          <a:xfrm>
            <a:off x="15240000" y="9486898"/>
            <a:ext cx="2133600" cy="365125"/>
          </a:xfrm>
        </p:spPr>
        <p:txBody>
          <a:bodyPr anchor="ctr">
            <a:normAutofit/>
          </a:bodyPr>
          <a:lstStyle/>
          <a:p>
            <a:pPr>
              <a:spcAft>
                <a:spcPts val="600"/>
              </a:spcAft>
            </a:pPr>
            <a:fld id="{B6F15528-21DE-4FAA-801E-634DDDAF4B2B}" type="slidenum">
              <a:rPr lang="en-US" smtClean="0">
                <a:solidFill>
                  <a:schemeClr val="tx1"/>
                </a:solidFill>
              </a:rPr>
              <a:pPr>
                <a:spcAft>
                  <a:spcPts val="600"/>
                </a:spcAft>
              </a:pPr>
              <a:t>42</a:t>
            </a:fld>
            <a:endParaRPr lang="en-US">
              <a:solidFill>
                <a:schemeClr val="tx1"/>
              </a:solidFill>
            </a:endParaRPr>
          </a:p>
        </p:txBody>
      </p:sp>
    </p:spTree>
    <p:extLst>
      <p:ext uri="{BB962C8B-B14F-4D97-AF65-F5344CB8AC3E}">
        <p14:creationId xmlns:p14="http://schemas.microsoft.com/office/powerpoint/2010/main" val="24065081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2C923-B39B-4934-100E-0A17DD44D7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C8D305-D28F-7176-70AA-B9963F8D3ED8}"/>
              </a:ext>
            </a:extLst>
          </p:cNvPr>
          <p:cNvSpPr>
            <a:spLocks noGrp="1"/>
          </p:cNvSpPr>
          <p:nvPr>
            <p:ph type="title"/>
          </p:nvPr>
        </p:nvSpPr>
        <p:spPr>
          <a:xfrm>
            <a:off x="914400" y="571500"/>
            <a:ext cx="9595126" cy="1776663"/>
          </a:xfrm>
        </p:spPr>
        <p:txBody>
          <a:bodyPr/>
          <a:lstStyle/>
          <a:p>
            <a:r>
              <a:rPr lang="en-US"/>
              <a:t>Course Survey </a:t>
            </a:r>
          </a:p>
        </p:txBody>
      </p:sp>
      <p:sp>
        <p:nvSpPr>
          <p:cNvPr id="4" name="Text Placeholder 3">
            <a:extLst>
              <a:ext uri="{FF2B5EF4-FFF2-40B4-BE49-F238E27FC236}">
                <a16:creationId xmlns:a16="http://schemas.microsoft.com/office/drawing/2014/main" id="{06532753-52A0-A1D6-C53D-0ABFAD657CE7}"/>
              </a:ext>
            </a:extLst>
          </p:cNvPr>
          <p:cNvSpPr>
            <a:spLocks noGrp="1"/>
          </p:cNvSpPr>
          <p:nvPr>
            <p:ph type="body" sz="half" idx="2"/>
          </p:nvPr>
        </p:nvSpPr>
        <p:spPr>
          <a:xfrm>
            <a:off x="914400" y="2366683"/>
            <a:ext cx="8975559" cy="6967817"/>
          </a:xfrm>
        </p:spPr>
        <p:txBody>
          <a:bodyPr vert="horz" lIns="91440" tIns="45720" rIns="91440" bIns="45720" rtlCol="0" anchor="t">
            <a:normAutofit/>
          </a:bodyPr>
          <a:lstStyle/>
          <a:p>
            <a:r>
              <a:rPr lang="en-US" sz="3600">
                <a:ea typeface="Calibri" panose="020F0502020204030204" pitchFamily="34" charset="0"/>
              </a:rPr>
              <a:t>Thank you for completing the course!</a:t>
            </a:r>
          </a:p>
          <a:p>
            <a:r>
              <a:rPr lang="en-US" sz="3600">
                <a:ea typeface="Calibri" panose="020F0502020204030204" pitchFamily="34" charset="0"/>
              </a:rPr>
              <a:t>Please take a few minutes to fill out the Course Survey, which can be found here:</a:t>
            </a:r>
          </a:p>
          <a:p>
            <a:endParaRPr lang="en-US" sz="3600">
              <a:ea typeface="Calibri" panose="020F0502020204030204" pitchFamily="34" charset="0"/>
            </a:endParaRPr>
          </a:p>
          <a:p>
            <a:r>
              <a:rPr lang="en-US" sz="3600" u="sng">
                <a:hlinkClick r:id="rId3"/>
              </a:rPr>
              <a:t>https://cahhscwds.gov1.qualtrics.com/jfe/form/SV_024TW5uq8KQSBGm</a:t>
            </a:r>
            <a:endParaRPr lang="en-US" sz="3600">
              <a:ea typeface="Calibri" panose="020F0502020204030204" pitchFamily="34" charset="0"/>
            </a:endParaRPr>
          </a:p>
        </p:txBody>
      </p:sp>
      <p:sp>
        <p:nvSpPr>
          <p:cNvPr id="5" name="Date Placeholder 4">
            <a:extLst>
              <a:ext uri="{FF2B5EF4-FFF2-40B4-BE49-F238E27FC236}">
                <a16:creationId xmlns:a16="http://schemas.microsoft.com/office/drawing/2014/main" id="{A8405F18-14BE-3C6D-A737-6C843E269906}"/>
              </a:ext>
            </a:extLst>
          </p:cNvPr>
          <p:cNvSpPr>
            <a:spLocks noGrp="1"/>
          </p:cNvSpPr>
          <p:nvPr>
            <p:ph type="dt" sz="half" idx="10"/>
          </p:nvPr>
        </p:nvSpPr>
        <p:spPr>
          <a:xfrm>
            <a:off x="914400" y="9486900"/>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6" name="Freeform 3">
            <a:extLst>
              <a:ext uri="{FF2B5EF4-FFF2-40B4-BE49-F238E27FC236}">
                <a16:creationId xmlns:a16="http://schemas.microsoft.com/office/drawing/2014/main" id="{550C55D4-BEFD-1D07-0D2B-527FD24D51E9}"/>
              </a:ext>
              <a:ext uri="{C183D7F6-B498-43B3-948B-1728B52AA6E4}">
                <adec:decorative xmlns:adec="http://schemas.microsoft.com/office/drawing/2017/decorative" val="1"/>
              </a:ext>
            </a:extLst>
          </p:cNvPr>
          <p:cNvSpPr/>
          <p:nvPr/>
        </p:nvSpPr>
        <p:spPr>
          <a:xfrm>
            <a:off x="11088565" y="2462217"/>
            <a:ext cx="5918406" cy="5985747"/>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7" name="TextBox 6">
            <a:extLst>
              <a:ext uri="{FF2B5EF4-FFF2-40B4-BE49-F238E27FC236}">
                <a16:creationId xmlns:a16="http://schemas.microsoft.com/office/drawing/2014/main" id="{D0C01569-499E-4BA3-68B0-2928D7FA9AB7}"/>
              </a:ext>
            </a:extLst>
          </p:cNvPr>
          <p:cNvSpPr txBox="1"/>
          <p:nvPr/>
        </p:nvSpPr>
        <p:spPr>
          <a:xfrm>
            <a:off x="8098031" y="9715500"/>
            <a:ext cx="9907096" cy="369332"/>
          </a:xfrm>
          <a:prstGeom prst="rect">
            <a:avLst/>
          </a:prstGeom>
          <a:noFill/>
        </p:spPr>
        <p:txBody>
          <a:bodyPr wrap="square">
            <a:spAutoFit/>
          </a:bodyPr>
          <a:lstStyle/>
          <a:p>
            <a:pPr algn="r"/>
            <a:fld id="{B6F15528-21DE-4FAA-801E-634DDDAF4B2B}" type="slidenum">
              <a:rPr lang="en-US" smtClean="0"/>
              <a:pPr algn="r"/>
              <a:t>43</a:t>
            </a:fld>
            <a:endParaRPr lang="en-US"/>
          </a:p>
        </p:txBody>
      </p:sp>
    </p:spTree>
    <p:extLst>
      <p:ext uri="{BB962C8B-B14F-4D97-AF65-F5344CB8AC3E}">
        <p14:creationId xmlns:p14="http://schemas.microsoft.com/office/powerpoint/2010/main" val="329434487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B0CBE-1E1F-0959-6524-BB6B47C422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6A5BBA1-17C1-D1E8-275D-D657A9DBF216}"/>
              </a:ext>
            </a:extLst>
          </p:cNvPr>
          <p:cNvSpPr>
            <a:spLocks noGrp="1"/>
          </p:cNvSpPr>
          <p:nvPr>
            <p:ph type="ctrTitle"/>
          </p:nvPr>
        </p:nvSpPr>
        <p:spPr>
          <a:xfrm>
            <a:off x="914400" y="7089124"/>
            <a:ext cx="8153400" cy="1828798"/>
          </a:xfrm>
        </p:spPr>
        <p:txBody>
          <a:bodyPr/>
          <a:lstStyle/>
          <a:p>
            <a:r>
              <a:rPr lang="en-US" sz="8600"/>
              <a:t>Thank you!</a:t>
            </a:r>
          </a:p>
        </p:txBody>
      </p:sp>
      <p:sp>
        <p:nvSpPr>
          <p:cNvPr id="3" name="Text Placeholder 8">
            <a:extLst>
              <a:ext uri="{FF2B5EF4-FFF2-40B4-BE49-F238E27FC236}">
                <a16:creationId xmlns:a16="http://schemas.microsoft.com/office/drawing/2014/main" id="{D96DA2B6-58A1-1DB2-D2B8-2F90E909646D}"/>
              </a:ext>
            </a:extLst>
          </p:cNvPr>
          <p:cNvSpPr>
            <a:spLocks noGrp="1"/>
          </p:cNvSpPr>
          <p:nvPr>
            <p:ph type="body" sz="quarter" idx="10"/>
          </p:nvPr>
        </p:nvSpPr>
        <p:spPr>
          <a:xfrm>
            <a:off x="12801600" y="952500"/>
            <a:ext cx="4572000" cy="2133600"/>
          </a:xfrm>
        </p:spPr>
        <p:txBody>
          <a:bodyPr/>
          <a:lstStyle/>
          <a:p>
            <a:r>
              <a:rPr lang="en-US"/>
              <a:t>You have reached the end of this training. Congratulations!</a:t>
            </a:r>
          </a:p>
        </p:txBody>
      </p:sp>
      <p:sp>
        <p:nvSpPr>
          <p:cNvPr id="6" name="Date Placeholder 4">
            <a:extLst>
              <a:ext uri="{FF2B5EF4-FFF2-40B4-BE49-F238E27FC236}">
                <a16:creationId xmlns:a16="http://schemas.microsoft.com/office/drawing/2014/main" id="{5EF5854D-A14D-D59A-8993-A870354E3B48}"/>
              </a:ext>
            </a:extLst>
          </p:cNvPr>
          <p:cNvSpPr txBox="1">
            <a:spLocks/>
          </p:cNvSpPr>
          <p:nvPr/>
        </p:nvSpPr>
        <p:spPr>
          <a:xfrm>
            <a:off x="914400" y="9486900"/>
            <a:ext cx="2362200" cy="365123"/>
          </a:xfrm>
          <a:prstGeom prst="rect">
            <a:avLst/>
          </a:prstGeom>
        </p:spPr>
        <p:txBody>
          <a:bodyPr vert="horz" lIns="91440" tIns="45720" rIns="91440" bIns="45720" rtlCol="0" anchor="ctr">
            <a:normAutofit/>
          </a:bodyPr>
          <a:lstStyle>
            <a:defPPr>
              <a:defRPr lang="en-US"/>
            </a:defPPr>
            <a:lvl1pPr marL="0" indent="0" algn="l" defTabSz="914400" rtl="0" eaLnBrk="1" latinLnBrk="0" hangingPunct="1">
              <a:spcBef>
                <a:spcPct val="20000"/>
              </a:spcBef>
              <a:buFont typeface="Arial" pitchFamily="34" charset="0"/>
              <a:buNone/>
              <a:defRPr sz="1600" kern="1200">
                <a:solidFill>
                  <a:schemeClr val="tx1"/>
                </a:solidFill>
                <a:latin typeface="+mn-lt"/>
                <a:ea typeface="+mn-ea"/>
                <a:cs typeface="+mn-cs"/>
              </a:defRPr>
            </a:lvl1pPr>
            <a:lvl2pPr marL="457200" indent="-28575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371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4pPr>
            <a:lvl5pPr marL="1828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5pPr>
            <a:lvl6pPr marL="2286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743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200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657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r>
              <a:rPr lang="en-US">
                <a:solidFill>
                  <a:schemeClr val="bg1"/>
                </a:solidFill>
              </a:rPr>
              <a:t>2026</a:t>
            </a:r>
          </a:p>
        </p:txBody>
      </p:sp>
      <p:sp>
        <p:nvSpPr>
          <p:cNvPr id="5" name="TextBox 4">
            <a:extLst>
              <a:ext uri="{FF2B5EF4-FFF2-40B4-BE49-F238E27FC236}">
                <a16:creationId xmlns:a16="http://schemas.microsoft.com/office/drawing/2014/main" id="{365A04DB-6D00-01D5-A6A8-4436F3F69C09}"/>
              </a:ext>
            </a:extLst>
          </p:cNvPr>
          <p:cNvSpPr txBox="1"/>
          <p:nvPr/>
        </p:nvSpPr>
        <p:spPr>
          <a:xfrm>
            <a:off x="7533640" y="9731494"/>
            <a:ext cx="10535920" cy="369332"/>
          </a:xfrm>
          <a:prstGeom prst="rect">
            <a:avLst/>
          </a:prstGeom>
          <a:noFill/>
        </p:spPr>
        <p:txBody>
          <a:bodyPr wrap="square">
            <a:spAutoFit/>
          </a:bodyPr>
          <a:lstStyle/>
          <a:p>
            <a:pPr algn="r"/>
            <a:fld id="{B6F15528-21DE-4FAA-801E-634DDDAF4B2B}" type="slidenum">
              <a:rPr lang="en-US" smtClean="0">
                <a:solidFill>
                  <a:schemeClr val="bg1"/>
                </a:solidFill>
              </a:rPr>
              <a:pPr algn="r"/>
              <a:t>44</a:t>
            </a:fld>
            <a:endParaRPr lang="en-US">
              <a:solidFill>
                <a:schemeClr val="bg1"/>
              </a:solidFill>
            </a:endParaRPr>
          </a:p>
        </p:txBody>
      </p:sp>
    </p:spTree>
    <p:extLst>
      <p:ext uri="{BB962C8B-B14F-4D97-AF65-F5344CB8AC3E}">
        <p14:creationId xmlns:p14="http://schemas.microsoft.com/office/powerpoint/2010/main" val="4021087637"/>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F36196-1A44-4C49-B463-CD5DC39D442E}"/>
              </a:ext>
            </a:extLst>
          </p:cNvPr>
          <p:cNvSpPr>
            <a:spLocks noGrp="1"/>
          </p:cNvSpPr>
          <p:nvPr>
            <p:ph type="title"/>
          </p:nvPr>
        </p:nvSpPr>
        <p:spPr>
          <a:xfrm>
            <a:off x="722313" y="4268647"/>
            <a:ext cx="14022387" cy="1278682"/>
          </a:xfrm>
        </p:spPr>
        <p:txBody>
          <a:bodyPr anchor="t">
            <a:normAutofit/>
          </a:bodyPr>
          <a:lstStyle/>
          <a:p>
            <a:r>
              <a:rPr lang="en-US" kern="1200"/>
              <a:t>Meet Your Facilitators!</a:t>
            </a:r>
          </a:p>
        </p:txBody>
      </p:sp>
      <p:sp>
        <p:nvSpPr>
          <p:cNvPr id="19" name="Date Placeholder 3">
            <a:extLst>
              <a:ext uri="{FF2B5EF4-FFF2-40B4-BE49-F238E27FC236}">
                <a16:creationId xmlns:a16="http://schemas.microsoft.com/office/drawing/2014/main" id="{243A7BC8-1285-3EF5-07E6-E83DFD14E8D8}"/>
              </a:ext>
            </a:extLst>
          </p:cNvPr>
          <p:cNvSpPr>
            <a:spLocks noGrp="1"/>
          </p:cNvSpPr>
          <p:nvPr>
            <p:ph type="dt" sz="half" idx="10"/>
          </p:nvPr>
        </p:nvSpPr>
        <p:spPr>
          <a:xfrm>
            <a:off x="914400" y="9486900"/>
            <a:ext cx="2362200" cy="365123"/>
          </a:xfrm>
        </p:spPr>
        <p:txBody>
          <a:bodyPr/>
          <a:lstStyle/>
          <a:p>
            <a:pPr>
              <a:spcAft>
                <a:spcPts val="600"/>
              </a:spcAft>
            </a:pPr>
            <a:r>
              <a:rPr lang="en-US"/>
              <a:t>2026</a:t>
            </a:r>
          </a:p>
        </p:txBody>
      </p:sp>
      <p:sp>
        <p:nvSpPr>
          <p:cNvPr id="21" name="Slide Number Placeholder 5">
            <a:extLst>
              <a:ext uri="{FF2B5EF4-FFF2-40B4-BE49-F238E27FC236}">
                <a16:creationId xmlns:a16="http://schemas.microsoft.com/office/drawing/2014/main" id="{C1C475D2-2269-2BD2-6D0D-58F0DA7B19AF}"/>
              </a:ext>
            </a:extLst>
          </p:cNvPr>
          <p:cNvSpPr>
            <a:spLocks noGrp="1"/>
          </p:cNvSpPr>
          <p:nvPr>
            <p:ph type="sldNum" sz="quarter" idx="12"/>
          </p:nvPr>
        </p:nvSpPr>
        <p:spPr>
          <a:xfrm>
            <a:off x="14859000" y="9486898"/>
            <a:ext cx="514350" cy="365125"/>
          </a:xfrm>
        </p:spPr>
        <p:txBody>
          <a:bodyPr/>
          <a:lstStyle/>
          <a:p>
            <a:pPr>
              <a:spcAft>
                <a:spcPts val="600"/>
              </a:spcAft>
            </a:pPr>
            <a:fld id="{B6F15528-21DE-4FAA-801E-634DDDAF4B2B}" type="slidenum">
              <a:rPr lang="en-US" smtClean="0"/>
              <a:pPr>
                <a:spcAft>
                  <a:spcPts val="600"/>
                </a:spcAft>
              </a:pPr>
              <a:t>5</a:t>
            </a:fld>
            <a:endParaRPr lang="en-US"/>
          </a:p>
        </p:txBody>
      </p:sp>
    </p:spTree>
    <p:extLst>
      <p:ext uri="{BB962C8B-B14F-4D97-AF65-F5344CB8AC3E}">
        <p14:creationId xmlns:p14="http://schemas.microsoft.com/office/powerpoint/2010/main" val="4256127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6AA99-43CA-9096-8FB2-A9202A864A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31D94-0EF4-EAC2-791A-588CE7FBE3FD}"/>
              </a:ext>
            </a:extLst>
          </p:cNvPr>
          <p:cNvSpPr>
            <a:spLocks noGrp="1"/>
          </p:cNvSpPr>
          <p:nvPr>
            <p:ph type="title"/>
          </p:nvPr>
        </p:nvSpPr>
        <p:spPr>
          <a:xfrm>
            <a:off x="914400" y="434976"/>
            <a:ext cx="14673805" cy="1147380"/>
          </a:xfrm>
        </p:spPr>
        <p:txBody>
          <a:bodyPr/>
          <a:lstStyle/>
          <a:p>
            <a:r>
              <a:rPr lang="en-US">
                <a:latin typeface="Arial"/>
                <a:cs typeface="Arial"/>
              </a:rPr>
              <a:t>Course Objectives</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C054786-7F2D-0B0C-40EC-D09757624BD3}"/>
              </a:ext>
            </a:extLst>
          </p:cNvPr>
          <p:cNvGraphicFramePr/>
          <p:nvPr>
            <p:extLst>
              <p:ext uri="{D42A27DB-BD31-4B8C-83A1-F6EECF244321}">
                <p14:modId xmlns:p14="http://schemas.microsoft.com/office/powerpoint/2010/main" val="2304349322"/>
              </p:ext>
            </p:extLst>
          </p:nvPr>
        </p:nvGraphicFramePr>
        <p:xfrm>
          <a:off x="1082040" y="2011680"/>
          <a:ext cx="14160995" cy="7191350"/>
        </p:xfrm>
        <a:graphic>
          <a:graphicData uri="http://schemas.openxmlformats.org/drawingml/2006/table">
            <a:tbl>
              <a:tblPr firstRow="1" bandRow="1">
                <a:tableStyleId>{7E9639D4-E3E2-4D34-9284-5A2195B3D0D7}</a:tableStyleId>
              </a:tblPr>
              <a:tblGrid>
                <a:gridCol w="1105580">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1116095">
                <a:tc>
                  <a:txBody>
                    <a:bodyPr/>
                    <a:lstStyle/>
                    <a:p>
                      <a:pPr marL="0" lvl="0" indent="0" algn="ctr">
                        <a:buFont typeface="+mj-lt"/>
                        <a:buNone/>
                      </a:pPr>
                      <a:r>
                        <a:rPr lang="en-US" sz="2000">
                          <a:solidFill>
                            <a:schemeClr val="tx1"/>
                          </a:solidFill>
                          <a:latin typeface="Arial" panose="020B0604020202020204" pitchFamily="34" charset="0"/>
                          <a:cs typeface="Arial" panose="020B0604020202020204" pitchFamily="34" charset="0"/>
                        </a:rPr>
                        <a:t>1.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latin typeface="Arial"/>
                          <a:cs typeface="Arial"/>
                        </a:rPr>
                        <a:t>Understand processes to create and submit a Resource Family Approval Application in CWS-CARES including: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Creating and documenting an RFA Recruitment Inquiry</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Documenting and Submitting an RFA Application for Approval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Background Checks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the Home Health and Safety Evaluation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Documenting Pre-Approval Training </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the Written Report</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Completing and documenting References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Uploading RFA Forms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latin typeface="Arial"/>
                          <a:cs typeface="Arial"/>
                        </a:rPr>
                        <a:t>Generating RFA Approval Certificate</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29770199"/>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processes to maintain Resource Family homes in CWS-CARES,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Monitoring and documenting Post Approval Training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Indicating Tribal Affiliation for the Resource Family Home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the Resource Family Home Biennial Update</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the Resource Family Home’s decision for inactive status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Managing a Corrective Action Plan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Uploading verification of corrections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Closing a Resource Family Home</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594042432"/>
                  </a:ext>
                </a:extLst>
              </a:tr>
            </a:tbl>
          </a:graphicData>
        </a:graphic>
      </p:graphicFrame>
      <p:sp>
        <p:nvSpPr>
          <p:cNvPr id="8" name="Slide Number Placeholder 7">
            <a:extLst>
              <a:ext uri="{FF2B5EF4-FFF2-40B4-BE49-F238E27FC236}">
                <a16:creationId xmlns:a16="http://schemas.microsoft.com/office/drawing/2014/main" id="{A23E8D65-7615-26E1-4944-E12631756FB4}"/>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23" name="Freeform 3">
            <a:extLst>
              <a:ext uri="{FF2B5EF4-FFF2-40B4-BE49-F238E27FC236}">
                <a16:creationId xmlns:a16="http://schemas.microsoft.com/office/drawing/2014/main" id="{B3E05D7D-D604-E461-A183-31E4069E0FE2}"/>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3135309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16CC1-C5CF-1B87-01D6-BB3D59FDEE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03D307-1A2D-F79E-7696-F254F0AEF348}"/>
              </a:ext>
            </a:extLst>
          </p:cNvPr>
          <p:cNvSpPr>
            <a:spLocks noGrp="1"/>
          </p:cNvSpPr>
          <p:nvPr>
            <p:ph type="title"/>
          </p:nvPr>
        </p:nvSpPr>
        <p:spPr>
          <a:xfrm>
            <a:off x="914400" y="434976"/>
            <a:ext cx="14673805" cy="1147380"/>
          </a:xfrm>
        </p:spPr>
        <p:txBody>
          <a:bodyPr/>
          <a:lstStyle/>
          <a:p>
            <a:r>
              <a:rPr lang="en-US">
                <a:latin typeface="Arial"/>
                <a:cs typeface="Arial"/>
              </a:rPr>
              <a:t>Course Objectives Cont.</a:t>
            </a:r>
            <a:endParaRPr lang="en-US">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E82BA85A-E139-7B99-AEB0-845BCD43CE9F}"/>
              </a:ext>
            </a:extLst>
          </p:cNvPr>
          <p:cNvGraphicFramePr/>
          <p:nvPr>
            <p:extLst>
              <p:ext uri="{D42A27DB-BD31-4B8C-83A1-F6EECF244321}">
                <p14:modId xmlns:p14="http://schemas.microsoft.com/office/powerpoint/2010/main" val="2786123949"/>
              </p:ext>
            </p:extLst>
          </p:nvPr>
        </p:nvGraphicFramePr>
        <p:xfrm>
          <a:off x="1082040" y="2011680"/>
          <a:ext cx="14160995" cy="5667350"/>
        </p:xfrm>
        <a:graphic>
          <a:graphicData uri="http://schemas.openxmlformats.org/drawingml/2006/table">
            <a:tbl>
              <a:tblPr firstRow="1" bandRow="1">
                <a:tableStyleId>{7E9639D4-E3E2-4D34-9284-5A2195B3D0D7}</a:tableStyleId>
              </a:tblPr>
              <a:tblGrid>
                <a:gridCol w="1105580">
                  <a:extLst>
                    <a:ext uri="{9D8B030D-6E8A-4147-A177-3AD203B41FA5}">
                      <a16:colId xmlns:a16="http://schemas.microsoft.com/office/drawing/2014/main" val="3348809164"/>
                    </a:ext>
                  </a:extLst>
                </a:gridCol>
                <a:gridCol w="13055415">
                  <a:extLst>
                    <a:ext uri="{9D8B030D-6E8A-4147-A177-3AD203B41FA5}">
                      <a16:colId xmlns:a16="http://schemas.microsoft.com/office/drawing/2014/main" val="2496405819"/>
                    </a:ext>
                  </a:extLst>
                </a:gridCol>
              </a:tblGrid>
              <a:tr h="607670">
                <a:tc>
                  <a:txBody>
                    <a:bodyPr/>
                    <a:lstStyle/>
                    <a:p>
                      <a:pPr algn="l"/>
                      <a:r>
                        <a:rPr lang="en-US" sz="2000">
                          <a:solidFill>
                            <a:schemeClr val="bg1"/>
                          </a:solidFill>
                          <a:latin typeface="Arial" panose="020B0604020202020204" pitchFamily="34" charset="0"/>
                          <a:cs typeface="Arial" panose="020B0604020202020204" pitchFamily="34" charset="0"/>
                        </a:rPr>
                        <a:t>Item</a:t>
                      </a:r>
                    </a:p>
                  </a:txBody>
                  <a:tcPr>
                    <a:lnB w="12700" cap="flat" cmpd="sng" algn="ctr">
                      <a:solidFill>
                        <a:schemeClr val="tx1"/>
                      </a:solidFill>
                      <a:prstDash val="solid"/>
                      <a:round/>
                      <a:headEnd type="none" w="med" len="med"/>
                      <a:tailEnd type="none" w="med" len="med"/>
                    </a:lnB>
                  </a:tcPr>
                </a:tc>
                <a:tc>
                  <a:txBody>
                    <a:bodyPr/>
                    <a:lstStyle/>
                    <a:p>
                      <a:pPr lvl="0" algn="l">
                        <a:buNone/>
                      </a:pPr>
                      <a:r>
                        <a:rPr lang="en-US" sz="2000">
                          <a:solidFill>
                            <a:schemeClr val="bg1"/>
                          </a:solidFill>
                          <a:latin typeface="Arial" panose="020B0604020202020204" pitchFamily="34" charset="0"/>
                          <a:cs typeface="Arial" panose="020B0604020202020204" pitchFamily="34" charset="0"/>
                        </a:rPr>
                        <a:t>Objectives</a:t>
                      </a:r>
                    </a:p>
                  </a:txBody>
                  <a:tcP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7853823"/>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processes to create and process Resource Family Home complaints in CWS-CARES,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Completing a Complaint Investigation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allegations and findings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Documenting deficiencies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documenting Registered Sex Offender (RSO) Address Match Investigations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sending cross reports</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05646943"/>
                  </a:ext>
                </a:extLst>
              </a:tr>
              <a:tr h="976580">
                <a:tc>
                  <a:txBody>
                    <a:bodyPr/>
                    <a:lstStyle/>
                    <a:p>
                      <a:pPr lvl="0" algn="ctr">
                        <a:buNone/>
                      </a:pPr>
                      <a:r>
                        <a:rPr lang="en-US" sz="2000">
                          <a:solidFill>
                            <a:schemeClr val="tx1"/>
                          </a:solidFill>
                          <a:latin typeface="Arial" panose="020B0604020202020204" pitchFamily="34" charset="0"/>
                          <a:cs typeface="Arial" panose="020B0604020202020204" pitchFamily="34" charset="0"/>
                        </a:rPr>
                        <a:t>4.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lvl="0" algn="l">
                        <a:lnSpc>
                          <a:spcPct val="100000"/>
                        </a:lnSpc>
                        <a:spcBef>
                          <a:spcPts val="0"/>
                        </a:spcBef>
                        <a:spcAft>
                          <a:spcPts val="0"/>
                        </a:spcAft>
                        <a:buNone/>
                      </a:pPr>
                      <a:r>
                        <a:rPr lang="en-US" sz="2000" b="1" i="0" u="none" strike="noStrike" noProof="0">
                          <a:solidFill>
                            <a:schemeClr val="tx1"/>
                          </a:solidFill>
                          <a:highlight>
                            <a:srgbClr val="FFFFFF"/>
                          </a:highlight>
                          <a:latin typeface="Arial"/>
                          <a:cs typeface="Arial"/>
                        </a:rPr>
                        <a:t>Understand processes to create and update Resource Family Approval Legal Action in CWS-CARES, including:</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scheduling a Legal Consultation</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Generating Legal Consult memo</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forms (RFA09, RFA09B, RFA09E, RFA09I)</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Managing Administrative Action Research System (AARS) Status</a:t>
                      </a:r>
                    </a:p>
                    <a:p>
                      <a:pPr marL="285750" lvl="0" indent="-285750" algn="l">
                        <a:lnSpc>
                          <a:spcPct val="100000"/>
                        </a:lnSpc>
                        <a:spcBef>
                          <a:spcPts val="0"/>
                        </a:spcBef>
                        <a:spcAft>
                          <a:spcPts val="0"/>
                        </a:spcAft>
                        <a:buFont typeface="Symbol"/>
                        <a:buChar char="•"/>
                      </a:pPr>
                      <a:r>
                        <a:rPr lang="en-US" sz="2000" b="0" i="0" u="none" strike="noStrike" noProof="0">
                          <a:solidFill>
                            <a:schemeClr val="tx1"/>
                          </a:solidFill>
                          <a:highlight>
                            <a:srgbClr val="FFFFFF"/>
                          </a:highlight>
                          <a:latin typeface="Arial"/>
                          <a:cs typeface="Arial"/>
                        </a:rPr>
                        <a:t>Creating and processing an Appeal</a:t>
                      </a:r>
                    </a:p>
                    <a:p>
                      <a:pPr lvl="0" algn="l">
                        <a:lnSpc>
                          <a:spcPct val="100000"/>
                        </a:lnSpc>
                        <a:spcBef>
                          <a:spcPts val="0"/>
                        </a:spcBef>
                        <a:spcAft>
                          <a:spcPts val="0"/>
                        </a:spcAft>
                        <a:buNone/>
                      </a:pPr>
                      <a:endParaRPr lang="en-US" sz="2000" b="1" u="none" strike="noStrike" noProof="0">
                        <a:solidFill>
                          <a:schemeClr val="tx1"/>
                        </a:solidFill>
                        <a:latin typeface="Arial"/>
                        <a:cs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06976501"/>
                  </a:ext>
                </a:extLst>
              </a:tr>
            </a:tbl>
          </a:graphicData>
        </a:graphic>
      </p:graphicFrame>
      <p:sp>
        <p:nvSpPr>
          <p:cNvPr id="3" name="Date Placeholder 4">
            <a:extLst>
              <a:ext uri="{FF2B5EF4-FFF2-40B4-BE49-F238E27FC236}">
                <a16:creationId xmlns:a16="http://schemas.microsoft.com/office/drawing/2014/main" id="{7AEF45E8-91A8-AB6D-98CA-59F4E87868E1}"/>
              </a:ext>
            </a:extLst>
          </p:cNvPr>
          <p:cNvSpPr txBox="1">
            <a:spLocks/>
          </p:cNvSpPr>
          <p:nvPr/>
        </p:nvSpPr>
        <p:spPr>
          <a:xfrm>
            <a:off x="111833" y="9763194"/>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8" name="Slide Number Placeholder 7">
            <a:extLst>
              <a:ext uri="{FF2B5EF4-FFF2-40B4-BE49-F238E27FC236}">
                <a16:creationId xmlns:a16="http://schemas.microsoft.com/office/drawing/2014/main" id="{15BE60DF-19E1-474D-650D-AB544A03D2A7}"/>
              </a:ext>
            </a:extLst>
          </p:cNvPr>
          <p:cNvSpPr>
            <a:spLocks noGrp="1"/>
          </p:cNvSpPr>
          <p:nvPr>
            <p:ph type="sldNum" sz="quarter" idx="12"/>
          </p:nvPr>
        </p:nvSpPr>
        <p:spPr/>
        <p:txBody>
          <a:bodyPr/>
          <a:lstStyle/>
          <a:p>
            <a:fld id="{B6F15528-21DE-4FAA-801E-634DDDAF4B2B}" type="slidenum">
              <a:rPr lang="en-US" smtClean="0"/>
              <a:pPr/>
              <a:t>7</a:t>
            </a:fld>
            <a:endParaRPr lang="en-US"/>
          </a:p>
        </p:txBody>
      </p:sp>
      <p:sp>
        <p:nvSpPr>
          <p:cNvPr id="23" name="Freeform 3">
            <a:extLst>
              <a:ext uri="{FF2B5EF4-FFF2-40B4-BE49-F238E27FC236}">
                <a16:creationId xmlns:a16="http://schemas.microsoft.com/office/drawing/2014/main" id="{CCB3078D-C192-8CFB-959D-40951CEAC68E}"/>
              </a:ext>
              <a:ext uri="{C183D7F6-B498-43B3-948B-1728B52AA6E4}">
                <adec:decorative xmlns:adec="http://schemas.microsoft.com/office/drawing/2017/decorative" val="1"/>
              </a:ext>
            </a:extLst>
          </p:cNvPr>
          <p:cNvSpPr/>
          <p:nvPr/>
        </p:nvSpPr>
        <p:spPr>
          <a:xfrm>
            <a:off x="15797607" y="6592108"/>
            <a:ext cx="1813611" cy="1861510"/>
          </a:xfrm>
          <a:custGeom>
            <a:avLst/>
            <a:gdLst/>
            <a:ahLst/>
            <a:cxnLst/>
            <a:rect l="l" t="t" r="r" b="b"/>
            <a:pathLst>
              <a:path w="3955352" h="4114800">
                <a:moveTo>
                  <a:pt x="0" y="0"/>
                </a:moveTo>
                <a:lnTo>
                  <a:pt x="3955352" y="0"/>
                </a:lnTo>
                <a:lnTo>
                  <a:pt x="3955352" y="4114800"/>
                </a:lnTo>
                <a:lnTo>
                  <a:pt x="0" y="4114800"/>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a:p>
        </p:txBody>
      </p:sp>
    </p:spTree>
    <p:extLst>
      <p:ext uri="{BB962C8B-B14F-4D97-AF65-F5344CB8AC3E}">
        <p14:creationId xmlns:p14="http://schemas.microsoft.com/office/powerpoint/2010/main" val="24950341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C75A3-C04A-164D-EA5A-535571E91E88}"/>
              </a:ext>
            </a:extLst>
          </p:cNvPr>
          <p:cNvSpPr>
            <a:spLocks noGrp="1"/>
          </p:cNvSpPr>
          <p:nvPr>
            <p:ph type="title"/>
          </p:nvPr>
        </p:nvSpPr>
        <p:spPr>
          <a:xfrm>
            <a:off x="594094" y="317803"/>
            <a:ext cx="8305800" cy="1162050"/>
          </a:xfrm>
        </p:spPr>
        <p:txBody>
          <a:bodyPr/>
          <a:lstStyle/>
          <a:p>
            <a:r>
              <a:rPr lang="en-US" sz="4800">
                <a:latin typeface="Arial"/>
                <a:cs typeface="Arial"/>
              </a:rPr>
              <a:t>Course Agenda</a:t>
            </a:r>
          </a:p>
        </p:txBody>
      </p:sp>
      <p:graphicFrame>
        <p:nvGraphicFramePr>
          <p:cNvPr id="6" name="Table 5">
            <a:extLst>
              <a:ext uri="{FF2B5EF4-FFF2-40B4-BE49-F238E27FC236}">
                <a16:creationId xmlns:a16="http://schemas.microsoft.com/office/drawing/2014/main" id="{80A7BF7A-2FE1-5851-3546-48417A17779A}"/>
              </a:ext>
            </a:extLst>
          </p:cNvPr>
          <p:cNvGraphicFramePr/>
          <p:nvPr>
            <p:extLst>
              <p:ext uri="{D42A27DB-BD31-4B8C-83A1-F6EECF244321}">
                <p14:modId xmlns:p14="http://schemas.microsoft.com/office/powerpoint/2010/main" val="616923938"/>
              </p:ext>
            </p:extLst>
          </p:nvPr>
        </p:nvGraphicFramePr>
        <p:xfrm>
          <a:off x="1385887" y="1985962"/>
          <a:ext cx="9398991" cy="7853525"/>
        </p:xfrm>
        <a:graphic>
          <a:graphicData uri="http://schemas.openxmlformats.org/drawingml/2006/table">
            <a:tbl>
              <a:tblPr firstRow="1" bandRow="1">
                <a:tableStyleId>{5C22544A-7EE6-4342-B048-85BDC9FD1C3A}</a:tableStyleId>
              </a:tblPr>
              <a:tblGrid>
                <a:gridCol w="6622500">
                  <a:extLst>
                    <a:ext uri="{9D8B030D-6E8A-4147-A177-3AD203B41FA5}">
                      <a16:colId xmlns:a16="http://schemas.microsoft.com/office/drawing/2014/main" val="3348809164"/>
                    </a:ext>
                  </a:extLst>
                </a:gridCol>
                <a:gridCol w="2776491">
                  <a:extLst>
                    <a:ext uri="{9D8B030D-6E8A-4147-A177-3AD203B41FA5}">
                      <a16:colId xmlns:a16="http://schemas.microsoft.com/office/drawing/2014/main" val="2496405819"/>
                    </a:ext>
                  </a:extLst>
                </a:gridCol>
              </a:tblGrid>
              <a:tr h="469965">
                <a:tc>
                  <a:txBody>
                    <a:bodyPr/>
                    <a:lstStyle/>
                    <a:p>
                      <a:pPr algn="l"/>
                      <a:r>
                        <a:rPr lang="en-US" sz="2400">
                          <a:solidFill>
                            <a:schemeClr val="tx1"/>
                          </a:solidFill>
                          <a:latin typeface="Arial" panose="020B0604020202020204" pitchFamily="34" charset="0"/>
                          <a:cs typeface="Arial" panose="020B0604020202020204" pitchFamily="34" charset="0"/>
                        </a:rPr>
                        <a:t>Activity</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algn="l"/>
                      <a:r>
                        <a:rPr lang="en-US" sz="2400">
                          <a:solidFill>
                            <a:schemeClr val="tx1"/>
                          </a:solidFill>
                          <a:latin typeface="Arial" panose="020B0604020202020204" pitchFamily="34" charset="0"/>
                          <a:cs typeface="Arial" panose="020B0604020202020204" pitchFamily="34" charset="0"/>
                        </a:rPr>
                        <a:t>Duration</a:t>
                      </a:r>
                    </a:p>
                  </a:txBody>
                  <a:tcPr>
                    <a:lnL w="12700" cmpd="sng">
                      <a:noFill/>
                    </a:lnL>
                    <a:lnR w="12700" cmpd="sng">
                      <a:noFill/>
                    </a:lnR>
                    <a:lnT w="12700" cmpd="sng">
                      <a:noFill/>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7853823"/>
                  </a:ext>
                </a:extLst>
              </a:tr>
              <a:tr h="537101">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Welcome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404243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Lesson 1: Review Activity</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20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5997521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2: RFA Applications </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45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5566886"/>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3: Home Health &amp; Safety Assessments</a:t>
                      </a:r>
                      <a:endParaRPr lang="en-US" sz="2000" b="1" i="1" u="none" strike="noStrike" noProof="0">
                        <a:solidFill>
                          <a:srgbClr val="053D53"/>
                        </a:solidFill>
                        <a:latin typeface="Arial" panose="020B0604020202020204" pitchFamily="34" charset="0"/>
                        <a:cs typeface="Arial" panose="020B0604020202020204" pitchFamily="34" charset="0"/>
                      </a:endParaRP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15 min</a:t>
                      </a:r>
                      <a:endParaRPr lang="en-US"/>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6670940"/>
                  </a:ext>
                </a:extLst>
              </a:tr>
              <a:tr h="537100">
                <a:tc>
                  <a:txBody>
                    <a:bodyPr/>
                    <a:lstStyle/>
                    <a:p>
                      <a:pPr lvl="0" algn="l">
                        <a:buNone/>
                      </a:pPr>
                      <a:r>
                        <a:rPr lang="en-US" sz="2000" b="1" i="1">
                          <a:solidFill>
                            <a:srgbClr val="053D53"/>
                          </a:solidFill>
                          <a:latin typeface="Arial"/>
                          <a:cs typeface="Arial"/>
                        </a:rPr>
                        <a:t>Break</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10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2786514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4: Maintain Resource Family Home</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a:cs typeface="Arial"/>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03971881"/>
                  </a:ext>
                </a:extLst>
              </a:tr>
              <a:tr h="537100">
                <a:tc>
                  <a:txBody>
                    <a:bodyPr/>
                    <a:lstStyle/>
                    <a:p>
                      <a:pPr lvl="0" algn="l">
                        <a:buNone/>
                      </a:pPr>
                      <a:r>
                        <a:rPr lang="en-US" sz="2000" b="1" i="1">
                          <a:solidFill>
                            <a:srgbClr val="053D53"/>
                          </a:solidFill>
                          <a:latin typeface="Arial"/>
                          <a:cs typeface="Arial"/>
                        </a:rPr>
                        <a:t>Lesson 5: Resource Family Approval Complaints</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20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0835830"/>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a:cs typeface="Arial"/>
                        </a:rPr>
                        <a:t>Lesson 6: Resource Family Approval Legal Action</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30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39017450"/>
                  </a:ext>
                </a:extLst>
              </a:tr>
              <a:tr h="537100">
                <a:tc>
                  <a:txBody>
                    <a:bodyPr/>
                    <a:lstStyle/>
                    <a:p>
                      <a:pPr lvl="0" algn="l">
                        <a:buNone/>
                      </a:pPr>
                      <a:r>
                        <a:rPr lang="en-US" sz="2000" b="1" i="1">
                          <a:solidFill>
                            <a:srgbClr val="053D53"/>
                          </a:solidFill>
                          <a:latin typeface="Arial"/>
                          <a:cs typeface="Arial"/>
                        </a:rPr>
                        <a:t>Lesson 7: Registered Sex Offender (RSO) Investigations</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buNone/>
                      </a:pPr>
                      <a:r>
                        <a:rPr lang="en-US" sz="2000">
                          <a:solidFill>
                            <a:srgbClr val="053D53"/>
                          </a:solidFill>
                          <a:latin typeface="Arial"/>
                          <a:cs typeface="Arial"/>
                        </a:rPr>
                        <a:t>15 min</a:t>
                      </a: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0023042"/>
                  </a:ext>
                </a:extLst>
              </a:tr>
              <a:tr h="537100">
                <a:tc>
                  <a:txBody>
                    <a:bodyPr/>
                    <a:lstStyle/>
                    <a:p>
                      <a:pPr lvl="0" algn="l">
                        <a:lnSpc>
                          <a:spcPct val="100000"/>
                        </a:lnSpc>
                        <a:spcBef>
                          <a:spcPts val="0"/>
                        </a:spcBef>
                        <a:spcAft>
                          <a:spcPts val="0"/>
                        </a:spcAft>
                        <a:buNone/>
                      </a:pPr>
                      <a:r>
                        <a:rPr lang="en-US" sz="2000" b="1" i="1" u="none" strike="noStrike" noProof="0">
                          <a:solidFill>
                            <a:srgbClr val="053D53"/>
                          </a:solidFill>
                          <a:latin typeface="Arial" panose="020B0604020202020204" pitchFamily="34" charset="0"/>
                          <a:cs typeface="Arial" panose="020B0604020202020204" pitchFamily="34" charset="0"/>
                        </a:rPr>
                        <a:t>Review/Questions/Wrap-up</a:t>
                      </a:r>
                    </a:p>
                    <a:p>
                      <a:pPr lvl="0" algn="l">
                        <a:buNone/>
                      </a:pPr>
                      <a:endParaRPr lang="en-US" sz="2000" b="1" i="1">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0" i="0" u="none" strike="noStrike" noProof="0">
                          <a:solidFill>
                            <a:srgbClr val="053D53"/>
                          </a:solidFill>
                          <a:latin typeface="Arial" panose="020B0604020202020204" pitchFamily="34" charset="0"/>
                          <a:cs typeface="Arial" panose="020B0604020202020204" pitchFamily="34" charset="0"/>
                        </a:rPr>
                        <a:t>15 min</a:t>
                      </a:r>
                    </a:p>
                    <a:p>
                      <a:pPr lvl="0">
                        <a:buNone/>
                      </a:pPr>
                      <a:endParaRPr lang="en-US" sz="2000">
                        <a:solidFill>
                          <a:srgbClr val="053D53"/>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71246042"/>
                  </a:ext>
                </a:extLst>
              </a:tr>
              <a:tr h="537100">
                <a:tc>
                  <a:txBody>
                    <a:bodyPr/>
                    <a:lstStyle/>
                    <a:p>
                      <a:pPr lvl="0" algn="l">
                        <a:lnSpc>
                          <a:spcPct val="100000"/>
                        </a:lnSpc>
                        <a:spcBef>
                          <a:spcPts val="0"/>
                        </a:spcBef>
                        <a:spcAft>
                          <a:spcPts val="0"/>
                        </a:spcAft>
                        <a:buNone/>
                      </a:pPr>
                      <a:r>
                        <a:rPr lang="en-US" sz="2000" b="1" i="0" u="none" strike="noStrike" noProof="0">
                          <a:solidFill>
                            <a:schemeClr val="accent2"/>
                          </a:solidFill>
                          <a:latin typeface="Arial" panose="020B0604020202020204" pitchFamily="34" charset="0"/>
                          <a:cs typeface="Arial" panose="020B0604020202020204" pitchFamily="34" charset="0"/>
                        </a:rPr>
                        <a:t>Estimated Total Duration</a:t>
                      </a:r>
                    </a:p>
                    <a:p>
                      <a:pPr lvl="0" algn="l">
                        <a:buNone/>
                      </a:pPr>
                      <a:endParaRPr lang="en-US" sz="2000" b="1" i="1">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tc>
                  <a:txBody>
                    <a:bodyPr/>
                    <a:lstStyle/>
                    <a:p>
                      <a:pPr lvl="0" algn="l">
                        <a:lnSpc>
                          <a:spcPct val="100000"/>
                        </a:lnSpc>
                        <a:spcBef>
                          <a:spcPts val="0"/>
                        </a:spcBef>
                        <a:spcAft>
                          <a:spcPts val="0"/>
                        </a:spcAft>
                        <a:buNone/>
                      </a:pPr>
                      <a:r>
                        <a:rPr lang="en-US" sz="2000" b="1" i="0" u="none" strike="noStrike" noProof="0">
                          <a:solidFill>
                            <a:schemeClr val="accent2"/>
                          </a:solidFill>
                          <a:latin typeface="Arial"/>
                          <a:cs typeface="Arial"/>
                        </a:rPr>
                        <a:t>3.5 Hours</a:t>
                      </a:r>
                    </a:p>
                    <a:p>
                      <a:pPr lvl="0">
                        <a:buNone/>
                      </a:pPr>
                      <a:endParaRPr lang="en-US" sz="2000">
                        <a:solidFill>
                          <a:schemeClr val="accent2"/>
                        </a:solidFill>
                        <a:latin typeface="Arial" panose="020B0604020202020204" pitchFamily="34" charset="0"/>
                        <a:cs typeface="Arial" panose="020B0604020202020204" pitchFamily="34" charset="0"/>
                      </a:endParaRPr>
                    </a:p>
                  </a:txBody>
                  <a:tcPr anchor="ctr">
                    <a:lnL w="12700" cap="flat" cmpd="sng" algn="ctr">
                      <a:noFill/>
                      <a:prstDash val="dash"/>
                      <a:round/>
                      <a:headEnd type="none" w="med" len="med"/>
                      <a:tailEnd type="none" w="med" len="med"/>
                    </a:lnL>
                    <a:lnR w="12700" cap="flat" cmpd="sng" algn="ctr">
                      <a:noFill/>
                      <a:prstDash val="dash"/>
                      <a:round/>
                      <a:headEnd type="none" w="med" len="med"/>
                      <a:tailEnd type="none" w="med" len="med"/>
                    </a:lnR>
                    <a:lnT w="12700" cap="flat" cmpd="sng" algn="ctr">
                      <a:solidFill>
                        <a:schemeClr val="bg1">
                          <a:lumMod val="75000"/>
                        </a:schemeClr>
                      </a:solidFill>
                      <a:prstDash val="dot"/>
                      <a:round/>
                      <a:headEnd type="none" w="med" len="med"/>
                      <a:tailEnd type="none" w="med" len="med"/>
                    </a:lnT>
                    <a:lnB w="12700" cap="flat" cmpd="sng" algn="ctr">
                      <a:solidFill>
                        <a:schemeClr val="bg1">
                          <a:lumMod val="75000"/>
                        </a:schemeClr>
                      </a:solidFill>
                      <a:prstDash val="dot"/>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182123"/>
                  </a:ext>
                </a:extLst>
              </a:tr>
            </a:tbl>
          </a:graphicData>
        </a:graphic>
      </p:graphicFrame>
      <p:sp>
        <p:nvSpPr>
          <p:cNvPr id="5" name="Date Placeholder 4">
            <a:extLst>
              <a:ext uri="{FF2B5EF4-FFF2-40B4-BE49-F238E27FC236}">
                <a16:creationId xmlns:a16="http://schemas.microsoft.com/office/drawing/2014/main" id="{65B7A411-A5AC-2122-EF1E-22748004E51F}"/>
              </a:ext>
            </a:extLst>
          </p:cNvPr>
          <p:cNvSpPr>
            <a:spLocks noGrp="1"/>
          </p:cNvSpPr>
          <p:nvPr>
            <p:ph type="dt" sz="half" idx="10"/>
          </p:nvPr>
        </p:nvSpPr>
        <p:spPr>
          <a:xfrm>
            <a:off x="0" y="9921877"/>
            <a:ext cx="2362200" cy="365123"/>
          </a:xfrm>
          <a:prstGeom prst="rect">
            <a:avLst/>
          </a:prstGeom>
        </p:spPr>
        <p:txBody>
          <a:bodyPr vert="horz" lIns="91440" tIns="45720" rIns="91440" bIns="45720" rtlCol="0" anchor="ctr"/>
          <a:lstStyle>
            <a:defPPr>
              <a:defRPr lang="en-US"/>
            </a:defPPr>
            <a:lvl1pPr marL="0" algn="l" defTabSz="914400" rtl="0" eaLnBrk="1" latinLnBrk="0" hangingPunct="1">
              <a:defRPr sz="16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2026</a:t>
            </a:r>
          </a:p>
        </p:txBody>
      </p:sp>
      <p:sp>
        <p:nvSpPr>
          <p:cNvPr id="4" name="TextBox 3">
            <a:extLst>
              <a:ext uri="{FF2B5EF4-FFF2-40B4-BE49-F238E27FC236}">
                <a16:creationId xmlns:a16="http://schemas.microsoft.com/office/drawing/2014/main" id="{091C6C33-B722-8EEA-FB3C-DD71EDA33778}"/>
              </a:ext>
            </a:extLst>
          </p:cNvPr>
          <p:cNvSpPr txBox="1"/>
          <p:nvPr/>
        </p:nvSpPr>
        <p:spPr>
          <a:xfrm>
            <a:off x="8899894" y="9709273"/>
            <a:ext cx="9144000" cy="369332"/>
          </a:xfrm>
          <a:prstGeom prst="rect">
            <a:avLst/>
          </a:prstGeom>
          <a:noFill/>
        </p:spPr>
        <p:txBody>
          <a:bodyPr wrap="square">
            <a:spAutoFit/>
          </a:bodyPr>
          <a:lstStyle/>
          <a:p>
            <a:pPr algn="r"/>
            <a:fld id="{B6F15528-21DE-4FAA-801E-634DDDAF4B2B}" type="slidenum">
              <a:rPr lang="en-US" smtClean="0">
                <a:solidFill>
                  <a:schemeClr val="bg1"/>
                </a:solidFill>
              </a:rPr>
              <a:pPr algn="r"/>
              <a:t>8</a:t>
            </a:fld>
            <a:endParaRPr lang="en-US">
              <a:solidFill>
                <a:schemeClr val="bg1"/>
              </a:solidFill>
            </a:endParaRPr>
          </a:p>
        </p:txBody>
      </p:sp>
    </p:spTree>
    <p:extLst>
      <p:ext uri="{BB962C8B-B14F-4D97-AF65-F5344CB8AC3E}">
        <p14:creationId xmlns:p14="http://schemas.microsoft.com/office/powerpoint/2010/main" val="11727455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44B4-6FAA-1C6E-8C7D-A92B8BB9B2A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03EF6D3-AE5D-3B79-1C33-1AEB4A68AF7E}"/>
              </a:ext>
            </a:extLst>
          </p:cNvPr>
          <p:cNvSpPr>
            <a:spLocks noGrp="1"/>
          </p:cNvSpPr>
          <p:nvPr>
            <p:ph type="title"/>
          </p:nvPr>
        </p:nvSpPr>
        <p:spPr/>
        <p:txBody>
          <a:bodyPr/>
          <a:lstStyle/>
          <a:p>
            <a:r>
              <a:rPr lang="en-US">
                <a:latin typeface="Arial" panose="020B0604020202020204" pitchFamily="34" charset="0"/>
                <a:cs typeface="Arial" panose="020B0604020202020204" pitchFamily="34" charset="0"/>
              </a:rPr>
              <a:t>Logging in to CWS-CARES</a:t>
            </a:r>
          </a:p>
        </p:txBody>
      </p:sp>
      <p:sp>
        <p:nvSpPr>
          <p:cNvPr id="4" name="Date Placeholder 3">
            <a:extLst>
              <a:ext uri="{FF2B5EF4-FFF2-40B4-BE49-F238E27FC236}">
                <a16:creationId xmlns:a16="http://schemas.microsoft.com/office/drawing/2014/main" id="{B3673FA6-C29B-EB6B-6E18-8736E9D97B6A}"/>
              </a:ext>
            </a:extLst>
          </p:cNvPr>
          <p:cNvSpPr>
            <a:spLocks noGrp="1"/>
          </p:cNvSpPr>
          <p:nvPr>
            <p:ph type="dt" sz="half" idx="10"/>
          </p:nvPr>
        </p:nvSpPr>
        <p:spPr/>
        <p:txBody>
          <a:bodyPr/>
          <a:lstStyle/>
          <a:p>
            <a:r>
              <a:rPr lang="en-US"/>
              <a:t>2026</a:t>
            </a:r>
          </a:p>
        </p:txBody>
      </p:sp>
      <p:sp>
        <p:nvSpPr>
          <p:cNvPr id="5" name="Slide Number Placeholder 4">
            <a:extLst>
              <a:ext uri="{FF2B5EF4-FFF2-40B4-BE49-F238E27FC236}">
                <a16:creationId xmlns:a16="http://schemas.microsoft.com/office/drawing/2014/main" id="{52897F50-C048-CCF1-D894-42CD29799288}"/>
              </a:ext>
            </a:extLst>
          </p:cNvPr>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24422641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try this">
      <a:dk1>
        <a:srgbClr val="053D53"/>
      </a:dk1>
      <a:lt1>
        <a:sysClr val="window" lastClr="FFFFFF"/>
      </a:lt1>
      <a:dk2>
        <a:srgbClr val="002060"/>
      </a:dk2>
      <a:lt2>
        <a:srgbClr val="E7E6E6"/>
      </a:lt2>
      <a:accent1>
        <a:srgbClr val="4472C4"/>
      </a:accent1>
      <a:accent2>
        <a:srgbClr val="92D050"/>
      </a:accent2>
      <a:accent3>
        <a:srgbClr val="E7E6E6"/>
      </a:accent3>
      <a:accent4>
        <a:srgbClr val="FFC000"/>
      </a:accent4>
      <a:accent5>
        <a:srgbClr val="ED7D31"/>
      </a:accent5>
      <a:accent6>
        <a:srgbClr val="7030A0"/>
      </a:accent6>
      <a:hlink>
        <a:srgbClr val="0563C1"/>
      </a:hlink>
      <a:folHlink>
        <a:srgbClr val="0563C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Alternate with Dark Mode Slides" id="{F63D7693-49D5-49F9-AA76-93CBF7508FC8}" vid="{5E4780F5-3C48-4EDD-AF5F-E2FF6CE070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88E7C280-1C06-4304-9392-EBEE817B937A}">
  <we:reference id="97ff72f7-3dc5-4f2f-8c24-51759c83085f" version="1.0.0.1" store="EXCatalog" storeType="EXCatalog"/>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mso-contentType ?>
<SharedContentType xmlns="Microsoft.SharePoint.Taxonomy.ContentTypeSync" SourceId="5bce90d6-5a2c-47e0-8337-aac7acda0e97" ContentTypeId="0x0101" PreviousValue="false" LastSyncTimeStamp="2017-02-08T00:21:31.923Z"/>
</file>

<file path=customXml/item2.xml><?xml version="1.0" encoding="utf-8"?>
<p:properties xmlns:p="http://schemas.microsoft.com/office/2006/metadata/properties" xmlns:xsi="http://www.w3.org/2001/XMLSchema-instance" xmlns:pc="http://schemas.microsoft.com/office/infopath/2007/PartnerControls">
  <documentManagement>
    <_dlc_DocId xmlns="500343c0-af67-4d55-b6f3-a7838e163d14">RCJ5YXZNKWNZ-1068808933-50788</_dlc_DocId>
    <_dlc_DocIdUrl xmlns="500343c0-af67-4d55-b6f3-a7838e163d14">
      <Url>https://osicagov.sharepoint.com/sites/CWDS/Implementation/_layouts/15/DocIdRedir.aspx?ID=RCJ5YXZNKWNZ-1068808933-50788</Url>
      <Description>RCJ5YXZNKWNZ-1068808933-50788</Description>
    </_dlc_DocIdUrl>
    <lcf76f155ced4ddcb4097134ff3c332f xmlns="94cd0665-381a-4015-9256-769fcceda643">
      <Terms xmlns="http://schemas.microsoft.com/office/infopath/2007/PartnerControls"/>
    </lcf76f155ced4ddcb4097134ff3c332f>
    <TaxCatchAll xmlns="4eb7c661-5355-418f-a04b-13b4df5d1a0a" xsi:nil="true"/>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ct:contentTypeSchema xmlns:ct="http://schemas.microsoft.com/office/2006/metadata/contentType" xmlns:ma="http://schemas.microsoft.com/office/2006/metadata/properties/metaAttributes" ct:_="" ma:_="" ma:contentTypeName="Document" ma:contentTypeID="0x0101006426B96481C9664D9A87DD43BEC0EDF3" ma:contentTypeVersion="14" ma:contentTypeDescription="Create a new document." ma:contentTypeScope="" ma:versionID="016526c95bb4a60eb1f6b7870b63103f">
  <xsd:schema xmlns:xsd="http://www.w3.org/2001/XMLSchema" xmlns:xs="http://www.w3.org/2001/XMLSchema" xmlns:p="http://schemas.microsoft.com/office/2006/metadata/properties" xmlns:ns2="500343c0-af67-4d55-b6f3-a7838e163d14" xmlns:ns3="94cd0665-381a-4015-9256-769fcceda643" xmlns:ns4="4eb7c661-5355-418f-a04b-13b4df5d1a0a" targetNamespace="http://schemas.microsoft.com/office/2006/metadata/properties" ma:root="true" ma:fieldsID="a8277036dbcd4dcb3e8773e6a9deebf6" ns2:_="" ns3:_="" ns4:_="">
    <xsd:import namespace="500343c0-af67-4d55-b6f3-a7838e163d14"/>
    <xsd:import namespace="94cd0665-381a-4015-9256-769fcceda643"/>
    <xsd:import namespace="4eb7c661-5355-418f-a04b-13b4df5d1a0a"/>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SearchProperties" minOccurs="0"/>
                <xsd:element ref="ns3:MediaServiceGenerationTime" minOccurs="0"/>
                <xsd:element ref="ns3:MediaServiceEventHashCode" minOccurs="0"/>
                <xsd:element ref="ns3:MediaServiceDateTaken" minOccurs="0"/>
                <xsd:element ref="ns3:MediaLengthInSeconds" minOccurs="0"/>
                <xsd:element ref="ns3:lcf76f155ced4ddcb4097134ff3c332f" minOccurs="0"/>
                <xsd:element ref="ns4:TaxCatchAll"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0343c0-af67-4d55-b6f3-a7838e163d1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94cd0665-381a-4015-9256-769fcceda643"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descriptio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5bce90d6-5a2c-47e0-8337-aac7acda0e97" ma:termSetId="09814cd3-568e-fe90-9814-8d621ff8fb84" ma:anchorId="fba54fb3-c3e1-fe81-a776-ca4b69148c4d" ma:open="true" ma:isKeyword="false">
      <xsd:complexType>
        <xsd:sequence>
          <xsd:element ref="pc:Terms" minOccurs="0" maxOccurs="1"/>
        </xsd:sequence>
      </xsd:complexType>
    </xsd:element>
    <xsd:element name="MediaServiceOCR" ma:index="21" nillable="true" ma:displayName="Extracted Text" ma:internalName="MediaServiceOCR" ma:readOnly="true">
      <xsd:simpleType>
        <xsd:restriction base="dms:Note">
          <xsd:maxLength value="255"/>
        </xsd:restriction>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b7c661-5355-418f-a04b-13b4df5d1a0a"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81bd0914-e572-4d1d-b5cf-766b5be58804}" ma:internalName="TaxCatchAll" ma:showField="CatchAllData" ma:web="4eb7c661-5355-418f-a04b-13b4df5d1a0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98FA97-9313-4CA3-83E0-1257411BBDF1}">
  <ds:schemaRefs>
    <ds:schemaRef ds:uri="Microsoft.SharePoint.Taxonomy.ContentTypeSync"/>
  </ds:schemaRefs>
</ds:datastoreItem>
</file>

<file path=customXml/itemProps2.xml><?xml version="1.0" encoding="utf-8"?>
<ds:datastoreItem xmlns:ds="http://schemas.openxmlformats.org/officeDocument/2006/customXml" ds:itemID="{53AAB9CB-6A14-48A8-B140-7D4DFF71AA8C}">
  <ds:schemaRefs>
    <ds:schemaRef ds:uri="4eb7c661-5355-418f-a04b-13b4df5d1a0a"/>
    <ds:schemaRef ds:uri="500343c0-af67-4d55-b6f3-a7838e163d14"/>
    <ds:schemaRef ds:uri="94cd0665-381a-4015-9256-769fcceda64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015F76B-3E21-4CD7-8F12-AF49D5FADF1F}">
  <ds:schemaRefs>
    <ds:schemaRef ds:uri="http://schemas.microsoft.com/sharepoint/events"/>
  </ds:schemaRefs>
</ds:datastoreItem>
</file>

<file path=customXml/itemProps4.xml><?xml version="1.0" encoding="utf-8"?>
<ds:datastoreItem xmlns:ds="http://schemas.openxmlformats.org/officeDocument/2006/customXml" ds:itemID="{F77D542E-928D-404C-BAB8-333B04011A47}">
  <ds:schemaRefs>
    <ds:schemaRef ds:uri="http://schemas.microsoft.com/sharepoint/v3/contenttype/forms"/>
  </ds:schemaRefs>
</ds:datastoreItem>
</file>

<file path=customXml/itemProps5.xml><?xml version="1.0" encoding="utf-8"?>
<ds:datastoreItem xmlns:ds="http://schemas.openxmlformats.org/officeDocument/2006/customXml" ds:itemID="{EB2B8F6D-0839-4701-9AD8-A8A3EA62056A}">
  <ds:schemaRefs>
    <ds:schemaRef ds:uri="4eb7c661-5355-418f-a04b-13b4df5d1a0a"/>
    <ds:schemaRef ds:uri="500343c0-af67-4d55-b6f3-a7838e163d14"/>
    <ds:schemaRef ds:uri="94cd0665-381a-4015-9256-769fcceda64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ea60d57e-af5b-4752-ac57-3e4f28ca11dc}" enabled="1" method="Standard" siteId="{36da45f1-dd2c-4d1f-af13-5abe46b99921}" removed="0"/>
</clbl:labelList>
</file>

<file path=docProps/app.xml><?xml version="1.0" encoding="utf-8"?>
<Properties xmlns="http://schemas.openxmlformats.org/officeDocument/2006/extended-properties" xmlns:vt="http://schemas.openxmlformats.org/officeDocument/2006/docPropsVTypes">
  <Template>Alternate with Dark Mode Slides</Template>
  <TotalTime>0</TotalTime>
  <Words>2945</Words>
  <Application>Microsoft Office PowerPoint</Application>
  <PresentationFormat>Custom</PresentationFormat>
  <Paragraphs>427</Paragraphs>
  <Slides>44</Slides>
  <Notes>43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44</vt:i4>
      </vt:variant>
    </vt:vector>
  </HeadingPairs>
  <TitlesOfParts>
    <vt:vector size="52" baseType="lpstr">
      <vt:lpstr>Symbol</vt:lpstr>
      <vt:lpstr>Arial</vt:lpstr>
      <vt:lpstr>Century Gothic</vt:lpstr>
      <vt:lpstr>Calibri</vt:lpstr>
      <vt:lpstr>Aptos</vt:lpstr>
      <vt:lpstr>Verdana</vt:lpstr>
      <vt:lpstr>Wingdings</vt:lpstr>
      <vt:lpstr>Office Theme</vt:lpstr>
      <vt:lpstr>CWS-CARES Training</vt:lpstr>
      <vt:lpstr>Course Introduction</vt:lpstr>
      <vt:lpstr>Ground Rules &amp; Housekeeping</vt:lpstr>
      <vt:lpstr>About This Course</vt:lpstr>
      <vt:lpstr>Meet Your Facilitators!</vt:lpstr>
      <vt:lpstr>Course Objectives</vt:lpstr>
      <vt:lpstr>Course Objectives Cont.</vt:lpstr>
      <vt:lpstr>Course Agenda</vt:lpstr>
      <vt:lpstr>Logging in to CWS-CARES</vt:lpstr>
      <vt:lpstr>Logging into CWS-CARES</vt:lpstr>
      <vt:lpstr>Accessing the CARES Training Environment (104)</vt:lpstr>
      <vt:lpstr>How to Know You're In the Right Place: CWS-CARES</vt:lpstr>
      <vt:lpstr>Navigation Menu</vt:lpstr>
      <vt:lpstr>Global Search</vt:lpstr>
      <vt:lpstr>Lesson 1: Review Activity</vt:lpstr>
      <vt:lpstr>Lesson 2: RFA Applications  </vt:lpstr>
      <vt:lpstr>Scenario: RFA Applications   </vt:lpstr>
      <vt:lpstr>Lesson 2 </vt:lpstr>
      <vt:lpstr>Lesson 2 Follow-Up</vt:lpstr>
      <vt:lpstr>Lesson 3: Home Health &amp; Safety Assessment</vt:lpstr>
      <vt:lpstr>Scenario: Home Health &amp; Safety Assessment (Continued from Lesson 2) </vt:lpstr>
      <vt:lpstr>Lesson 3</vt:lpstr>
      <vt:lpstr>Lesson 3 Follow-Up</vt:lpstr>
      <vt:lpstr>Let’s Take a Break!</vt:lpstr>
      <vt:lpstr>Welcome Back!</vt:lpstr>
      <vt:lpstr>Lesson 4: Maintain Resource Family Home </vt:lpstr>
      <vt:lpstr>Scenario: Maintain Resource Family Home  </vt:lpstr>
      <vt:lpstr>Lesson 4 </vt:lpstr>
      <vt:lpstr>Lesson 4 Follow-Up</vt:lpstr>
      <vt:lpstr>Lesson 5: Resource Family Approval Complaints </vt:lpstr>
      <vt:lpstr>Accessing Pre-Seeded Cases for this Scenario</vt:lpstr>
      <vt:lpstr>Scenario: Resource Family Approval Complaints  </vt:lpstr>
      <vt:lpstr>Lesson 5 </vt:lpstr>
      <vt:lpstr>Lesson 5 Follow-Up</vt:lpstr>
      <vt:lpstr>Lesson 6: Resource Family Approval Legal Action </vt:lpstr>
      <vt:lpstr>Scenario: Resource Family Approval Legal Action  </vt:lpstr>
      <vt:lpstr>Lesson 6 </vt:lpstr>
      <vt:lpstr>Lesson 6 Follow-Up</vt:lpstr>
      <vt:lpstr>Lesson 7: Registered Sex Offender (RSO) Investigations</vt:lpstr>
      <vt:lpstr>Scenario (RSO)</vt:lpstr>
      <vt:lpstr>Lesson 7</vt:lpstr>
      <vt:lpstr>Lesson 7 Follow-Up</vt:lpstr>
      <vt:lpstr>Course Survey </vt:lpstr>
      <vt:lpstr>Thank you!</vt:lpstr>
    </vt:vector>
  </TitlesOfParts>
  <Company>OTSI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Garrett, Steve@OTSI</dc:creator>
  <cp:lastModifiedBy>Ferrara, Brianna@OTSI</cp:lastModifiedBy>
  <cp:revision>93</cp:revision>
  <dcterms:created xsi:type="dcterms:W3CDTF">2025-09-23T17:55:59Z</dcterms:created>
  <dcterms:modified xsi:type="dcterms:W3CDTF">2026-07-17T18:43:47Z</dcterms:modified>
  <dc:identifier>DAGg-NHgZ8E</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0x0101006426B96481C9664D9A87DD43BEC0EDF3</vt:lpwstr>
  </property>
  <property fmtid="{D5CDD505-2E9C-101B-9397-08002B2CF9AE}" pid="3" name="_dlc_DocIdItemGuid">
    <vt:lpwstr>93f6d960-0693-452d-98b9-9833103b0770</vt:lpwstr>
  </property>
  <property fmtid="{D5CDD505-2E9C-101B-9397-08002B2CF9AE}" pid="4" name="Doc_x0020_Category">
    <vt:lpwstr/>
  </property>
  <property fmtid="{D5CDD505-2E9C-101B-9397-08002B2CF9AE}" pid="5" name="MediaServiceImageTags">
    <vt:lpwstr/>
  </property>
  <property fmtid="{D5CDD505-2E9C-101B-9397-08002B2CF9AE}" pid="6" name="osiProject">
    <vt:lpwstr/>
  </property>
  <property fmtid="{D5CDD505-2E9C-101B-9397-08002B2CF9AE}" pid="7" name="Doc_x0020_Status">
    <vt:lpwstr/>
  </property>
  <property fmtid="{D5CDD505-2E9C-101B-9397-08002B2CF9AE}" pid="8" name="Functional_x0020_Area">
    <vt:lpwstr/>
  </property>
  <property fmtid="{D5CDD505-2E9C-101B-9397-08002B2CF9AE}" pid="9" name="Doc Category">
    <vt:lpwstr/>
  </property>
  <property fmtid="{D5CDD505-2E9C-101B-9397-08002B2CF9AE}" pid="10" name="Doc Status">
    <vt:lpwstr/>
  </property>
  <property fmtid="{D5CDD505-2E9C-101B-9397-08002B2CF9AE}" pid="11" name="Functional Area">
    <vt:lpwstr/>
  </property>
  <property fmtid="{D5CDD505-2E9C-101B-9397-08002B2CF9AE}" pid="12" name="_ExtendedDescription">
    <vt:lpwstr/>
  </property>
</Properties>
</file>