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comments/modernComment_1E5_642D724.xml" ContentType="application/vnd.ms-powerpoint.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omments/modernComment_15D_D4EF0B27.xml" ContentType="application/vnd.ms-powerpoint.comment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7" Type="http://schemas.microsoft.com/office/2020/02/relationships/classificationlabels" Target="docMetadata/LabelInfo.xml"/><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p:sldMasterIdLst>
    <p:sldMasterId id="2147483648" r:id="rId6"/>
  </p:sldMasterIdLst>
  <p:notesMasterIdLst>
    <p:notesMasterId r:id="rId47"/>
  </p:notesMasterIdLst>
  <p:handoutMasterIdLst>
    <p:handoutMasterId r:id="rId48"/>
  </p:handoutMasterIdLst>
  <p:sldIdLst>
    <p:sldId id="2142533431" r:id="rId7"/>
    <p:sldId id="341" r:id="rId8"/>
    <p:sldId id="485" r:id="rId9"/>
    <p:sldId id="2142533440" r:id="rId10"/>
    <p:sldId id="342" r:id="rId11"/>
    <p:sldId id="2142533441" r:id="rId12"/>
    <p:sldId id="2142533442" r:id="rId13"/>
    <p:sldId id="376" r:id="rId14"/>
    <p:sldId id="351" r:id="rId15"/>
    <p:sldId id="329" r:id="rId16"/>
    <p:sldId id="330" r:id="rId17"/>
    <p:sldId id="381" r:id="rId18"/>
    <p:sldId id="2142533468" r:id="rId19"/>
    <p:sldId id="379" r:id="rId20"/>
    <p:sldId id="354" r:id="rId21"/>
    <p:sldId id="2142533472" r:id="rId22"/>
    <p:sldId id="2142533430" r:id="rId23"/>
    <p:sldId id="410" r:id="rId24"/>
    <p:sldId id="426" r:id="rId25"/>
    <p:sldId id="2142533356" r:id="rId26"/>
    <p:sldId id="349" r:id="rId27"/>
    <p:sldId id="2142533414" r:id="rId28"/>
    <p:sldId id="2142533435" r:id="rId29"/>
    <p:sldId id="2142533448" r:id="rId30"/>
    <p:sldId id="2142533438" r:id="rId31"/>
    <p:sldId id="2142533439" r:id="rId32"/>
    <p:sldId id="2142533469" r:id="rId33"/>
    <p:sldId id="2142533470" r:id="rId34"/>
    <p:sldId id="2142533447" r:id="rId35"/>
    <p:sldId id="2142533449" r:id="rId36"/>
    <p:sldId id="2142533444" r:id="rId37"/>
    <p:sldId id="2142533450" r:id="rId38"/>
    <p:sldId id="2142533451" r:id="rId39"/>
    <p:sldId id="2142533443" r:id="rId40"/>
    <p:sldId id="2142533452" r:id="rId41"/>
    <p:sldId id="2142533453" r:id="rId42"/>
    <p:sldId id="2142533455" r:id="rId43"/>
    <p:sldId id="2142533456" r:id="rId44"/>
    <p:sldId id="2142533467" r:id="rId45"/>
    <p:sldId id="404" r:id="rId46"/>
  </p:sldIdLst>
  <p:sldSz cx="18288000" cy="10287000"/>
  <p:notesSz cx="6858000" cy="9144000"/>
  <p:embeddedFontLst>
    <p:embeddedFont>
      <p:font typeface="Century Gothic" panose="020B0502020202020204" pitchFamily="34" charset="0"/>
      <p:regular r:id="rId49"/>
      <p:bold r:id="rId50"/>
      <p:italic r:id="rId51"/>
      <p:boldItalic r:id="rId52"/>
    </p:embeddedFont>
    <p:embeddedFont>
      <p:font typeface="Verdana" panose="020B0604030504040204" pitchFamily="34" charset="0"/>
      <p:regular r:id="rId53"/>
      <p:bold r:id="rId54"/>
      <p:italic r:id="rId55"/>
      <p:boldItalic r:id="rId5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urse" id="{F902309B-EEF7-4AAD-AA4B-5E6EDB261B4C}">
          <p14:sldIdLst/>
        </p14:section>
        <p14:section name="Course Introduction" id="{80C29236-CF97-4031-AAE6-F377852C9483}">
          <p14:sldIdLst>
            <p14:sldId id="2142533431"/>
            <p14:sldId id="341"/>
            <p14:sldId id="485"/>
            <p14:sldId id="2142533440"/>
            <p14:sldId id="342"/>
          </p14:sldIdLst>
        </p14:section>
        <p14:section name="Introductory Information" id="{5EFE9C7F-461F-4212-A473-C1DF9FAED47B}">
          <p14:sldIdLst>
            <p14:sldId id="2142533441"/>
            <p14:sldId id="2142533442"/>
          </p14:sldIdLst>
        </p14:section>
        <p14:section name="Logging into CWS-CARES" id="{C019FFEC-03C4-4AF8-A1FC-31C4D57050F0}">
          <p14:sldIdLst>
            <p14:sldId id="376"/>
            <p14:sldId id="351"/>
            <p14:sldId id="329"/>
            <p14:sldId id="330"/>
          </p14:sldIdLst>
        </p14:section>
        <p14:section name="CWS-CARES Terminology" id="{2A09E09D-12D4-45D5-9E9E-5292159762EA}">
          <p14:sldIdLst>
            <p14:sldId id="381"/>
            <p14:sldId id="2142533468"/>
            <p14:sldId id="379"/>
          </p14:sldIdLst>
        </p14:section>
        <p14:section name="ILT Course Content" id="{4D860CB9-11DE-4CC3-9344-BC394D89DC38}">
          <p14:sldIdLst>
            <p14:sldId id="354"/>
            <p14:sldId id="2142533472"/>
            <p14:sldId id="2142533430"/>
            <p14:sldId id="410"/>
            <p14:sldId id="426"/>
            <p14:sldId id="2142533356"/>
            <p14:sldId id="349"/>
            <p14:sldId id="2142533414"/>
            <p14:sldId id="2142533435"/>
            <p14:sldId id="2142533448"/>
            <p14:sldId id="2142533438"/>
            <p14:sldId id="2142533439"/>
            <p14:sldId id="2142533469"/>
            <p14:sldId id="2142533470"/>
            <p14:sldId id="2142533447"/>
            <p14:sldId id="2142533449"/>
            <p14:sldId id="2142533444"/>
            <p14:sldId id="2142533450"/>
            <p14:sldId id="2142533451"/>
            <p14:sldId id="2142533443"/>
            <p14:sldId id="2142533452"/>
            <p14:sldId id="2142533453"/>
            <p14:sldId id="2142533455"/>
            <p14:sldId id="2142533456"/>
          </p14:sldIdLst>
        </p14:section>
        <p14:section name="Closing the Course" id="{9CE34276-6F19-4268-8617-3870107D93CC}">
          <p14:sldIdLst>
            <p14:sldId id="2142533467"/>
            <p14:sldId id="404"/>
          </p14:sldIdLst>
        </p14:section>
      </p14:sectionLst>
    </p:ext>
    <p:ext uri="{EFAFB233-063F-42B5-8137-9DF3F51BA10A}">
      <p15:sldGuideLst xmlns:p15="http://schemas.microsoft.com/office/powerpoint/2012/main">
        <p15:guide id="1" orient="horz" pos="3240" userDrawn="1">
          <p15:clr>
            <a:srgbClr val="A4A3A4"/>
          </p15:clr>
        </p15:guide>
        <p15:guide id="2" pos="57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C0D710C-CC96-2332-AFA4-AACFEC6C148B}" name="Hagar, Becky@OTSI" initials="HB" userId="S::becky.hagar@otsi.ca.gov::802acc92-00cf-4174-a656-703b6485b3d8" providerId="AD"/>
  <p188:author id="{04152225-3047-384D-5BDF-C56E6EA6FEC9}" name="Moua, Sadie@OTSI" initials="MS" userId="S::sadie.moua@otsi.ca.gov::e5f70651-d18d-4ce1-9777-1a9480717db2" providerId="AD"/>
  <p188:author id="{6135FF26-999D-EA67-A436-BCB1D0135C0D}" name="Espinoza, Angela@OTSI" initials="EA" userId="S::angela.espinoza@otsi.ca.gov::24e7f1e2-f4a8-4ab2-8c4b-4e27fabdb6c9" providerId="AD"/>
  <p188:author id="{33088333-B176-D36A-2019-B1BEF739F164}" name="Ambilwade, Tejal@OTSI" initials="TA" userId="S::Tejal.Ambilwade@otsi.ca.gov::2ea727ba-3032-4e00-b3f3-01c236d47998" providerId="AD"/>
  <p188:author id="{E01CAD33-9EC4-6BEC-F121-6FB0038E3727}" name="Huang, Jeric@OTSI" initials="HJ" userId="S::jeric.huang@otsi.ca.gov::ba467da1-7b65-4157-9e11-962d44094609" providerId="AD"/>
  <p188:author id="{DC0BA943-1BE9-42EF-5A54-5AEEF59B50E5}" name="Gonzalez, Tricia@OTSI" initials="GT" userId="S::tricia.gonzalez@otsi.ca.gov::c59ddcb0-07a0-430e-bb5e-f506f3001e28" providerId="AD"/>
  <p188:author id="{FC670C4A-FDC2-588B-9740-B27220C85336}" name="Moua, Sadie@OTSI" initials="SM" userId="S::Sadie.Moua@otsi.ca.gov::e5f70651-d18d-4ce1-9777-1a9480717db2" providerId="AD"/>
  <p188:author id="{F1D79E59-EFE7-7732-356A-A62904308DD6}" name="Puls, Richard@OTSI" initials="PR" userId="S::richard.puls@otsi.ca.gov::f90405e1-8ae8-4071-abae-932aae312ce5" providerId="AD"/>
  <p188:author id="{4EEEB97C-836C-0FB7-2723-5D969A33D534}" name="Huang, Jeric@OTSI" initials="JH" userId="S::Jeric.Huang@otsi.ca.gov::ba467da1-7b65-4157-9e11-962d44094609" providerId="AD"/>
  <p188:author id="{700EBC7C-4DFF-0169-C907-81535DDFD030}" name="Ghiya, Sneha@OTSI" initials="SG" userId="S::Sneha.Ghiya@otsi.ca.gov::cfbca0b5-38bc-40be-ac11-9132ed170dd1" providerId="AD"/>
  <p188:author id="{79F6B57F-5FC0-9139-5316-405734F839A6}" name="Katie Kim" initials="KK" userId="S::Katie.Kim@otsi.ca.gov::6a6cc8fd-2bad-4087-8575-553b6844ebe3" providerId="AD"/>
  <p188:author id="{7E8EF48B-ABDC-6773-5BA6-9A652592EFD8}" name="Kee, Patrick@OTSI" initials="PK" userId="S::Patrick.Kee@otsi.ca.gov::64cc76fa-740d-4a73-85f8-71329805322f" providerId="AD"/>
  <p188:author id="{57EB1A8F-3465-E72F-DDE2-4501DF57B88B}" name="Soto, Jessica@OTSI" initials="SJ" userId="S::jessica.soto@otsi.ca.gov::a39f37cc-8bcd-44aa-8c8a-d13b69c7ac24" providerId="AD"/>
  <p188:author id="{100A3894-8A54-6661-9B2F-89462836D99C}" name="Espinoza, Angela@OTSI" initials="AE" userId="S::Angela.Espinoza@otsi.ca.gov::24e7f1e2-f4a8-4ab2-8c4b-4e27fabdb6c9" providerId="AD"/>
  <p188:author id="{22BB2796-46E6-DE34-289B-DB6386B6A0C6}" name="Gurrola, Toni@OTSI" initials="GT" userId="Gurrola, Toni@OTSI" providerId="None"/>
  <p188:author id="{D1379E9B-1DA4-561B-CDDB-06BCE14CB117}" name="Puls, Richard@OTSI" initials="RP" userId="S::Richard.Puls@otsi.ca.gov::f90405e1-8ae8-4071-abae-932aae312ce5" providerId="AD"/>
  <p188:author id="{5608F2AC-A3A4-124A-FF56-2C1FDAFEFA57}" name="Parker, Jennifer@OTSI" initials="JP" userId="S::Jennifer.Parker@otsi.ca.gov::8f6885da-3371-407c-ac24-905d35699a04" providerId="AD"/>
  <p188:author id="{0537F3B1-4701-C224-1070-4CF23D971D6F}" name="Vo, Nhu@OTSI" initials="VN" userId="S::nhu.vo@otsi.ca.gov::d0d7280e-5848-44d0-a43b-5cc21194580e" providerId="AD"/>
  <p188:author id="{6E534DC9-5BA8-420B-B33B-BB784C31C053}" name="Gregory, Pat@OTSI" initials="" userId="S::Pat.Gregory@otsi.ca.gov::fc81d5b1-0a98-4217-8a3e-4579320e7eb0" providerId="AD"/>
  <p188:author id="{29C36AD1-A30E-1D19-5F0C-FE1FA478C41C}" name="Ferrara, Brianna@OTSI" initials="FB" userId="S::brianna.ferrara@otsi.ca.gov::4f5b95ce-89d2-4503-98c1-32ce949e9b5f" providerId="AD"/>
  <p188:author id="{4209F2D5-01A8-E0B0-75F6-CE8135D80669}" name="Ryssdal, Adin@OTSI" initials="AR" userId="S::Adin.Ryssdal@otsi.ca.gov::beb418ba-8f80-437b-b1c5-d2c13a42f7e1" providerId="AD"/>
  <p188:author id="{8301F4D5-F871-1A28-55E0-77EF058ACB2F}" name="Gregory, Pat@OTSI" initials="GP" userId="S::pat.gregory@otsi.ca.gov::fc81d5b1-0a98-4217-8a3e-4579320e7eb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8D29"/>
    <a:srgbClr val="1BA8FA"/>
    <a:srgbClr val="A4D545"/>
    <a:srgbClr val="053D53"/>
    <a:srgbClr val="E7F4FF"/>
    <a:srgbClr val="F3F9FF"/>
    <a:srgbClr val="1BA7FA"/>
    <a:srgbClr val="FBFBFB"/>
    <a:srgbClr val="008E8E"/>
    <a:srgbClr val="DCE6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BF09DAD-087C-4D2E-8D22-47F543FDAB95}" v="2" dt="2026-07-15T21:59:22.661"/>
    <p1510:client id="{62237AE7-6D2D-C7B3-B098-D09D841C3679}" v="20" dt="2026-07-17T14:46:52.721"/>
    <p1510:client id="{62CF58FD-6796-8411-1683-192C71865700}" v="4" dt="2026-07-17T18:25:48.137"/>
    <p1510:client id="{8FE38B7D-2ED3-F5D5-8DD9-C46735625E97}" v="96" dt="2026-07-17T13:11:43.06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39" d="100"/>
          <a:sy n="39" d="100"/>
        </p:scale>
        <p:origin x="120" y="720"/>
      </p:cViewPr>
      <p:guideLst>
        <p:guide orient="horz" pos="3240"/>
        <p:guide pos="576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notesMaster" Target="notesMasters/notesMaster1.xml"/><Relationship Id="rId50" Type="http://schemas.openxmlformats.org/officeDocument/2006/relationships/font" Target="fonts/font2.fntdata"/><Relationship Id="rId55" Type="http://schemas.openxmlformats.org/officeDocument/2006/relationships/font" Target="fonts/font7.fntdata"/><Relationship Id="rId63" Type="http://schemas.microsoft.com/office/2018/10/relationships/authors" Target="author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font" Target="fonts/font5.fntdata"/><Relationship Id="rId58" Type="http://schemas.openxmlformats.org/officeDocument/2006/relationships/viewProps" Target="viewProps.xml"/><Relationship Id="rId5" Type="http://schemas.openxmlformats.org/officeDocument/2006/relationships/customXml" Target="../customXml/item5.xml"/><Relationship Id="rId61" Type="http://schemas.microsoft.com/office/2016/11/relationships/changesInfo" Target="changesInfos/changesInfo1.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handoutMaster" Target="handoutMasters/handoutMaster1.xml"/><Relationship Id="rId56" Type="http://schemas.openxmlformats.org/officeDocument/2006/relationships/font" Target="fonts/font8.fntdata"/><Relationship Id="rId8" Type="http://schemas.openxmlformats.org/officeDocument/2006/relationships/slide" Target="slides/slide2.xml"/><Relationship Id="rId51" Type="http://schemas.openxmlformats.org/officeDocument/2006/relationships/font" Target="fonts/font3.fntdata"/><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theme" Target="theme/theme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font" Target="fonts/font6.fntdata"/><Relationship Id="rId62"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font" Target="fonts/font1.fntdata"/><Relationship Id="rId57" Type="http://schemas.openxmlformats.org/officeDocument/2006/relationships/presProps" Target="presProps.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font" Target="fonts/font4.fntdata"/><Relationship Id="rId60"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errara, Brianna@OTSI" userId="S::brianna.ferrara@otsi.ca.gov::4f5b95ce-89d2-4503-98c1-32ce949e9b5f" providerId="AD" clId="Web-{62CF58FD-6796-8411-1683-192C71865700}"/>
    <pc:docChg chg="modSld">
      <pc:chgData name="Ferrara, Brianna@OTSI" userId="S::brianna.ferrara@otsi.ca.gov::4f5b95ce-89d2-4503-98c1-32ce949e9b5f" providerId="AD" clId="Web-{62CF58FD-6796-8411-1683-192C71865700}" dt="2026-07-17T18:25:48.137" v="4" actId="20577"/>
      <pc:docMkLst>
        <pc:docMk/>
      </pc:docMkLst>
      <pc:sldChg chg="modSp">
        <pc:chgData name="Ferrara, Brianna@OTSI" userId="S::brianna.ferrara@otsi.ca.gov::4f5b95ce-89d2-4503-98c1-32ce949e9b5f" providerId="AD" clId="Web-{62CF58FD-6796-8411-1683-192C71865700}" dt="2026-07-17T18:25:48.137" v="4" actId="20577"/>
        <pc:sldMkLst>
          <pc:docMk/>
          <pc:sldMk cId="1813116633" sldId="351"/>
        </pc:sldMkLst>
        <pc:spChg chg="mod">
          <ac:chgData name="Ferrara, Brianna@OTSI" userId="S::brianna.ferrara@otsi.ca.gov::4f5b95ce-89d2-4503-98c1-32ce949e9b5f" providerId="AD" clId="Web-{62CF58FD-6796-8411-1683-192C71865700}" dt="2026-07-17T18:25:48.137" v="4" actId="20577"/>
          <ac:spMkLst>
            <pc:docMk/>
            <pc:sldMk cId="1813116633" sldId="351"/>
            <ac:spMk id="7" creationId="{5205A32E-ADFD-D4A1-1C42-DAB88EEBEF3E}"/>
          </ac:spMkLst>
        </pc:spChg>
      </pc:sldChg>
    </pc:docChg>
  </pc:docChgLst>
  <pc:docChgLst>
    <pc:chgData name="Ferrara, Brianna@OTSI" userId="S::brianna.ferrara@otsi.ca.gov::4f5b95ce-89d2-4503-98c1-32ce949e9b5f" providerId="AD" clId="Web-{62237AE7-6D2D-C7B3-B098-D09D841C3679}"/>
    <pc:docChg chg="delSld delSection modSection">
      <pc:chgData name="Ferrara, Brianna@OTSI" userId="S::brianna.ferrara@otsi.ca.gov::4f5b95ce-89d2-4503-98c1-32ce949e9b5f" providerId="AD" clId="Web-{62237AE7-6D2D-C7B3-B098-D09D841C3679}" dt="2026-07-17T14:46:52.721" v="15"/>
      <pc:docMkLst>
        <pc:docMk/>
      </pc:docMkLst>
      <pc:sldChg chg="del">
        <pc:chgData name="Ferrara, Brianna@OTSI" userId="S::brianna.ferrara@otsi.ca.gov::4f5b95ce-89d2-4503-98c1-32ce949e9b5f" providerId="AD" clId="Web-{62237AE7-6D2D-C7B3-B098-D09D841C3679}" dt="2026-07-17T14:46:35.580" v="8"/>
        <pc:sldMkLst>
          <pc:docMk/>
          <pc:sldMk cId="0" sldId="293"/>
        </pc:sldMkLst>
      </pc:sldChg>
      <pc:sldChg chg="del">
        <pc:chgData name="Ferrara, Brianna@OTSI" userId="S::brianna.ferrara@otsi.ca.gov::4f5b95ce-89d2-4503-98c1-32ce949e9b5f" providerId="AD" clId="Web-{62237AE7-6D2D-C7B3-B098-D09D841C3679}" dt="2026-07-17T14:46:36.268" v="10"/>
        <pc:sldMkLst>
          <pc:docMk/>
          <pc:sldMk cId="3887761979" sldId="300"/>
        </pc:sldMkLst>
      </pc:sldChg>
      <pc:sldChg chg="del">
        <pc:chgData name="Ferrara, Brianna@OTSI" userId="S::brianna.ferrara@otsi.ca.gov::4f5b95ce-89d2-4503-98c1-32ce949e9b5f" providerId="AD" clId="Web-{62237AE7-6D2D-C7B3-B098-D09D841C3679}" dt="2026-07-17T14:46:40.033" v="13"/>
        <pc:sldMkLst>
          <pc:docMk/>
          <pc:sldMk cId="3355534218" sldId="304"/>
        </pc:sldMkLst>
      </pc:sldChg>
      <pc:sldChg chg="del">
        <pc:chgData name="Ferrara, Brianna@OTSI" userId="S::brianna.ferrara@otsi.ca.gov::4f5b95ce-89d2-4503-98c1-32ce949e9b5f" providerId="AD" clId="Web-{62237AE7-6D2D-C7B3-B098-D09D841C3679}" dt="2026-07-17T14:46:36.408" v="11"/>
        <pc:sldMkLst>
          <pc:docMk/>
          <pc:sldMk cId="0" sldId="310"/>
        </pc:sldMkLst>
      </pc:sldChg>
      <pc:sldChg chg="del">
        <pc:chgData name="Ferrara, Brianna@OTSI" userId="S::brianna.ferrara@otsi.ca.gov::4f5b95ce-89d2-4503-98c1-32ce949e9b5f" providerId="AD" clId="Web-{62237AE7-6D2D-C7B3-B098-D09D841C3679}" dt="2026-07-17T14:46:35.580" v="9"/>
        <pc:sldMkLst>
          <pc:docMk/>
          <pc:sldMk cId="212786177" sldId="338"/>
        </pc:sldMkLst>
      </pc:sldChg>
      <pc:sldChg chg="del">
        <pc:chgData name="Ferrara, Brianna@OTSI" userId="S::brianna.ferrara@otsi.ca.gov::4f5b95ce-89d2-4503-98c1-32ce949e9b5f" providerId="AD" clId="Web-{62237AE7-6D2D-C7B3-B098-D09D841C3679}" dt="2026-07-17T14:46:24.564" v="3"/>
        <pc:sldMkLst>
          <pc:docMk/>
          <pc:sldMk cId="3331398025" sldId="347"/>
        </pc:sldMkLst>
      </pc:sldChg>
      <pc:sldChg chg="del">
        <pc:chgData name="Ferrara, Brianna@OTSI" userId="S::brianna.ferrara@otsi.ca.gov::4f5b95ce-89d2-4503-98c1-32ce949e9b5f" providerId="AD" clId="Web-{62237AE7-6D2D-C7B3-B098-D09D841C3679}" dt="2026-07-17T14:46:24.564" v="2"/>
        <pc:sldMkLst>
          <pc:docMk/>
          <pc:sldMk cId="2012292544" sldId="380"/>
        </pc:sldMkLst>
      </pc:sldChg>
      <pc:sldChg chg="del">
        <pc:chgData name="Ferrara, Brianna@OTSI" userId="S::brianna.ferrara@otsi.ca.gov::4f5b95ce-89d2-4503-98c1-32ce949e9b5f" providerId="AD" clId="Web-{62237AE7-6D2D-C7B3-B098-D09D841C3679}" dt="2026-07-17T14:46:29.236" v="7"/>
        <pc:sldMkLst>
          <pc:docMk/>
          <pc:sldMk cId="1105314294" sldId="411"/>
        </pc:sldMkLst>
      </pc:sldChg>
      <pc:sldChg chg="del">
        <pc:chgData name="Ferrara, Brianna@OTSI" userId="S::brianna.ferrara@otsi.ca.gov::4f5b95ce-89d2-4503-98c1-32ce949e9b5f" providerId="AD" clId="Web-{62237AE7-6D2D-C7B3-B098-D09D841C3679}" dt="2026-07-17T14:46:29.236" v="5"/>
        <pc:sldMkLst>
          <pc:docMk/>
          <pc:sldMk cId="705740388" sldId="418"/>
        </pc:sldMkLst>
      </pc:sldChg>
      <pc:sldChg chg="del">
        <pc:chgData name="Ferrara, Brianna@OTSI" userId="S::brianna.ferrara@otsi.ca.gov::4f5b95ce-89d2-4503-98c1-32ce949e9b5f" providerId="AD" clId="Web-{62237AE7-6D2D-C7B3-B098-D09D841C3679}" dt="2026-07-17T14:46:24.548" v="1"/>
        <pc:sldMkLst>
          <pc:docMk/>
          <pc:sldMk cId="1413723866" sldId="2142533390"/>
        </pc:sldMkLst>
      </pc:sldChg>
      <pc:sldChg chg="del">
        <pc:chgData name="Ferrara, Brianna@OTSI" userId="S::brianna.ferrara@otsi.ca.gov::4f5b95ce-89d2-4503-98c1-32ce949e9b5f" providerId="AD" clId="Web-{62237AE7-6D2D-C7B3-B098-D09D841C3679}" dt="2026-07-17T14:46:24.548" v="0"/>
        <pc:sldMkLst>
          <pc:docMk/>
          <pc:sldMk cId="2959698653" sldId="2142533391"/>
        </pc:sldMkLst>
      </pc:sldChg>
      <pc:sldChg chg="del">
        <pc:chgData name="Ferrara, Brianna@OTSI" userId="S::brianna.ferrara@otsi.ca.gov::4f5b95ce-89d2-4503-98c1-32ce949e9b5f" providerId="AD" clId="Web-{62237AE7-6D2D-C7B3-B098-D09D841C3679}" dt="2026-07-17T14:46:40.033" v="12"/>
        <pc:sldMkLst>
          <pc:docMk/>
          <pc:sldMk cId="2793883154" sldId="2142533410"/>
        </pc:sldMkLst>
      </pc:sldChg>
      <pc:sldChg chg="del">
        <pc:chgData name="Ferrara, Brianna@OTSI" userId="S::brianna.ferrara@otsi.ca.gov::4f5b95ce-89d2-4503-98c1-32ce949e9b5f" providerId="AD" clId="Web-{62237AE7-6D2D-C7B3-B098-D09D841C3679}" dt="2026-07-17T14:46:29.236" v="6"/>
        <pc:sldMkLst>
          <pc:docMk/>
          <pc:sldMk cId="1197375009" sldId="2142533412"/>
        </pc:sldMkLst>
      </pc:sldChg>
      <pc:sldChg chg="del">
        <pc:chgData name="Ferrara, Brianna@OTSI" userId="S::brianna.ferrara@otsi.ca.gov::4f5b95ce-89d2-4503-98c1-32ce949e9b5f" providerId="AD" clId="Web-{62237AE7-6D2D-C7B3-B098-D09D841C3679}" dt="2026-07-17T14:46:29.236" v="4"/>
        <pc:sldMkLst>
          <pc:docMk/>
          <pc:sldMk cId="87412508" sldId="2142533424"/>
        </pc:sldMkLst>
      </pc:sldChg>
    </pc:docChg>
  </pc:docChgLst>
</pc:chgInfo>
</file>

<file path=ppt/comments/modernComment_15D_D4EF0B27.xml><?xml version="1.0" encoding="utf-8"?>
<p188:cmLst xmlns:a="http://schemas.openxmlformats.org/drawingml/2006/main" xmlns:r="http://schemas.openxmlformats.org/officeDocument/2006/relationships" xmlns:p188="http://schemas.microsoft.com/office/powerpoint/2018/8/main">
  <p188:cm id="{A3F7A6F9-EDDA-4705-982E-11D762F0BB74}" authorId="{29C36AD1-A30E-1D19-5F0C-FE1FA478C41C}" created="2026-07-03T13:05:43.941">
    <pc:sldMkLst xmlns:pc="http://schemas.microsoft.com/office/powerpoint/2013/main/command">
      <pc:docMk/>
      <pc:sldMk cId="3572435751" sldId="349"/>
    </pc:sldMkLst>
    <p188:txBody>
      <a:bodyPr/>
      <a:lstStyle/>
      <a:p>
        <a:r>
          <a:rPr lang="en-US"/>
          <a:t>Please fill in the appropriate break time based on the agenda from ILT Curriculum doc.</a:t>
        </a:r>
      </a:p>
    </p188:txBody>
  </p188:cm>
</p188:cmLst>
</file>

<file path=ppt/comments/modernComment_1E5_642D724.xml><?xml version="1.0" encoding="utf-8"?>
<p188:cmLst xmlns:a="http://schemas.openxmlformats.org/drawingml/2006/main" xmlns:r="http://schemas.openxmlformats.org/officeDocument/2006/relationships" xmlns:p188="http://schemas.microsoft.com/office/powerpoint/2018/8/main">
  <p188:cm id="{FF0B2E25-3BF9-4A3F-BD75-29B5B4AAEADB}" authorId="{0537F3B1-4701-C224-1070-4CF23D971D6F}" status="resolved" created="2026-03-23T15:50:28.567" complete="100000">
    <ac:txMkLst xmlns:ac="http://schemas.microsoft.com/office/drawing/2013/main/command">
      <pc:docMk xmlns:pc="http://schemas.microsoft.com/office/powerpoint/2013/main/command"/>
      <pc:sldMk xmlns:pc="http://schemas.microsoft.com/office/powerpoint/2013/main/command" cId="105043748" sldId="485"/>
      <ac:spMk id="13" creationId="{763E564E-6B97-F744-F0F8-46CA3479EFE8}"/>
      <ac:txMk cp="15" len="19">
        <ac:context len="246" hash="4181309491"/>
      </ac:txMk>
    </ac:txMkLst>
    <p188:pos x="1680072" y="599042"/>
    <p188:txBody>
      <a:bodyPr/>
      <a:lstStyle/>
      <a:p>
        <a:r>
          <a:rPr lang="en-US"/>
          <a:t>[@Murray, Lisa@OTSI] QA not Teams Chat</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B7DA33C-A684-E27B-39FB-7E99544C570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3813D90-46F2-42D4-C391-731B89910DB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836C95C-6282-4C91-81BC-D916DF12E5EF}" type="datetimeFigureOut">
              <a:rPr lang="en-US" smtClean="0"/>
              <a:t>7/17/2026</a:t>
            </a:fld>
            <a:endParaRPr lang="en-US"/>
          </a:p>
        </p:txBody>
      </p:sp>
      <p:sp>
        <p:nvSpPr>
          <p:cNvPr id="4" name="Footer Placeholder 3">
            <a:extLst>
              <a:ext uri="{FF2B5EF4-FFF2-40B4-BE49-F238E27FC236}">
                <a16:creationId xmlns:a16="http://schemas.microsoft.com/office/drawing/2014/main" id="{2ADC22F1-1F2C-8217-DA88-7DD026F176B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28A8252-D942-37CB-1C3F-95A2F5B946B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32D1ACB-6FD0-4A17-A85A-C42ECA8DCC1D}" type="slidenum">
              <a:rPr lang="en-US" smtClean="0"/>
              <a:t>‹#›</a:t>
            </a:fld>
            <a:endParaRPr lang="en-US"/>
          </a:p>
        </p:txBody>
      </p:sp>
    </p:spTree>
    <p:extLst>
      <p:ext uri="{BB962C8B-B14F-4D97-AF65-F5344CB8AC3E}">
        <p14:creationId xmlns:p14="http://schemas.microsoft.com/office/powerpoint/2010/main" val="25992562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B773C7D-B092-4542-9C1D-CB85394878F6}" type="datetimeFigureOut">
              <a:rPr lang="en-US" smtClean="0"/>
              <a:t>7/17/2026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83F0CC-6F98-4B0A-97C3-9B98A3C2EDF3}" type="slidenum">
              <a:rPr lang="en-US" smtClean="0"/>
              <a:t>‹#›</a:t>
            </a:fld>
            <a:endParaRPr lang="en-US"/>
          </a:p>
        </p:txBody>
      </p:sp>
    </p:spTree>
    <p:extLst>
      <p:ext uri="{BB962C8B-B14F-4D97-AF65-F5344CB8AC3E}">
        <p14:creationId xmlns:p14="http://schemas.microsoft.com/office/powerpoint/2010/main" val="24136413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Instructor Notes</a:t>
            </a:r>
          </a:p>
          <a:p>
            <a:r>
              <a:rPr lang="en-US"/>
              <a:t>Do: Display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p:cNvSpPr>
            <a:spLocks noGrp="1"/>
          </p:cNvSpPr>
          <p:nvPr>
            <p:ph type="sldNum" sz="quarter" idx="5"/>
          </p:nvPr>
        </p:nvSpPr>
        <p:spPr/>
        <p:txBody>
          <a:bodyPr/>
          <a:lstStyle/>
          <a:p>
            <a:fld id="{6783F0CC-6F98-4B0A-97C3-9B98A3C2EDF3}" type="slidenum">
              <a:rPr lang="en-US" smtClean="0"/>
              <a:t>1</a:t>
            </a:fld>
            <a:endParaRPr lang="en-US"/>
          </a:p>
        </p:txBody>
      </p:sp>
    </p:spTree>
    <p:extLst>
      <p:ext uri="{BB962C8B-B14F-4D97-AF65-F5344CB8AC3E}">
        <p14:creationId xmlns:p14="http://schemas.microsoft.com/office/powerpoint/2010/main" val="40256627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8946">
              <a:defRPr/>
            </a:pPr>
            <a:endParaRPr lang="en-US" b="1">
              <a:latin typeface="Verdana"/>
              <a:ea typeface="Verdana"/>
            </a:endParaRPr>
          </a:p>
        </p:txBody>
      </p:sp>
      <p:sp>
        <p:nvSpPr>
          <p:cNvPr id="4" name="Slide Number Placeholder 3"/>
          <p:cNvSpPr>
            <a:spLocks noGrp="1"/>
          </p:cNvSpPr>
          <p:nvPr>
            <p:ph type="sldNum" sz="quarter" idx="5"/>
          </p:nvPr>
        </p:nvSpPr>
        <p:spPr/>
        <p:txBody>
          <a:bodyPr/>
          <a:lstStyle/>
          <a:p>
            <a:fld id="{6783F0CC-6F98-4B0A-97C3-9B98A3C2EDF3}" type="slidenum">
              <a:rPr lang="en-US" smtClean="0"/>
              <a:t>10</a:t>
            </a:fld>
            <a:endParaRPr lang="en-US"/>
          </a:p>
        </p:txBody>
      </p:sp>
    </p:spTree>
    <p:extLst>
      <p:ext uri="{BB962C8B-B14F-4D97-AF65-F5344CB8AC3E}">
        <p14:creationId xmlns:p14="http://schemas.microsoft.com/office/powerpoint/2010/main" val="28161323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8946">
              <a:defRPr/>
            </a:pPr>
            <a:endParaRPr lang="en-US" b="1">
              <a:latin typeface="Verdana"/>
              <a:ea typeface="Verdana"/>
            </a:endParaRPr>
          </a:p>
        </p:txBody>
      </p:sp>
      <p:sp>
        <p:nvSpPr>
          <p:cNvPr id="4" name="Slide Number Placeholder 3"/>
          <p:cNvSpPr>
            <a:spLocks noGrp="1"/>
          </p:cNvSpPr>
          <p:nvPr>
            <p:ph type="sldNum" sz="quarter" idx="5"/>
          </p:nvPr>
        </p:nvSpPr>
        <p:spPr/>
        <p:txBody>
          <a:bodyPr/>
          <a:lstStyle/>
          <a:p>
            <a:fld id="{6783F0CC-6F98-4B0A-97C3-9B98A3C2EDF3}" type="slidenum">
              <a:rPr lang="en-US" smtClean="0"/>
              <a:t>11</a:t>
            </a:fld>
            <a:endParaRPr lang="en-US"/>
          </a:p>
        </p:txBody>
      </p:sp>
    </p:spTree>
    <p:extLst>
      <p:ext uri="{BB962C8B-B14F-4D97-AF65-F5344CB8AC3E}">
        <p14:creationId xmlns:p14="http://schemas.microsoft.com/office/powerpoint/2010/main" val="42162641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1DE79D-F7B7-046C-72AB-86EE54C635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297D28-6DDB-B514-DAC6-4927570E44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D5733D-6DC9-1EB6-DD79-6BF1C7AA3E0F}"/>
              </a:ext>
            </a:extLst>
          </p:cNvPr>
          <p:cNvSpPr>
            <a:spLocks noGrp="1"/>
          </p:cNvSpPr>
          <p:nvPr>
            <p:ph type="body" idx="1"/>
          </p:nvPr>
        </p:nvSpPr>
        <p:spPr/>
        <p:txBody>
          <a:bodyPr/>
          <a:lstStyle/>
          <a:p>
            <a:pPr defTabSz="998946">
              <a:defRPr/>
            </a:pPr>
            <a:endParaRPr lang="en-US" b="1">
              <a:latin typeface="Verdana"/>
              <a:ea typeface="Verdana"/>
            </a:endParaRPr>
          </a:p>
        </p:txBody>
      </p:sp>
      <p:sp>
        <p:nvSpPr>
          <p:cNvPr id="4" name="Slide Number Placeholder 3">
            <a:extLst>
              <a:ext uri="{FF2B5EF4-FFF2-40B4-BE49-F238E27FC236}">
                <a16:creationId xmlns:a16="http://schemas.microsoft.com/office/drawing/2014/main" id="{2F2FE119-A7A9-21D3-D3D2-8235E16E8559}"/>
              </a:ext>
            </a:extLst>
          </p:cNvPr>
          <p:cNvSpPr>
            <a:spLocks noGrp="1"/>
          </p:cNvSpPr>
          <p:nvPr>
            <p:ph type="sldNum" sz="quarter" idx="5"/>
          </p:nvPr>
        </p:nvSpPr>
        <p:spPr/>
        <p:txBody>
          <a:bodyPr/>
          <a:lstStyle/>
          <a:p>
            <a:fld id="{6783F0CC-6F98-4B0A-97C3-9B98A3C2EDF3}" type="slidenum">
              <a:rPr lang="en-US" smtClean="0"/>
              <a:t>12</a:t>
            </a:fld>
            <a:endParaRPr lang="en-US"/>
          </a:p>
        </p:txBody>
      </p:sp>
    </p:spTree>
    <p:extLst>
      <p:ext uri="{BB962C8B-B14F-4D97-AF65-F5344CB8AC3E}">
        <p14:creationId xmlns:p14="http://schemas.microsoft.com/office/powerpoint/2010/main" val="30388748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4DD9BE-0834-9B5F-E7EE-2180D71946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12D996-FA88-93B2-8792-DEB2CBF8CE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43CF9C-531E-89C1-B306-3E0376F08A49}"/>
              </a:ext>
            </a:extLst>
          </p:cNvPr>
          <p:cNvSpPr>
            <a:spLocks noGrp="1"/>
          </p:cNvSpPr>
          <p:nvPr>
            <p:ph type="body" idx="1"/>
          </p:nvPr>
        </p:nvSpPr>
        <p:spPr/>
        <p:txBody>
          <a:bodyPr/>
          <a:lstStyle/>
          <a:p>
            <a:pPr defTabSz="998946">
              <a:defRPr/>
            </a:pPr>
            <a:endParaRPr lang="en-US" b="1">
              <a:latin typeface="Verdana"/>
              <a:ea typeface="Verdana"/>
            </a:endParaRPr>
          </a:p>
        </p:txBody>
      </p:sp>
      <p:sp>
        <p:nvSpPr>
          <p:cNvPr id="4" name="Slide Number Placeholder 3">
            <a:extLst>
              <a:ext uri="{FF2B5EF4-FFF2-40B4-BE49-F238E27FC236}">
                <a16:creationId xmlns:a16="http://schemas.microsoft.com/office/drawing/2014/main" id="{9D2FA6A6-235B-7DFC-5BBE-05B32377CD0D}"/>
              </a:ext>
            </a:extLst>
          </p:cNvPr>
          <p:cNvSpPr>
            <a:spLocks noGrp="1"/>
          </p:cNvSpPr>
          <p:nvPr>
            <p:ph type="sldNum" sz="quarter" idx="5"/>
          </p:nvPr>
        </p:nvSpPr>
        <p:spPr/>
        <p:txBody>
          <a:bodyPr/>
          <a:lstStyle/>
          <a:p>
            <a:fld id="{6783F0CC-6F98-4B0A-97C3-9B98A3C2EDF3}" type="slidenum">
              <a:rPr lang="en-US" smtClean="0"/>
              <a:t>13</a:t>
            </a:fld>
            <a:endParaRPr lang="en-US"/>
          </a:p>
        </p:txBody>
      </p:sp>
    </p:spTree>
    <p:extLst>
      <p:ext uri="{BB962C8B-B14F-4D97-AF65-F5344CB8AC3E}">
        <p14:creationId xmlns:p14="http://schemas.microsoft.com/office/powerpoint/2010/main" val="28642993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CA6419-6674-D97F-954F-C8BBCB1BE8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59CF33-0E81-A8F7-4CE2-98B54904A9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6134CB-A6C4-F503-0B79-524EA84BAC40}"/>
              </a:ext>
            </a:extLst>
          </p:cNvPr>
          <p:cNvSpPr>
            <a:spLocks noGrp="1"/>
          </p:cNvSpPr>
          <p:nvPr>
            <p:ph type="body" idx="1"/>
          </p:nvPr>
        </p:nvSpPr>
        <p:spPr/>
        <p:txBody>
          <a:bodyPr/>
          <a:lstStyle/>
          <a:p>
            <a:pPr defTabSz="998946">
              <a:defRPr/>
            </a:pPr>
            <a:endParaRPr lang="en-US">
              <a:highlight>
                <a:srgbClr val="FFFFFF"/>
              </a:highlight>
            </a:endParaRPr>
          </a:p>
        </p:txBody>
      </p:sp>
      <p:sp>
        <p:nvSpPr>
          <p:cNvPr id="4" name="Slide Number Placeholder 3">
            <a:extLst>
              <a:ext uri="{FF2B5EF4-FFF2-40B4-BE49-F238E27FC236}">
                <a16:creationId xmlns:a16="http://schemas.microsoft.com/office/drawing/2014/main" id="{F865D7B1-8E44-2D36-3E11-467635A2E60A}"/>
              </a:ext>
            </a:extLst>
          </p:cNvPr>
          <p:cNvSpPr>
            <a:spLocks noGrp="1"/>
          </p:cNvSpPr>
          <p:nvPr>
            <p:ph type="sldNum" sz="quarter" idx="5"/>
          </p:nvPr>
        </p:nvSpPr>
        <p:spPr/>
        <p:txBody>
          <a:bodyPr/>
          <a:lstStyle/>
          <a:p>
            <a:fld id="{6783F0CC-6F98-4B0A-97C3-9B98A3C2EDF3}" type="slidenum">
              <a:rPr lang="en-US" smtClean="0"/>
              <a:t>14</a:t>
            </a:fld>
            <a:endParaRPr lang="en-US"/>
          </a:p>
        </p:txBody>
      </p:sp>
    </p:spTree>
    <p:extLst>
      <p:ext uri="{BB962C8B-B14F-4D97-AF65-F5344CB8AC3E}">
        <p14:creationId xmlns:p14="http://schemas.microsoft.com/office/powerpoint/2010/main" val="16890458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EA0D1E-7344-53D6-7CE1-B75142D3E1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B30E0F-5156-9519-7ADD-B550357BC3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5994EA-FFBB-E481-B4C1-0DF121520917}"/>
              </a:ext>
            </a:extLst>
          </p:cNvPr>
          <p:cNvSpPr>
            <a:spLocks noGrp="1"/>
          </p:cNvSpPr>
          <p:nvPr>
            <p:ph type="body" idx="1"/>
          </p:nvPr>
        </p:nvSpPr>
        <p:spPr/>
        <p:txBody>
          <a:bodyPr/>
          <a:lstStyle/>
          <a:p>
            <a:r>
              <a:rPr lang="en-US"/>
              <a:t>Instructor Notes</a:t>
            </a:r>
          </a:p>
          <a:p>
            <a:r>
              <a:rPr lang="en-US"/>
              <a:t>Do: Display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CA3742CA-5144-937D-D6F7-74CE9B912957}"/>
              </a:ext>
            </a:extLst>
          </p:cNvPr>
          <p:cNvSpPr>
            <a:spLocks noGrp="1"/>
          </p:cNvSpPr>
          <p:nvPr>
            <p:ph type="sldNum" sz="quarter" idx="5"/>
          </p:nvPr>
        </p:nvSpPr>
        <p:spPr/>
        <p:txBody>
          <a:bodyPr/>
          <a:lstStyle/>
          <a:p>
            <a:fld id="{6783F0CC-6F98-4B0A-97C3-9B98A3C2EDF3}" type="slidenum">
              <a:rPr lang="en-US" smtClean="0"/>
              <a:t>15</a:t>
            </a:fld>
            <a:endParaRPr lang="en-US"/>
          </a:p>
        </p:txBody>
      </p:sp>
    </p:spTree>
    <p:extLst>
      <p:ext uri="{BB962C8B-B14F-4D97-AF65-F5344CB8AC3E}">
        <p14:creationId xmlns:p14="http://schemas.microsoft.com/office/powerpoint/2010/main" val="22851913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50B73E-A961-A7BC-D1A6-EC850C9DAC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60F384-315F-F9B1-61E7-C6261089E8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70E5A2-64DC-709D-F787-FD9CE6F5D7F9}"/>
              </a:ext>
            </a:extLst>
          </p:cNvPr>
          <p:cNvSpPr>
            <a:spLocks noGrp="1"/>
          </p:cNvSpPr>
          <p:nvPr>
            <p:ph type="body" idx="1"/>
          </p:nvPr>
        </p:nvSpPr>
        <p:spPr/>
        <p:txBody>
          <a:bodyPr/>
          <a:lstStyle/>
          <a:p>
            <a:r>
              <a:rPr lang="en-US"/>
              <a:t>Instructor Notes</a:t>
            </a:r>
          </a:p>
          <a:p>
            <a:r>
              <a:rPr lang="en-US"/>
              <a:t>Do: Display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130EE914-B719-4465-7859-5911316EAB52}"/>
              </a:ext>
            </a:extLst>
          </p:cNvPr>
          <p:cNvSpPr>
            <a:spLocks noGrp="1"/>
          </p:cNvSpPr>
          <p:nvPr>
            <p:ph type="sldNum" sz="quarter" idx="5"/>
          </p:nvPr>
        </p:nvSpPr>
        <p:spPr/>
        <p:txBody>
          <a:bodyPr/>
          <a:lstStyle/>
          <a:p>
            <a:fld id="{6783F0CC-6F98-4B0A-97C3-9B98A3C2EDF3}" type="slidenum">
              <a:rPr lang="en-US" smtClean="0"/>
              <a:t>17</a:t>
            </a:fld>
            <a:endParaRPr lang="en-US"/>
          </a:p>
        </p:txBody>
      </p:sp>
    </p:spTree>
    <p:extLst>
      <p:ext uri="{BB962C8B-B14F-4D97-AF65-F5344CB8AC3E}">
        <p14:creationId xmlns:p14="http://schemas.microsoft.com/office/powerpoint/2010/main" val="15738702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83F0CC-6F98-4B0A-97C3-9B98A3C2EDF3}" type="slidenum">
              <a:rPr lang="en-US" smtClean="0"/>
              <a:t>18</a:t>
            </a:fld>
            <a:endParaRPr lang="en-US"/>
          </a:p>
        </p:txBody>
      </p:sp>
    </p:spTree>
    <p:extLst>
      <p:ext uri="{BB962C8B-B14F-4D97-AF65-F5344CB8AC3E}">
        <p14:creationId xmlns:p14="http://schemas.microsoft.com/office/powerpoint/2010/main" val="6018496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5DBC72-2708-27EA-E4C6-4187966BB8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581432-A672-BEAF-4984-523678215F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F455FC-AEF7-D547-6580-67AFDC2BA29B}"/>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CF01E16E-C7E9-AD97-4C92-91CD9A18C009}"/>
              </a:ext>
            </a:extLst>
          </p:cNvPr>
          <p:cNvSpPr>
            <a:spLocks noGrp="1"/>
          </p:cNvSpPr>
          <p:nvPr>
            <p:ph type="sldNum" sz="quarter" idx="5"/>
          </p:nvPr>
        </p:nvSpPr>
        <p:spPr/>
        <p:txBody>
          <a:bodyPr/>
          <a:lstStyle/>
          <a:p>
            <a:fld id="{6783F0CC-6F98-4B0A-97C3-9B98A3C2EDF3}" type="slidenum">
              <a:rPr lang="en-US" smtClean="0"/>
              <a:t>19</a:t>
            </a:fld>
            <a:endParaRPr lang="en-US"/>
          </a:p>
        </p:txBody>
      </p:sp>
    </p:spTree>
    <p:extLst>
      <p:ext uri="{BB962C8B-B14F-4D97-AF65-F5344CB8AC3E}">
        <p14:creationId xmlns:p14="http://schemas.microsoft.com/office/powerpoint/2010/main" val="37621428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BAB7B1-E8BF-095A-D6EC-44FEBDDC60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DE3153-4408-EF80-9820-A90D35F9B6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22AB55-1319-FA84-F85C-863DC5A980C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235B276-D1F2-B821-E558-C8916236BD4A}"/>
              </a:ext>
            </a:extLst>
          </p:cNvPr>
          <p:cNvSpPr>
            <a:spLocks noGrp="1"/>
          </p:cNvSpPr>
          <p:nvPr>
            <p:ph type="sldNum" sz="quarter" idx="5"/>
          </p:nvPr>
        </p:nvSpPr>
        <p:spPr/>
        <p:txBody>
          <a:bodyPr/>
          <a:lstStyle/>
          <a:p>
            <a:fld id="{6783F0CC-6F98-4B0A-97C3-9B98A3C2EDF3}" type="slidenum">
              <a:rPr lang="en-US" smtClean="0"/>
              <a:t>20</a:t>
            </a:fld>
            <a:endParaRPr lang="en-US"/>
          </a:p>
        </p:txBody>
      </p:sp>
    </p:spTree>
    <p:extLst>
      <p:ext uri="{BB962C8B-B14F-4D97-AF65-F5344CB8AC3E}">
        <p14:creationId xmlns:p14="http://schemas.microsoft.com/office/powerpoint/2010/main" val="14104362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83F0CC-6F98-4B0A-97C3-9B98A3C2EDF3}" type="slidenum">
              <a:rPr lang="en-US" smtClean="0"/>
              <a:t>2</a:t>
            </a:fld>
            <a:endParaRPr lang="en-US"/>
          </a:p>
        </p:txBody>
      </p:sp>
    </p:spTree>
    <p:extLst>
      <p:ext uri="{BB962C8B-B14F-4D97-AF65-F5344CB8AC3E}">
        <p14:creationId xmlns:p14="http://schemas.microsoft.com/office/powerpoint/2010/main" val="11536285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highlight>
                <a:srgbClr val="FFFFFF"/>
              </a:highlight>
            </a:endParaRPr>
          </a:p>
        </p:txBody>
      </p:sp>
      <p:sp>
        <p:nvSpPr>
          <p:cNvPr id="4" name="Slide Number Placeholder 3"/>
          <p:cNvSpPr>
            <a:spLocks noGrp="1"/>
          </p:cNvSpPr>
          <p:nvPr>
            <p:ph type="sldNum" sz="quarter" idx="5"/>
          </p:nvPr>
        </p:nvSpPr>
        <p:spPr/>
        <p:txBody>
          <a:bodyPr/>
          <a:lstStyle/>
          <a:p>
            <a:fld id="{6783F0CC-6F98-4B0A-97C3-9B98A3C2EDF3}" type="slidenum">
              <a:rPr lang="en-US" smtClean="0"/>
              <a:t>21</a:t>
            </a:fld>
            <a:endParaRPr lang="en-US"/>
          </a:p>
        </p:txBody>
      </p:sp>
    </p:spTree>
    <p:extLst>
      <p:ext uri="{BB962C8B-B14F-4D97-AF65-F5344CB8AC3E}">
        <p14:creationId xmlns:p14="http://schemas.microsoft.com/office/powerpoint/2010/main" val="20576135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4844CE-07AC-3933-0D9E-C659796A82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19854B-5303-E737-D4CE-E51214119D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7A661A-612F-022C-7F8D-2A513D9EFCEE}"/>
              </a:ext>
            </a:extLst>
          </p:cNvPr>
          <p:cNvSpPr>
            <a:spLocks noGrp="1"/>
          </p:cNvSpPr>
          <p:nvPr>
            <p:ph type="body" idx="1"/>
          </p:nvPr>
        </p:nvSpPr>
        <p:spPr/>
        <p:txBody>
          <a:bodyPr/>
          <a:lstStyle/>
          <a:p>
            <a:r>
              <a:rPr lang="en-US"/>
              <a:t>Instructor Notes</a:t>
            </a:r>
          </a:p>
          <a:p>
            <a:r>
              <a:rPr lang="en-US"/>
              <a:t>Do: Display &amp; review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D6E8CC06-301F-DDAB-06DA-B5FF4BA647CF}"/>
              </a:ext>
            </a:extLst>
          </p:cNvPr>
          <p:cNvSpPr>
            <a:spLocks noGrp="1"/>
          </p:cNvSpPr>
          <p:nvPr>
            <p:ph type="sldNum" sz="quarter" idx="5"/>
          </p:nvPr>
        </p:nvSpPr>
        <p:spPr/>
        <p:txBody>
          <a:bodyPr/>
          <a:lstStyle/>
          <a:p>
            <a:fld id="{6783F0CC-6F98-4B0A-97C3-9B98A3C2EDF3}" type="slidenum">
              <a:rPr lang="en-US" smtClean="0"/>
              <a:t>22</a:t>
            </a:fld>
            <a:endParaRPr lang="en-US"/>
          </a:p>
        </p:txBody>
      </p:sp>
    </p:spTree>
    <p:extLst>
      <p:ext uri="{BB962C8B-B14F-4D97-AF65-F5344CB8AC3E}">
        <p14:creationId xmlns:p14="http://schemas.microsoft.com/office/powerpoint/2010/main" val="34189222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7FDDAB-C372-8A2B-ED30-5F12F9633F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2E661A-636E-A553-399F-1B114281EE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6DFE0E-4597-EA06-9ABD-64736A70D8B2}"/>
              </a:ext>
            </a:extLst>
          </p:cNvPr>
          <p:cNvSpPr>
            <a:spLocks noGrp="1"/>
          </p:cNvSpPr>
          <p:nvPr>
            <p:ph type="body" idx="1"/>
          </p:nvPr>
        </p:nvSpPr>
        <p:spPr/>
        <p:txBody>
          <a:bodyPr/>
          <a:lstStyle/>
          <a:p>
            <a:r>
              <a:rPr lang="en-US"/>
              <a:t>Instructor Notes</a:t>
            </a:r>
          </a:p>
          <a:p>
            <a:r>
              <a:rPr lang="en-US"/>
              <a:t>Do: Display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7273BA47-5301-60A6-8B8F-DC90D45EDD1C}"/>
              </a:ext>
            </a:extLst>
          </p:cNvPr>
          <p:cNvSpPr>
            <a:spLocks noGrp="1"/>
          </p:cNvSpPr>
          <p:nvPr>
            <p:ph type="sldNum" sz="quarter" idx="5"/>
          </p:nvPr>
        </p:nvSpPr>
        <p:spPr/>
        <p:txBody>
          <a:bodyPr/>
          <a:lstStyle/>
          <a:p>
            <a:fld id="{6783F0CC-6F98-4B0A-97C3-9B98A3C2EDF3}" type="slidenum">
              <a:rPr lang="en-US" smtClean="0"/>
              <a:t>23</a:t>
            </a:fld>
            <a:endParaRPr lang="en-US"/>
          </a:p>
        </p:txBody>
      </p:sp>
    </p:spTree>
    <p:extLst>
      <p:ext uri="{BB962C8B-B14F-4D97-AF65-F5344CB8AC3E}">
        <p14:creationId xmlns:p14="http://schemas.microsoft.com/office/powerpoint/2010/main" val="17156615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1F0958-333D-7A2B-C0E9-58054B6E0A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CDBE25-6F8D-2943-0BBA-191D69B92C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A95F54-847C-876F-099F-066D0AE5EA0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2A188CD-6131-8F35-A4F4-0AEA4F601C38}"/>
              </a:ext>
            </a:extLst>
          </p:cNvPr>
          <p:cNvSpPr>
            <a:spLocks noGrp="1"/>
          </p:cNvSpPr>
          <p:nvPr>
            <p:ph type="sldNum" sz="quarter" idx="5"/>
          </p:nvPr>
        </p:nvSpPr>
        <p:spPr/>
        <p:txBody>
          <a:bodyPr/>
          <a:lstStyle/>
          <a:p>
            <a:fld id="{6783F0CC-6F98-4B0A-97C3-9B98A3C2EDF3}" type="slidenum">
              <a:rPr lang="en-US" smtClean="0"/>
              <a:t>24</a:t>
            </a:fld>
            <a:endParaRPr lang="en-US"/>
          </a:p>
        </p:txBody>
      </p:sp>
    </p:spTree>
    <p:extLst>
      <p:ext uri="{BB962C8B-B14F-4D97-AF65-F5344CB8AC3E}">
        <p14:creationId xmlns:p14="http://schemas.microsoft.com/office/powerpoint/2010/main" val="33412723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5DBC72-2708-27EA-E4C6-4187966BB8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581432-A672-BEAF-4984-523678215F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F455FC-AEF7-D547-6580-67AFDC2BA29B}"/>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CF01E16E-C7E9-AD97-4C92-91CD9A18C009}"/>
              </a:ext>
            </a:extLst>
          </p:cNvPr>
          <p:cNvSpPr>
            <a:spLocks noGrp="1"/>
          </p:cNvSpPr>
          <p:nvPr>
            <p:ph type="sldNum" sz="quarter" idx="5"/>
          </p:nvPr>
        </p:nvSpPr>
        <p:spPr/>
        <p:txBody>
          <a:bodyPr/>
          <a:lstStyle/>
          <a:p>
            <a:fld id="{6783F0CC-6F98-4B0A-97C3-9B98A3C2EDF3}" type="slidenum">
              <a:rPr lang="en-US" smtClean="0"/>
              <a:t>25</a:t>
            </a:fld>
            <a:endParaRPr lang="en-US"/>
          </a:p>
        </p:txBody>
      </p:sp>
    </p:spTree>
    <p:extLst>
      <p:ext uri="{BB962C8B-B14F-4D97-AF65-F5344CB8AC3E}">
        <p14:creationId xmlns:p14="http://schemas.microsoft.com/office/powerpoint/2010/main" val="37621428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BAB7B1-E8BF-095A-D6EC-44FEBDDC60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DE3153-4408-EF80-9820-A90D35F9B6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22AB55-1319-FA84-F85C-863DC5A980C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235B276-D1F2-B821-E558-C8916236BD4A}"/>
              </a:ext>
            </a:extLst>
          </p:cNvPr>
          <p:cNvSpPr>
            <a:spLocks noGrp="1"/>
          </p:cNvSpPr>
          <p:nvPr>
            <p:ph type="sldNum" sz="quarter" idx="5"/>
          </p:nvPr>
        </p:nvSpPr>
        <p:spPr/>
        <p:txBody>
          <a:bodyPr/>
          <a:lstStyle/>
          <a:p>
            <a:fld id="{6783F0CC-6F98-4B0A-97C3-9B98A3C2EDF3}" type="slidenum">
              <a:rPr lang="en-US" smtClean="0"/>
              <a:t>26</a:t>
            </a:fld>
            <a:endParaRPr lang="en-US"/>
          </a:p>
        </p:txBody>
      </p:sp>
    </p:spTree>
    <p:extLst>
      <p:ext uri="{BB962C8B-B14F-4D97-AF65-F5344CB8AC3E}">
        <p14:creationId xmlns:p14="http://schemas.microsoft.com/office/powerpoint/2010/main" val="14104362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highlight>
                <a:srgbClr val="FFFFFF"/>
              </a:highlight>
            </a:endParaRPr>
          </a:p>
        </p:txBody>
      </p:sp>
      <p:sp>
        <p:nvSpPr>
          <p:cNvPr id="4" name="Slide Number Placeholder 3"/>
          <p:cNvSpPr>
            <a:spLocks noGrp="1"/>
          </p:cNvSpPr>
          <p:nvPr>
            <p:ph type="sldNum" sz="quarter" idx="5"/>
          </p:nvPr>
        </p:nvSpPr>
        <p:spPr/>
        <p:txBody>
          <a:bodyPr/>
          <a:lstStyle/>
          <a:p>
            <a:fld id="{6783F0CC-6F98-4B0A-97C3-9B98A3C2EDF3}" type="slidenum">
              <a:rPr lang="en-US" smtClean="0"/>
              <a:t>27</a:t>
            </a:fld>
            <a:endParaRPr lang="en-US"/>
          </a:p>
        </p:txBody>
      </p:sp>
    </p:spTree>
    <p:extLst>
      <p:ext uri="{BB962C8B-B14F-4D97-AF65-F5344CB8AC3E}">
        <p14:creationId xmlns:p14="http://schemas.microsoft.com/office/powerpoint/2010/main" val="205761357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4844CE-07AC-3933-0D9E-C659796A82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19854B-5303-E737-D4CE-E51214119D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7A661A-612F-022C-7F8D-2A513D9EFCEE}"/>
              </a:ext>
            </a:extLst>
          </p:cNvPr>
          <p:cNvSpPr>
            <a:spLocks noGrp="1"/>
          </p:cNvSpPr>
          <p:nvPr>
            <p:ph type="body" idx="1"/>
          </p:nvPr>
        </p:nvSpPr>
        <p:spPr/>
        <p:txBody>
          <a:bodyPr/>
          <a:lstStyle/>
          <a:p>
            <a:r>
              <a:rPr lang="en-US"/>
              <a:t>Instructor Notes</a:t>
            </a:r>
          </a:p>
          <a:p>
            <a:r>
              <a:rPr lang="en-US"/>
              <a:t>Do: Display &amp; review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D6E8CC06-301F-DDAB-06DA-B5FF4BA647CF}"/>
              </a:ext>
            </a:extLst>
          </p:cNvPr>
          <p:cNvSpPr>
            <a:spLocks noGrp="1"/>
          </p:cNvSpPr>
          <p:nvPr>
            <p:ph type="sldNum" sz="quarter" idx="5"/>
          </p:nvPr>
        </p:nvSpPr>
        <p:spPr/>
        <p:txBody>
          <a:bodyPr/>
          <a:lstStyle/>
          <a:p>
            <a:fld id="{6783F0CC-6F98-4B0A-97C3-9B98A3C2EDF3}" type="slidenum">
              <a:rPr lang="en-US" smtClean="0"/>
              <a:t>28</a:t>
            </a:fld>
            <a:endParaRPr lang="en-US"/>
          </a:p>
        </p:txBody>
      </p:sp>
    </p:spTree>
    <p:extLst>
      <p:ext uri="{BB962C8B-B14F-4D97-AF65-F5344CB8AC3E}">
        <p14:creationId xmlns:p14="http://schemas.microsoft.com/office/powerpoint/2010/main" val="34189222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22FFF4-D898-853E-7019-BCC6FEF752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DCFA9F-9D0C-8DAC-3540-015345BDF1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78798A-A717-940B-EC0A-CDECE210CAF1}"/>
              </a:ext>
            </a:extLst>
          </p:cNvPr>
          <p:cNvSpPr>
            <a:spLocks noGrp="1"/>
          </p:cNvSpPr>
          <p:nvPr>
            <p:ph type="body" idx="1"/>
          </p:nvPr>
        </p:nvSpPr>
        <p:spPr/>
        <p:txBody>
          <a:bodyPr/>
          <a:lstStyle/>
          <a:p>
            <a:r>
              <a:rPr lang="en-US"/>
              <a:t>Instructor Notes</a:t>
            </a:r>
          </a:p>
          <a:p>
            <a:r>
              <a:rPr lang="en-US"/>
              <a:t>Do: Display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5B5C0351-5BED-F886-4A59-4FBE58AD5502}"/>
              </a:ext>
            </a:extLst>
          </p:cNvPr>
          <p:cNvSpPr>
            <a:spLocks noGrp="1"/>
          </p:cNvSpPr>
          <p:nvPr>
            <p:ph type="sldNum" sz="quarter" idx="5"/>
          </p:nvPr>
        </p:nvSpPr>
        <p:spPr/>
        <p:txBody>
          <a:bodyPr/>
          <a:lstStyle/>
          <a:p>
            <a:fld id="{6783F0CC-6F98-4B0A-97C3-9B98A3C2EDF3}" type="slidenum">
              <a:rPr lang="en-US" smtClean="0"/>
              <a:t>29</a:t>
            </a:fld>
            <a:endParaRPr lang="en-US"/>
          </a:p>
        </p:txBody>
      </p:sp>
    </p:spTree>
    <p:extLst>
      <p:ext uri="{BB962C8B-B14F-4D97-AF65-F5344CB8AC3E}">
        <p14:creationId xmlns:p14="http://schemas.microsoft.com/office/powerpoint/2010/main" val="317104223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3D706F-83C5-9323-2205-02169278E7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F0095D-0508-72EF-B8AC-3BBAF37B3E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BC1E65-174C-1BCD-5105-4E3EB96BEE0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631678E-32E8-0B74-C2D0-E147B4D62759}"/>
              </a:ext>
            </a:extLst>
          </p:cNvPr>
          <p:cNvSpPr>
            <a:spLocks noGrp="1"/>
          </p:cNvSpPr>
          <p:nvPr>
            <p:ph type="sldNum" sz="quarter" idx="5"/>
          </p:nvPr>
        </p:nvSpPr>
        <p:spPr/>
        <p:txBody>
          <a:bodyPr/>
          <a:lstStyle/>
          <a:p>
            <a:fld id="{6783F0CC-6F98-4B0A-97C3-9B98A3C2EDF3}" type="slidenum">
              <a:rPr lang="en-US" smtClean="0"/>
              <a:t>30</a:t>
            </a:fld>
            <a:endParaRPr lang="en-US"/>
          </a:p>
        </p:txBody>
      </p:sp>
    </p:spTree>
    <p:extLst>
      <p:ext uri="{BB962C8B-B14F-4D97-AF65-F5344CB8AC3E}">
        <p14:creationId xmlns:p14="http://schemas.microsoft.com/office/powerpoint/2010/main" val="15388278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8946">
              <a:defRPr/>
            </a:pPr>
            <a:r>
              <a:rPr lang="en-US" b="1">
                <a:latin typeface="Verdana"/>
                <a:ea typeface="Verdana"/>
              </a:rPr>
              <a:t>Instructor Notes:</a:t>
            </a:r>
          </a:p>
          <a:p>
            <a:pPr defTabSz="998946">
              <a:defRPr/>
            </a:pPr>
            <a:endParaRPr lang="en-US" b="1">
              <a:latin typeface="Verdana" panose="020B0604030504040204" pitchFamily="34" charset="0"/>
              <a:ea typeface="Verdana" panose="020B0604030504040204" pitchFamily="34" charset="0"/>
            </a:endParaRPr>
          </a:p>
          <a:p>
            <a:pPr defTabSz="998946">
              <a:defRPr/>
            </a:pPr>
            <a:r>
              <a:rPr lang="en-US" b="1">
                <a:latin typeface="Verdana"/>
                <a:ea typeface="Verdana"/>
              </a:rPr>
              <a:t>Do:</a:t>
            </a:r>
          </a:p>
          <a:p>
            <a:pPr marL="186690" indent="-186690">
              <a:buFont typeface="Arial" panose="020B0604020202020204" pitchFamily="34" charset="0"/>
              <a:buChar char="•"/>
            </a:pPr>
            <a:r>
              <a:rPr lang="en-US">
                <a:latin typeface="Verdana"/>
                <a:ea typeface="Verdana"/>
              </a:rPr>
              <a:t>Display PPT slide.</a:t>
            </a:r>
          </a:p>
          <a:p>
            <a:pPr marL="186690" indent="-186690" defTabSz="982658">
              <a:buFont typeface="Arial" panose="020B0604020202020204" pitchFamily="34" charset="0"/>
              <a:buChar char="•"/>
              <a:defRPr/>
            </a:pPr>
            <a:r>
              <a:rPr lang="en-US">
                <a:latin typeface="Verdana"/>
                <a:ea typeface="Verdana"/>
              </a:rPr>
              <a:t>Review the slide.</a:t>
            </a:r>
          </a:p>
          <a:p>
            <a:pPr defTabSz="982658">
              <a:defRPr/>
            </a:pPr>
            <a:endParaRPr lang="en-US">
              <a:latin typeface="Verdana" panose="020B0604030504040204" pitchFamily="34" charset="0"/>
              <a:ea typeface="Verdana" panose="020B0604030504040204" pitchFamily="34" charset="0"/>
            </a:endParaRPr>
          </a:p>
        </p:txBody>
      </p:sp>
      <p:sp>
        <p:nvSpPr>
          <p:cNvPr id="4" name="Slide Number Placeholder 3"/>
          <p:cNvSpPr>
            <a:spLocks noGrp="1"/>
          </p:cNvSpPr>
          <p:nvPr>
            <p:ph type="sldNum" sz="quarter" idx="5"/>
          </p:nvPr>
        </p:nvSpPr>
        <p:spPr/>
        <p:txBody>
          <a:bodyPr/>
          <a:lstStyle/>
          <a:p>
            <a:fld id="{6783F0CC-6F98-4B0A-97C3-9B98A3C2EDF3}" type="slidenum">
              <a:rPr lang="en-US" smtClean="0"/>
              <a:t>3</a:t>
            </a:fld>
            <a:endParaRPr lang="en-US"/>
          </a:p>
        </p:txBody>
      </p:sp>
    </p:spTree>
    <p:extLst>
      <p:ext uri="{BB962C8B-B14F-4D97-AF65-F5344CB8AC3E}">
        <p14:creationId xmlns:p14="http://schemas.microsoft.com/office/powerpoint/2010/main" val="191278616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048A7C-99CE-F476-9D0E-FA347A7954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CD15B9-89DA-588D-A3EA-8FB478B64F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9AE821-B615-688E-4202-8B60DF4ECBFB}"/>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F68E332B-1E33-96C7-986C-2E592DBCDAC5}"/>
              </a:ext>
            </a:extLst>
          </p:cNvPr>
          <p:cNvSpPr>
            <a:spLocks noGrp="1"/>
          </p:cNvSpPr>
          <p:nvPr>
            <p:ph type="sldNum" sz="quarter" idx="5"/>
          </p:nvPr>
        </p:nvSpPr>
        <p:spPr/>
        <p:txBody>
          <a:bodyPr/>
          <a:lstStyle/>
          <a:p>
            <a:fld id="{6783F0CC-6F98-4B0A-97C3-9B98A3C2EDF3}" type="slidenum">
              <a:rPr lang="en-US" smtClean="0"/>
              <a:t>31</a:t>
            </a:fld>
            <a:endParaRPr lang="en-US"/>
          </a:p>
        </p:txBody>
      </p:sp>
    </p:spTree>
    <p:extLst>
      <p:ext uri="{BB962C8B-B14F-4D97-AF65-F5344CB8AC3E}">
        <p14:creationId xmlns:p14="http://schemas.microsoft.com/office/powerpoint/2010/main" val="72403838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8A86A0-AF99-820F-C4D3-72A640B77D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51845F-695D-72BD-FC72-95A1E8678C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445A9D-CC3C-B5A9-CDFB-2681C89C9D9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13FE261-076A-F352-1E3A-346F25E25166}"/>
              </a:ext>
            </a:extLst>
          </p:cNvPr>
          <p:cNvSpPr>
            <a:spLocks noGrp="1"/>
          </p:cNvSpPr>
          <p:nvPr>
            <p:ph type="sldNum" sz="quarter" idx="5"/>
          </p:nvPr>
        </p:nvSpPr>
        <p:spPr/>
        <p:txBody>
          <a:bodyPr/>
          <a:lstStyle/>
          <a:p>
            <a:fld id="{6783F0CC-6F98-4B0A-97C3-9B98A3C2EDF3}" type="slidenum">
              <a:rPr lang="en-US" smtClean="0"/>
              <a:t>32</a:t>
            </a:fld>
            <a:endParaRPr lang="en-US"/>
          </a:p>
        </p:txBody>
      </p:sp>
    </p:spTree>
    <p:extLst>
      <p:ext uri="{BB962C8B-B14F-4D97-AF65-F5344CB8AC3E}">
        <p14:creationId xmlns:p14="http://schemas.microsoft.com/office/powerpoint/2010/main" val="98912080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291C79-BDFB-1400-CE0D-5A2D5D8141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CBD44E-54F7-5FCA-AD5F-28626CBACB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1A786C-9B8E-E87B-466B-79BB058FE080}"/>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7A77BC3D-D8C5-59B3-1603-5CA8B633112C}"/>
              </a:ext>
            </a:extLst>
          </p:cNvPr>
          <p:cNvSpPr>
            <a:spLocks noGrp="1"/>
          </p:cNvSpPr>
          <p:nvPr>
            <p:ph type="sldNum" sz="quarter" idx="5"/>
          </p:nvPr>
        </p:nvSpPr>
        <p:spPr/>
        <p:txBody>
          <a:bodyPr/>
          <a:lstStyle/>
          <a:p>
            <a:fld id="{6783F0CC-6F98-4B0A-97C3-9B98A3C2EDF3}" type="slidenum">
              <a:rPr lang="en-US" smtClean="0"/>
              <a:t>33</a:t>
            </a:fld>
            <a:endParaRPr lang="en-US"/>
          </a:p>
        </p:txBody>
      </p:sp>
    </p:spTree>
    <p:extLst>
      <p:ext uri="{BB962C8B-B14F-4D97-AF65-F5344CB8AC3E}">
        <p14:creationId xmlns:p14="http://schemas.microsoft.com/office/powerpoint/2010/main" val="242783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F5BEBB-3A3A-088F-29F8-F900AA9D43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D29B21-C1FC-091A-5A05-7AC1A6846C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4A7DF3-259D-66C4-7C3D-18000063A74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6AF51D6-A8FA-F777-1C3A-CEBBFBBA2D24}"/>
              </a:ext>
            </a:extLst>
          </p:cNvPr>
          <p:cNvSpPr>
            <a:spLocks noGrp="1"/>
          </p:cNvSpPr>
          <p:nvPr>
            <p:ph type="sldNum" sz="quarter" idx="5"/>
          </p:nvPr>
        </p:nvSpPr>
        <p:spPr/>
        <p:txBody>
          <a:bodyPr/>
          <a:lstStyle/>
          <a:p>
            <a:fld id="{6783F0CC-6F98-4B0A-97C3-9B98A3C2EDF3}" type="slidenum">
              <a:rPr lang="en-US" smtClean="0"/>
              <a:t>34</a:t>
            </a:fld>
            <a:endParaRPr lang="en-US"/>
          </a:p>
        </p:txBody>
      </p:sp>
    </p:spTree>
    <p:extLst>
      <p:ext uri="{BB962C8B-B14F-4D97-AF65-F5344CB8AC3E}">
        <p14:creationId xmlns:p14="http://schemas.microsoft.com/office/powerpoint/2010/main" val="194652358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B1A3B8-1B32-3C76-3E26-82CA7CF874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EABD96-6C47-C7B4-7C7B-A27A00A6B3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AA2474-8A93-E105-A5AE-BEB98028B669}"/>
              </a:ext>
            </a:extLst>
          </p:cNvPr>
          <p:cNvSpPr>
            <a:spLocks noGrp="1"/>
          </p:cNvSpPr>
          <p:nvPr>
            <p:ph type="body" idx="1"/>
          </p:nvPr>
        </p:nvSpPr>
        <p:spPr/>
        <p:txBody>
          <a:bodyPr/>
          <a:lstStyle/>
          <a:p>
            <a:r>
              <a:rPr lang="en-US"/>
              <a:t>Instructor Notes</a:t>
            </a:r>
          </a:p>
          <a:p>
            <a:r>
              <a:rPr lang="en-US"/>
              <a:t>Do: Display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A0EFC3FA-6EBA-D36E-5C1A-73AB15D6D831}"/>
              </a:ext>
            </a:extLst>
          </p:cNvPr>
          <p:cNvSpPr>
            <a:spLocks noGrp="1"/>
          </p:cNvSpPr>
          <p:nvPr>
            <p:ph type="sldNum" sz="quarter" idx="5"/>
          </p:nvPr>
        </p:nvSpPr>
        <p:spPr/>
        <p:txBody>
          <a:bodyPr/>
          <a:lstStyle/>
          <a:p>
            <a:fld id="{6783F0CC-6F98-4B0A-97C3-9B98A3C2EDF3}" type="slidenum">
              <a:rPr lang="en-US" smtClean="0"/>
              <a:t>35</a:t>
            </a:fld>
            <a:endParaRPr lang="en-US"/>
          </a:p>
        </p:txBody>
      </p:sp>
    </p:spTree>
    <p:extLst>
      <p:ext uri="{BB962C8B-B14F-4D97-AF65-F5344CB8AC3E}">
        <p14:creationId xmlns:p14="http://schemas.microsoft.com/office/powerpoint/2010/main" val="139742719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87303A-6A4C-BC88-CDB8-162DFE7EBF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8AF3B7-6C60-F3CF-777A-27F6DD6487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1F8894-1A4C-6B01-CE04-B92E24F77A1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A098167-BD43-CC25-BE86-CA0E1A2C6671}"/>
              </a:ext>
            </a:extLst>
          </p:cNvPr>
          <p:cNvSpPr>
            <a:spLocks noGrp="1"/>
          </p:cNvSpPr>
          <p:nvPr>
            <p:ph type="sldNum" sz="quarter" idx="5"/>
          </p:nvPr>
        </p:nvSpPr>
        <p:spPr/>
        <p:txBody>
          <a:bodyPr/>
          <a:lstStyle/>
          <a:p>
            <a:fld id="{6783F0CC-6F98-4B0A-97C3-9B98A3C2EDF3}" type="slidenum">
              <a:rPr lang="en-US" smtClean="0"/>
              <a:t>36</a:t>
            </a:fld>
            <a:endParaRPr lang="en-US"/>
          </a:p>
        </p:txBody>
      </p:sp>
    </p:spTree>
    <p:extLst>
      <p:ext uri="{BB962C8B-B14F-4D97-AF65-F5344CB8AC3E}">
        <p14:creationId xmlns:p14="http://schemas.microsoft.com/office/powerpoint/2010/main" val="1195538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1BE9BC-4B4E-C8D4-401D-0126EF6E06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DD34F2-643F-A03D-2D9D-38FA9BF84F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5A1595-3ADE-D5C1-1BA8-FAF2043BDD3D}"/>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B4AF440D-14ED-E23A-D862-8CED188FDC68}"/>
              </a:ext>
            </a:extLst>
          </p:cNvPr>
          <p:cNvSpPr>
            <a:spLocks noGrp="1"/>
          </p:cNvSpPr>
          <p:nvPr>
            <p:ph type="sldNum" sz="quarter" idx="5"/>
          </p:nvPr>
        </p:nvSpPr>
        <p:spPr/>
        <p:txBody>
          <a:bodyPr/>
          <a:lstStyle/>
          <a:p>
            <a:fld id="{6783F0CC-6F98-4B0A-97C3-9B98A3C2EDF3}" type="slidenum">
              <a:rPr lang="en-US" smtClean="0"/>
              <a:t>37</a:t>
            </a:fld>
            <a:endParaRPr lang="en-US"/>
          </a:p>
        </p:txBody>
      </p:sp>
    </p:spTree>
    <p:extLst>
      <p:ext uri="{BB962C8B-B14F-4D97-AF65-F5344CB8AC3E}">
        <p14:creationId xmlns:p14="http://schemas.microsoft.com/office/powerpoint/2010/main" val="402032697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977F43-61BD-C056-0B32-2B18829C55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7556AE-325D-C048-2B6C-A00729EAD9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A2B823-26BD-72CE-05AC-592853E46B9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12E39B3-034A-3D16-5790-2E0B528763ED}"/>
              </a:ext>
            </a:extLst>
          </p:cNvPr>
          <p:cNvSpPr>
            <a:spLocks noGrp="1"/>
          </p:cNvSpPr>
          <p:nvPr>
            <p:ph type="sldNum" sz="quarter" idx="5"/>
          </p:nvPr>
        </p:nvSpPr>
        <p:spPr/>
        <p:txBody>
          <a:bodyPr/>
          <a:lstStyle/>
          <a:p>
            <a:fld id="{6783F0CC-6F98-4B0A-97C3-9B98A3C2EDF3}" type="slidenum">
              <a:rPr lang="en-US" smtClean="0"/>
              <a:t>38</a:t>
            </a:fld>
            <a:endParaRPr lang="en-US"/>
          </a:p>
        </p:txBody>
      </p:sp>
    </p:spTree>
    <p:extLst>
      <p:ext uri="{BB962C8B-B14F-4D97-AF65-F5344CB8AC3E}">
        <p14:creationId xmlns:p14="http://schemas.microsoft.com/office/powerpoint/2010/main" val="274137628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FBD019-A2D6-F1EC-EF33-2289F4E4FB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663039-1955-A71D-D680-2D7046BE0D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575B85-6704-5A1E-6D5E-72D9F22716D7}"/>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1413EC41-51A1-14B1-5395-43100CCD84E2}"/>
              </a:ext>
            </a:extLst>
          </p:cNvPr>
          <p:cNvSpPr>
            <a:spLocks noGrp="1"/>
          </p:cNvSpPr>
          <p:nvPr>
            <p:ph type="sldNum" sz="quarter" idx="5"/>
          </p:nvPr>
        </p:nvSpPr>
        <p:spPr/>
        <p:txBody>
          <a:bodyPr/>
          <a:lstStyle/>
          <a:p>
            <a:fld id="{6783F0CC-6F98-4B0A-97C3-9B98A3C2EDF3}" type="slidenum">
              <a:rPr lang="en-US" smtClean="0"/>
              <a:t>39</a:t>
            </a:fld>
            <a:endParaRPr lang="en-US"/>
          </a:p>
        </p:txBody>
      </p:sp>
    </p:spTree>
    <p:extLst>
      <p:ext uri="{BB962C8B-B14F-4D97-AF65-F5344CB8AC3E}">
        <p14:creationId xmlns:p14="http://schemas.microsoft.com/office/powerpoint/2010/main" val="234283318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3787BE-D33A-1548-8872-D91AA0FAFA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554EA1-5B73-92EE-8625-AE010C0FA1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224629-046C-342E-2F12-C9FF20C9B4E9}"/>
              </a:ext>
            </a:extLst>
          </p:cNvPr>
          <p:cNvSpPr>
            <a:spLocks noGrp="1"/>
          </p:cNvSpPr>
          <p:nvPr>
            <p:ph type="body" idx="1"/>
          </p:nvPr>
        </p:nvSpPr>
        <p:spPr/>
        <p:txBody>
          <a:bodyPr/>
          <a:lstStyle/>
          <a:p>
            <a:r>
              <a:rPr lang="en-US"/>
              <a:t>Instructor Notes</a:t>
            </a:r>
          </a:p>
          <a:p>
            <a:r>
              <a:rPr lang="en-US"/>
              <a:t>Do: Display &amp; review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93760F78-F09C-8412-C5F3-B033594EB7AE}"/>
              </a:ext>
            </a:extLst>
          </p:cNvPr>
          <p:cNvSpPr>
            <a:spLocks noGrp="1"/>
          </p:cNvSpPr>
          <p:nvPr>
            <p:ph type="sldNum" sz="quarter" idx="5"/>
          </p:nvPr>
        </p:nvSpPr>
        <p:spPr/>
        <p:txBody>
          <a:bodyPr/>
          <a:lstStyle/>
          <a:p>
            <a:fld id="{6783F0CC-6F98-4B0A-97C3-9B98A3C2EDF3}" type="slidenum">
              <a:rPr lang="en-US" smtClean="0"/>
              <a:t>40</a:t>
            </a:fld>
            <a:endParaRPr lang="en-US"/>
          </a:p>
        </p:txBody>
      </p:sp>
    </p:spTree>
    <p:extLst>
      <p:ext uri="{BB962C8B-B14F-4D97-AF65-F5344CB8AC3E}">
        <p14:creationId xmlns:p14="http://schemas.microsoft.com/office/powerpoint/2010/main" val="3960372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64ECDD-FA1B-82F3-2775-D497F55CBC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DED467-5FA5-6E1E-F3A3-9B83DF0666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399210-9F32-FB10-92C2-B64B0EFCE80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C4D1D73-B94C-2805-252A-AD970EE674B7}"/>
              </a:ext>
            </a:extLst>
          </p:cNvPr>
          <p:cNvSpPr>
            <a:spLocks noGrp="1"/>
          </p:cNvSpPr>
          <p:nvPr>
            <p:ph type="sldNum" sz="quarter" idx="5"/>
          </p:nvPr>
        </p:nvSpPr>
        <p:spPr/>
        <p:txBody>
          <a:bodyPr/>
          <a:lstStyle/>
          <a:p>
            <a:fld id="{6783F0CC-6F98-4B0A-97C3-9B98A3C2EDF3}" type="slidenum">
              <a:rPr lang="en-US" smtClean="0"/>
              <a:t>4</a:t>
            </a:fld>
            <a:endParaRPr lang="en-US"/>
          </a:p>
        </p:txBody>
      </p:sp>
    </p:spTree>
    <p:extLst>
      <p:ext uri="{BB962C8B-B14F-4D97-AF65-F5344CB8AC3E}">
        <p14:creationId xmlns:p14="http://schemas.microsoft.com/office/powerpoint/2010/main" val="38083476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83F0CC-6F98-4B0A-97C3-9B98A3C2EDF3}" type="slidenum">
              <a:rPr lang="en-US" smtClean="0"/>
              <a:t>5</a:t>
            </a:fld>
            <a:endParaRPr lang="en-US"/>
          </a:p>
        </p:txBody>
      </p:sp>
    </p:spTree>
    <p:extLst>
      <p:ext uri="{BB962C8B-B14F-4D97-AF65-F5344CB8AC3E}">
        <p14:creationId xmlns:p14="http://schemas.microsoft.com/office/powerpoint/2010/main" val="3808611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C1A8D4-C7EF-3D19-BEA7-787CCB9707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CE1FD-A034-E871-0E6D-C0A072463F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C38582-B52F-5AA0-4340-BBD3C6C5B95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E706716-D172-FCE0-B879-8A61D932BEC1}"/>
              </a:ext>
            </a:extLst>
          </p:cNvPr>
          <p:cNvSpPr>
            <a:spLocks noGrp="1"/>
          </p:cNvSpPr>
          <p:nvPr>
            <p:ph type="sldNum" sz="quarter" idx="5"/>
          </p:nvPr>
        </p:nvSpPr>
        <p:spPr/>
        <p:txBody>
          <a:bodyPr/>
          <a:lstStyle/>
          <a:p>
            <a:fld id="{6783F0CC-6F98-4B0A-97C3-9B98A3C2EDF3}" type="slidenum">
              <a:rPr lang="en-US" smtClean="0"/>
              <a:t>6</a:t>
            </a:fld>
            <a:endParaRPr lang="en-US"/>
          </a:p>
        </p:txBody>
      </p:sp>
    </p:spTree>
    <p:extLst>
      <p:ext uri="{BB962C8B-B14F-4D97-AF65-F5344CB8AC3E}">
        <p14:creationId xmlns:p14="http://schemas.microsoft.com/office/powerpoint/2010/main" val="34753963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557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83F0CC-6F98-4B0A-97C3-9B98A3C2EDF3}" type="slidenum">
              <a:rPr lang="en-US" smtClean="0"/>
              <a:t>7</a:t>
            </a:fld>
            <a:endParaRPr lang="en-US"/>
          </a:p>
        </p:txBody>
      </p:sp>
    </p:spTree>
    <p:extLst>
      <p:ext uri="{BB962C8B-B14F-4D97-AF65-F5344CB8AC3E}">
        <p14:creationId xmlns:p14="http://schemas.microsoft.com/office/powerpoint/2010/main" val="2641193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1D514F-BA2A-D197-48E2-B65B6C4E34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3A4158-659A-785A-2973-54E617EB91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8D0EE4-6514-C75D-2C21-B958ABF9E02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88D2D6A-BC41-7A0E-8EEF-BE12DDBC5E56}"/>
              </a:ext>
            </a:extLst>
          </p:cNvPr>
          <p:cNvSpPr>
            <a:spLocks noGrp="1"/>
          </p:cNvSpPr>
          <p:nvPr>
            <p:ph type="sldNum" sz="quarter" idx="5"/>
          </p:nvPr>
        </p:nvSpPr>
        <p:spPr/>
        <p:txBody>
          <a:bodyPr/>
          <a:lstStyle/>
          <a:p>
            <a:fld id="{6783F0CC-6F98-4B0A-97C3-9B98A3C2EDF3}" type="slidenum">
              <a:rPr lang="en-US" smtClean="0"/>
              <a:t>8</a:t>
            </a:fld>
            <a:endParaRPr lang="en-US"/>
          </a:p>
        </p:txBody>
      </p:sp>
    </p:spTree>
    <p:extLst>
      <p:ext uri="{BB962C8B-B14F-4D97-AF65-F5344CB8AC3E}">
        <p14:creationId xmlns:p14="http://schemas.microsoft.com/office/powerpoint/2010/main" val="30867262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8946">
              <a:defRPr/>
            </a:pPr>
            <a:endParaRPr lang="en-US" b="1">
              <a:latin typeface="Verdana"/>
              <a:ea typeface="Verdana"/>
            </a:endParaRPr>
          </a:p>
        </p:txBody>
      </p:sp>
      <p:sp>
        <p:nvSpPr>
          <p:cNvPr id="4" name="Slide Number Placeholder 3"/>
          <p:cNvSpPr>
            <a:spLocks noGrp="1"/>
          </p:cNvSpPr>
          <p:nvPr>
            <p:ph type="sldNum" sz="quarter" idx="5"/>
          </p:nvPr>
        </p:nvSpPr>
        <p:spPr/>
        <p:txBody>
          <a:bodyPr/>
          <a:lstStyle/>
          <a:p>
            <a:fld id="{6783F0CC-6F98-4B0A-97C3-9B98A3C2EDF3}" type="slidenum">
              <a:rPr lang="en-US" smtClean="0"/>
              <a:t>9</a:t>
            </a:fld>
            <a:endParaRPr lang="en-US"/>
          </a:p>
        </p:txBody>
      </p:sp>
    </p:spTree>
    <p:extLst>
      <p:ext uri="{BB962C8B-B14F-4D97-AF65-F5344CB8AC3E}">
        <p14:creationId xmlns:p14="http://schemas.microsoft.com/office/powerpoint/2010/main" val="1295808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_Light">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705102"/>
            <a:ext cx="16002000" cy="3427411"/>
          </a:xfrm>
        </p:spPr>
        <p:txBody>
          <a:bodyPr anchor="b">
            <a:noAutofit/>
          </a:bodyPr>
          <a:lstStyle>
            <a:lvl1pPr>
              <a:defRPr sz="9600"/>
            </a:lvl1pPr>
          </a:lstStyle>
          <a:p>
            <a:r>
              <a:rPr lang="en-US"/>
              <a:t>Click to edit Master title style</a:t>
            </a:r>
          </a:p>
        </p:txBody>
      </p:sp>
      <p:sp>
        <p:nvSpPr>
          <p:cNvPr id="3" name="Subtitle 2"/>
          <p:cNvSpPr>
            <a:spLocks noGrp="1"/>
          </p:cNvSpPr>
          <p:nvPr>
            <p:ph type="subTitle" idx="1"/>
          </p:nvPr>
        </p:nvSpPr>
        <p:spPr>
          <a:xfrm>
            <a:off x="1015552" y="6743700"/>
            <a:ext cx="16002000" cy="990600"/>
          </a:xfrm>
        </p:spPr>
        <p:txBody>
          <a:bodyPr>
            <a:normAutofit/>
          </a:bodyPr>
          <a:lstStyle>
            <a:lvl1pPr marL="0" indent="0" algn="l">
              <a:buNone/>
              <a:defRPr sz="2400">
                <a:solidFill>
                  <a:schemeClr val="tx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1015552" y="7932737"/>
            <a:ext cx="2133600" cy="365125"/>
          </a:xfrm>
        </p:spPr>
        <p:txBody>
          <a:bodyPr/>
          <a:lstStyle>
            <a:lvl1pPr>
              <a:defRPr sz="1800">
                <a:solidFill>
                  <a:schemeClr val="tx1"/>
                </a:solidFill>
              </a:defRPr>
            </a:lvl1pPr>
          </a:lstStyle>
          <a:p>
            <a:fld id="{7A83BF4E-8522-4035-81EE-013A62056697}" type="datetime1">
              <a:rPr lang="en-US" smtClean="0"/>
              <a:t>7/17/2026</a:t>
            </a:fld>
            <a:endParaRPr lang="en-US"/>
          </a:p>
        </p:txBody>
      </p:sp>
      <p:sp>
        <p:nvSpPr>
          <p:cNvPr id="7" name="AutoShape 2">
            <a:extLst>
              <a:ext uri="{FF2B5EF4-FFF2-40B4-BE49-F238E27FC236}">
                <a16:creationId xmlns:a16="http://schemas.microsoft.com/office/drawing/2014/main" id="{4CE85969-B5D8-F66F-ED7F-99785CDA49FB}"/>
              </a:ext>
            </a:extLst>
          </p:cNvPr>
          <p:cNvSpPr/>
          <p:nvPr userDrawn="1"/>
        </p:nvSpPr>
        <p:spPr>
          <a:xfrm flipV="1">
            <a:off x="990600" y="6438900"/>
            <a:ext cx="16230697" cy="0"/>
          </a:xfrm>
          <a:prstGeom prst="line">
            <a:avLst/>
          </a:prstGeom>
          <a:ln w="219075" cap="flat">
            <a:solidFill>
              <a:srgbClr val="A4D545"/>
            </a:solidFill>
            <a:prstDash val="solid"/>
            <a:headEnd type="none" w="sm" len="sm"/>
            <a:tailEnd type="none" w="sm" len="sm"/>
          </a:ln>
        </p:spPr>
        <p:txBody>
          <a:bodyPr/>
          <a:lstStyle/>
          <a:p>
            <a:endParaRPr lang="en-US"/>
          </a:p>
        </p:txBody>
      </p:sp>
      <p:pic>
        <p:nvPicPr>
          <p:cNvPr id="10" name="Picture 9" descr="Logo, company name&#10;&#10;AI-generated content may be incorrect.">
            <a:extLst>
              <a:ext uri="{FF2B5EF4-FFF2-40B4-BE49-F238E27FC236}">
                <a16:creationId xmlns:a16="http://schemas.microsoft.com/office/drawing/2014/main" id="{2BC52741-ED42-D12C-34C8-A182916A7BD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9936" y="647700"/>
            <a:ext cx="3886200" cy="1828800"/>
          </a:xfrm>
          <a:prstGeom prst="rect">
            <a:avLst/>
          </a:prstGeom>
        </p:spPr>
      </p:pic>
    </p:spTree>
  </p:cSld>
  <p:clrMapOvr>
    <a:masterClrMapping/>
  </p:clrMapOvr>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1_Right Picture Takeover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8051074" cy="1676400"/>
          </a:xfrm>
        </p:spPr>
        <p:txBody>
          <a:bodyPr anchor="b">
            <a:noAutofit/>
          </a:bodyPr>
          <a:lstStyle>
            <a:lvl1pPr algn="l">
              <a:defRPr sz="4800" b="1"/>
            </a:lvl1pPr>
          </a:lstStyle>
          <a:p>
            <a:r>
              <a:rPr lang="en-US"/>
              <a:t>Click to edit Master title style</a:t>
            </a:r>
          </a:p>
        </p:txBody>
      </p:sp>
      <p:sp>
        <p:nvSpPr>
          <p:cNvPr id="3" name="Picture Placeholder 2"/>
          <p:cNvSpPr>
            <a:spLocks noGrp="1"/>
          </p:cNvSpPr>
          <p:nvPr>
            <p:ph type="pic" idx="1"/>
          </p:nvPr>
        </p:nvSpPr>
        <p:spPr>
          <a:xfrm>
            <a:off x="9144000" y="0"/>
            <a:ext cx="9144000" cy="10287000"/>
          </a:xfrm>
          <a:solidFill>
            <a:schemeClr val="bg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4400" y="2400300"/>
            <a:ext cx="8051074" cy="6934200"/>
          </a:xfrm>
        </p:spPr>
        <p:txBody>
          <a:bodyPr>
            <a:normAutofit/>
          </a:bodyPr>
          <a:lstStyle>
            <a:lvl1pPr marL="0" indent="0">
              <a:buNone/>
              <a:defRPr sz="2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5C63ABD-843A-428B-987E-95DE3E64CDB5}" type="datetime1">
              <a:rPr lang="en-US" smtClean="0"/>
              <a:t>7/17/2026</a:t>
            </a:fld>
            <a:endParaRPr lang="en-US"/>
          </a:p>
        </p:txBody>
      </p:sp>
    </p:spTree>
    <p:extLst>
      <p:ext uri="{BB962C8B-B14F-4D97-AF65-F5344CB8AC3E}">
        <p14:creationId xmlns:p14="http://schemas.microsoft.com/office/powerpoint/2010/main" val="3197516390"/>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ig content slide">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16459200" cy="914400"/>
          </a:xfrm>
        </p:spPr>
        <p:txBody>
          <a:bodyPr anchor="t">
            <a:normAutofit/>
          </a:bodyPr>
          <a:lstStyle>
            <a:lvl1pPr>
              <a:defRPr sz="3600"/>
            </a:lvl1pPr>
          </a:lstStyle>
          <a:p>
            <a:r>
              <a:rPr lang="en-US"/>
              <a:t>Click to edit Master title style</a:t>
            </a:r>
          </a:p>
        </p:txBody>
      </p:sp>
      <p:sp>
        <p:nvSpPr>
          <p:cNvPr id="3" name="Date Placeholder 2"/>
          <p:cNvSpPr>
            <a:spLocks noGrp="1"/>
          </p:cNvSpPr>
          <p:nvPr>
            <p:ph type="dt" sz="half" idx="10"/>
          </p:nvPr>
        </p:nvSpPr>
        <p:spPr/>
        <p:txBody>
          <a:bodyPr/>
          <a:lstStyle/>
          <a:p>
            <a:fld id="{5605243B-99D7-47C2-9A8C-8C0AC14FFF7D}" type="datetime1">
              <a:rPr lang="en-US" smtClean="0"/>
              <a:t>7/17/2026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
        <p:nvSpPr>
          <p:cNvPr id="8" name="Content Placeholder 7">
            <a:extLst>
              <a:ext uri="{FF2B5EF4-FFF2-40B4-BE49-F238E27FC236}">
                <a16:creationId xmlns:a16="http://schemas.microsoft.com/office/drawing/2014/main" id="{C15423A7-63F1-FF4D-BD27-A1771E57E133}"/>
              </a:ext>
            </a:extLst>
          </p:cNvPr>
          <p:cNvSpPr>
            <a:spLocks noGrp="1"/>
          </p:cNvSpPr>
          <p:nvPr>
            <p:ph sz="quarter" idx="13"/>
          </p:nvPr>
        </p:nvSpPr>
        <p:spPr>
          <a:xfrm>
            <a:off x="914400" y="1485900"/>
            <a:ext cx="16459200" cy="7772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descr="Logo, company name&#10;&#10;AI-generated content may be incorrect.">
            <a:extLst>
              <a:ext uri="{FF2B5EF4-FFF2-40B4-BE49-F238E27FC236}">
                <a16:creationId xmlns:a16="http://schemas.microsoft.com/office/drawing/2014/main" id="{E110E99E-E35C-5B29-04E6-DDC6530EA1A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Big content slide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16459200" cy="914400"/>
          </a:xfrm>
        </p:spPr>
        <p:txBody>
          <a:bodyPr anchor="t">
            <a:normAutofit/>
          </a:bodyPr>
          <a:lstStyle>
            <a:lvl1pPr>
              <a:defRPr sz="3600"/>
            </a:lvl1pPr>
          </a:lstStyle>
          <a:p>
            <a:r>
              <a:rPr lang="en-US"/>
              <a:t>Click to edit Master title style</a:t>
            </a:r>
          </a:p>
        </p:txBody>
      </p:sp>
      <p:sp>
        <p:nvSpPr>
          <p:cNvPr id="3" name="Date Placeholder 2"/>
          <p:cNvSpPr>
            <a:spLocks noGrp="1"/>
          </p:cNvSpPr>
          <p:nvPr>
            <p:ph type="dt" sz="half" idx="10"/>
          </p:nvPr>
        </p:nvSpPr>
        <p:spPr/>
        <p:txBody>
          <a:bodyPr/>
          <a:lstStyle/>
          <a:p>
            <a:fld id="{0746E924-1DEE-4A35-A087-93CCF20B00D1}" type="datetime1">
              <a:rPr lang="en-US" smtClean="0"/>
              <a:t>7/17/2026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B6F15528-21DE-4FAA-801E-634DDDAF4B2B}" type="slidenum">
              <a:rPr lang="en-US" smtClean="0"/>
              <a:pPr/>
              <a:t>‹#›</a:t>
            </a:fld>
            <a:endParaRPr lang="en-US"/>
          </a:p>
        </p:txBody>
      </p:sp>
      <p:sp>
        <p:nvSpPr>
          <p:cNvPr id="8" name="Content Placeholder 7">
            <a:extLst>
              <a:ext uri="{FF2B5EF4-FFF2-40B4-BE49-F238E27FC236}">
                <a16:creationId xmlns:a16="http://schemas.microsoft.com/office/drawing/2014/main" id="{C15423A7-63F1-FF4D-BD27-A1771E57E133}"/>
              </a:ext>
            </a:extLst>
          </p:cNvPr>
          <p:cNvSpPr>
            <a:spLocks noGrp="1"/>
          </p:cNvSpPr>
          <p:nvPr>
            <p:ph sz="quarter" idx="13"/>
          </p:nvPr>
        </p:nvSpPr>
        <p:spPr>
          <a:xfrm>
            <a:off x="914400" y="1485900"/>
            <a:ext cx="16459200" cy="7772400"/>
          </a:xfrm>
        </p:spPr>
        <p:txBody>
          <a:bodyPr>
            <a:normAutofit/>
          </a:bodyPr>
          <a:lstStyle>
            <a:lvl1pPr>
              <a:defRPr sz="3600">
                <a:solidFill>
                  <a:schemeClr val="tx1"/>
                </a:solidFill>
              </a:defRPr>
            </a:lvl1pPr>
            <a:lvl2pPr>
              <a:defRPr sz="3200">
                <a:solidFill>
                  <a:schemeClr val="tx1"/>
                </a:solidFill>
              </a:defRPr>
            </a:lvl2pPr>
            <a:lvl3pPr>
              <a:defRPr sz="2800">
                <a:solidFill>
                  <a:schemeClr val="tx1"/>
                </a:solidFill>
              </a:defRPr>
            </a:lvl3pPr>
            <a:lvl4pPr>
              <a:defRPr sz="2400">
                <a:solidFill>
                  <a:schemeClr val="tx1"/>
                </a:solidFill>
              </a:defRPr>
            </a:lvl4pPr>
            <a:lvl5pP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3728113"/>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ue callout">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4648200" y="2476500"/>
            <a:ext cx="12725400" cy="6781800"/>
          </a:xfrm>
        </p:spPr>
        <p:txBody>
          <a:bodyPr>
            <a:normAutofit/>
          </a:bodyPr>
          <a:lstStyle>
            <a:lvl1pPr>
              <a:defRPr sz="3200"/>
            </a:lvl1pPr>
            <a:lvl2pPr>
              <a:defRPr sz="2800"/>
            </a:lvl2pPr>
            <a:lvl3pPr>
              <a:defRPr sz="24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z="1600">
                <a:solidFill>
                  <a:schemeClr val="tx1"/>
                </a:solidFill>
              </a:defRPr>
            </a:lvl1pPr>
          </a:lstStyle>
          <a:p>
            <a:fld id="{121BD94F-A9BC-427D-811B-B0B812A8CBEC}" type="datetime1">
              <a:rPr lang="en-US" smtClean="0"/>
              <a:t>7/17/2026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54F024EC-88B5-E18A-7F02-257AA6A5AD7A}"/>
              </a:ext>
            </a:extLst>
          </p:cNvPr>
          <p:cNvSpPr>
            <a:spLocks noGrp="1"/>
          </p:cNvSpPr>
          <p:nvPr>
            <p:ph type="body" sz="quarter" idx="13"/>
          </p:nvPr>
        </p:nvSpPr>
        <p:spPr>
          <a:xfrm>
            <a:off x="914400" y="2476498"/>
            <a:ext cx="3581400" cy="6781801"/>
          </a:xfrm>
          <a:solidFill>
            <a:srgbClr val="E7F4FF">
              <a:alpha val="50196"/>
            </a:srgbClr>
          </a:solidFill>
        </p:spPr>
        <p:txBody>
          <a:bodyPr lIns="182880" tIns="91440" rIns="182880"/>
          <a:lstStyle>
            <a:lvl1pPr marL="0" indent="0">
              <a:buNone/>
              <a:defRPr b="1"/>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descr="Logo, company name&#10;&#10;AI-generated content may be incorrect.">
            <a:extLst>
              <a:ext uri="{FF2B5EF4-FFF2-40B4-BE49-F238E27FC236}">
                <a16:creationId xmlns:a16="http://schemas.microsoft.com/office/drawing/2014/main" id="{F4FD5A23-6A52-462D-9486-6B92AA72700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4426807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Left callout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4648200" y="2476500"/>
            <a:ext cx="12725400" cy="6781800"/>
          </a:xfrm>
        </p:spPr>
        <p:txBody>
          <a:bodyPr>
            <a:normAutofit/>
          </a:bodyPr>
          <a:lstStyle>
            <a:lvl1pPr>
              <a:defRPr sz="3600">
                <a:solidFill>
                  <a:schemeClr val="tx1"/>
                </a:solidFill>
              </a:defRPr>
            </a:lvl1pPr>
            <a:lvl2pPr>
              <a:defRPr sz="3200">
                <a:solidFill>
                  <a:schemeClr val="tx1"/>
                </a:solidFill>
              </a:defRPr>
            </a:lvl2pPr>
            <a:lvl3pPr>
              <a:defRPr sz="2800">
                <a:solidFill>
                  <a:schemeClr val="tx1"/>
                </a:solidFill>
              </a:defRPr>
            </a:lvl3pPr>
            <a:lvl4pPr>
              <a:defRPr sz="2400">
                <a:solidFill>
                  <a:schemeClr val="tx1"/>
                </a:solidFill>
              </a:defRPr>
            </a:lvl4pPr>
            <a:lvl5pP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z="1600">
                <a:solidFill>
                  <a:schemeClr val="tx1"/>
                </a:solidFill>
              </a:defRPr>
            </a:lvl1pPr>
          </a:lstStyle>
          <a:p>
            <a:fld id="{162A9829-A6EA-4ED1-B418-209DDFB0C000}" type="datetime1">
              <a:rPr lang="en-US" smtClean="0"/>
              <a:t>7/17/2026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bg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54F024EC-88B5-E18A-7F02-257AA6A5AD7A}"/>
              </a:ext>
            </a:extLst>
          </p:cNvPr>
          <p:cNvSpPr>
            <a:spLocks noGrp="1"/>
          </p:cNvSpPr>
          <p:nvPr>
            <p:ph type="body" sz="quarter" idx="13"/>
          </p:nvPr>
        </p:nvSpPr>
        <p:spPr>
          <a:xfrm>
            <a:off x="914400" y="2476498"/>
            <a:ext cx="3581400" cy="6781801"/>
          </a:xfrm>
          <a:solidFill>
            <a:schemeClr val="tx1">
              <a:alpha val="90000"/>
            </a:schemeClr>
          </a:solidFill>
        </p:spPr>
        <p:txBody>
          <a:bodyPr lIns="182880" tIns="91440" rIns="182880">
            <a:normAutofit/>
          </a:bodyPr>
          <a:lstStyle>
            <a:lvl1pPr marL="0" indent="0">
              <a:buNone/>
              <a:defRPr sz="3200" b="1">
                <a:solidFill>
                  <a:schemeClr val="bg1"/>
                </a:solidFill>
              </a:defRPr>
            </a:lvl1pPr>
            <a:lvl2pPr>
              <a:defRPr sz="2800">
                <a:solidFill>
                  <a:schemeClr val="bg1"/>
                </a:solidFill>
              </a:defRPr>
            </a:lvl2pPr>
            <a:lvl3pPr>
              <a:defRPr sz="2400">
                <a:solidFill>
                  <a:schemeClr val="bg1"/>
                </a:solidFill>
              </a:defRPr>
            </a:lvl3pPr>
            <a:lvl4pPr>
              <a:defRPr sz="2000">
                <a:solidFill>
                  <a:schemeClr val="bg1"/>
                </a:solidFill>
              </a:defRPr>
            </a:lvl4pPr>
            <a:lvl5pPr>
              <a:defRPr sz="2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20696441"/>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iz Ques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4648200" y="2476500"/>
            <a:ext cx="12725400" cy="6781800"/>
          </a:xfrm>
        </p:spPr>
        <p:txBody>
          <a:bodyPr>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stStyle>
          <a:p>
            <a:pPr lvl="0"/>
            <a:r>
              <a:rPr lang="en-US"/>
              <a:t>Click to edit Master text styles</a:t>
            </a:r>
          </a:p>
        </p:txBody>
      </p:sp>
      <p:sp>
        <p:nvSpPr>
          <p:cNvPr id="4" name="Date Placeholder 3"/>
          <p:cNvSpPr>
            <a:spLocks noGrp="1"/>
          </p:cNvSpPr>
          <p:nvPr>
            <p:ph type="dt" sz="half" idx="10"/>
          </p:nvPr>
        </p:nvSpPr>
        <p:spPr/>
        <p:txBody>
          <a:bodyPr/>
          <a:lstStyle>
            <a:lvl1pPr>
              <a:defRPr sz="1600">
                <a:solidFill>
                  <a:schemeClr val="tx1"/>
                </a:solidFill>
              </a:defRPr>
            </a:lvl1pPr>
          </a:lstStyle>
          <a:p>
            <a:fld id="{32B540BA-282E-4A2A-ABCA-40A117B34A84}" type="datetime1">
              <a:rPr lang="en-US" smtClean="0"/>
              <a:t>7/17/2026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pic>
        <p:nvPicPr>
          <p:cNvPr id="10" name="Picture 9" descr="Logo, company name&#10;&#10;AI-generated content may be incorrect.">
            <a:extLst>
              <a:ext uri="{FF2B5EF4-FFF2-40B4-BE49-F238E27FC236}">
                <a16:creationId xmlns:a16="http://schemas.microsoft.com/office/drawing/2014/main" id="{9FE6E07D-CAF0-2732-1FEC-822C720CDE5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025152" y="442293"/>
            <a:ext cx="1318674" cy="1813176"/>
          </a:xfrm>
          <a:prstGeom prst="rect">
            <a:avLst/>
          </a:prstGeom>
        </p:spPr>
      </p:pic>
      <p:sp>
        <p:nvSpPr>
          <p:cNvPr id="8" name="Text Placeholder 7">
            <a:extLst>
              <a:ext uri="{FF2B5EF4-FFF2-40B4-BE49-F238E27FC236}">
                <a16:creationId xmlns:a16="http://schemas.microsoft.com/office/drawing/2014/main" id="{54F024EC-88B5-E18A-7F02-257AA6A5AD7A}"/>
              </a:ext>
            </a:extLst>
          </p:cNvPr>
          <p:cNvSpPr>
            <a:spLocks noGrp="1"/>
          </p:cNvSpPr>
          <p:nvPr>
            <p:ph type="body" sz="quarter" idx="13"/>
          </p:nvPr>
        </p:nvSpPr>
        <p:spPr>
          <a:xfrm>
            <a:off x="914400" y="2476498"/>
            <a:ext cx="3581400" cy="6781801"/>
          </a:xfrm>
          <a:solidFill>
            <a:srgbClr val="E7F4FF">
              <a:alpha val="50196"/>
            </a:srgbClr>
          </a:solidFill>
        </p:spPr>
        <p:txBody>
          <a:bodyPr lIns="182880" tIns="91440" rIns="182880"/>
          <a:lstStyle>
            <a:lvl1pPr marL="0" indent="0">
              <a:buNone/>
              <a:defRPr b="1"/>
            </a:lvl1pPr>
          </a:lstStyle>
          <a:p>
            <a:pPr lvl="0"/>
            <a:r>
              <a:rPr lang="en-US"/>
              <a:t>Click to edit Master text styles</a:t>
            </a:r>
          </a:p>
        </p:txBody>
      </p:sp>
    </p:spTree>
    <p:extLst>
      <p:ext uri="{BB962C8B-B14F-4D97-AF65-F5344CB8AC3E}">
        <p14:creationId xmlns:p14="http://schemas.microsoft.com/office/powerpoint/2010/main" val="4349107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iz Question Al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4648200" y="2476500"/>
            <a:ext cx="12725400" cy="6781800"/>
          </a:xfrm>
        </p:spPr>
        <p:txBody>
          <a:bodyPr>
            <a:normAutofit/>
          </a:bodyPr>
          <a:lstStyle>
            <a:lvl1pPr marL="0" indent="0">
              <a:buNone/>
              <a:defRPr sz="3600">
                <a:solidFill>
                  <a:schemeClr val="tx1"/>
                </a:solidFill>
              </a:defRPr>
            </a:lvl1pPr>
            <a:lvl2pPr marL="457200" indent="0">
              <a:buNone/>
              <a:defRPr sz="3200">
                <a:solidFill>
                  <a:schemeClr val="tx1"/>
                </a:solidFill>
              </a:defRPr>
            </a:lvl2pPr>
            <a:lvl3pPr marL="914400" indent="0">
              <a:buNone/>
              <a:defRPr sz="2800">
                <a:solidFill>
                  <a:schemeClr val="tx1"/>
                </a:solidFill>
              </a:defRPr>
            </a:lvl3pPr>
            <a:lvl4pPr marL="1371600" indent="0">
              <a:buNone/>
              <a:defRPr sz="2400">
                <a:solidFill>
                  <a:schemeClr val="tx1"/>
                </a:solidFill>
              </a:defRPr>
            </a:lvl4pPr>
            <a:lvl5pPr marL="1828800" indent="0">
              <a:buNone/>
              <a:defRPr sz="2400">
                <a:solidFill>
                  <a:schemeClr val="tx1"/>
                </a:solidFill>
              </a:defRPr>
            </a:lvl5pPr>
          </a:lstStyle>
          <a:p>
            <a:pPr lvl="0"/>
            <a:r>
              <a:rPr lang="en-US"/>
              <a:t>Click to edit Master text styles</a:t>
            </a:r>
          </a:p>
        </p:txBody>
      </p:sp>
      <p:sp>
        <p:nvSpPr>
          <p:cNvPr id="4" name="Date Placeholder 3"/>
          <p:cNvSpPr>
            <a:spLocks noGrp="1"/>
          </p:cNvSpPr>
          <p:nvPr>
            <p:ph type="dt" sz="half" idx="10"/>
          </p:nvPr>
        </p:nvSpPr>
        <p:spPr/>
        <p:txBody>
          <a:bodyPr/>
          <a:lstStyle>
            <a:lvl1pPr>
              <a:defRPr sz="1600">
                <a:solidFill>
                  <a:schemeClr val="tx1"/>
                </a:solidFill>
              </a:defRPr>
            </a:lvl1pPr>
          </a:lstStyle>
          <a:p>
            <a:fld id="{BF78FE73-4082-4FCD-9C53-A67A432CAC79}" type="datetime1">
              <a:rPr lang="en-US" smtClean="0"/>
              <a:t>7/17/2026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bg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54F024EC-88B5-E18A-7F02-257AA6A5AD7A}"/>
              </a:ext>
            </a:extLst>
          </p:cNvPr>
          <p:cNvSpPr>
            <a:spLocks noGrp="1"/>
          </p:cNvSpPr>
          <p:nvPr>
            <p:ph type="body" sz="quarter" idx="13"/>
          </p:nvPr>
        </p:nvSpPr>
        <p:spPr>
          <a:xfrm>
            <a:off x="914400" y="2476498"/>
            <a:ext cx="3581400" cy="6781801"/>
          </a:xfrm>
          <a:solidFill>
            <a:schemeClr val="tx1">
              <a:alpha val="90000"/>
            </a:schemeClr>
          </a:solidFill>
        </p:spPr>
        <p:txBody>
          <a:bodyPr lIns="182880" tIns="91440" rIns="182880">
            <a:normAutofit/>
          </a:bodyPr>
          <a:lstStyle>
            <a:lvl1pPr marL="0" indent="0">
              <a:buNone/>
              <a:defRPr sz="3200" b="1">
                <a:solidFill>
                  <a:schemeClr val="bg1"/>
                </a:solidFill>
              </a:defRPr>
            </a:lvl1pPr>
            <a:lvl2pPr>
              <a:defRPr sz="2800">
                <a:solidFill>
                  <a:schemeClr val="bg1"/>
                </a:solidFill>
              </a:defRPr>
            </a:lvl2pPr>
            <a:lvl3pPr>
              <a:defRPr sz="2400">
                <a:solidFill>
                  <a:schemeClr val="bg1"/>
                </a:solidFill>
              </a:defRPr>
            </a:lvl3pPr>
            <a:lvl4pPr>
              <a:defRPr sz="2000">
                <a:solidFill>
                  <a:schemeClr val="bg1"/>
                </a:solidFill>
              </a:defRPr>
            </a:lvl4pPr>
            <a:lvl5pPr>
              <a:defRPr sz="20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474795432"/>
      </p:ext>
    </p:extLst>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2476500"/>
            <a:ext cx="8001000" cy="6705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372600" y="2476500"/>
            <a:ext cx="8001000" cy="6705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60BB0CB-70EA-4E5D-944E-EE5086F44968}" type="datetime1">
              <a:rPr lang="en-US" smtClean="0"/>
              <a:t>7/17/2026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pic>
        <p:nvPicPr>
          <p:cNvPr id="8" name="Picture 7" descr="Logo, company name&#10;&#10;AI-generated content may be incorrect.">
            <a:extLst>
              <a:ext uri="{FF2B5EF4-FFF2-40B4-BE49-F238E27FC236}">
                <a16:creationId xmlns:a16="http://schemas.microsoft.com/office/drawing/2014/main" id="{EA362354-D238-BB5D-53D6-4D10D04E3C1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1_Two Content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2476500"/>
            <a:ext cx="8001000" cy="6705600"/>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372600" y="2476500"/>
            <a:ext cx="8001000" cy="6705600"/>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B191775-E4A1-4070-A94C-9904B0713AD7}" type="datetime1">
              <a:rPr lang="en-US" smtClean="0"/>
              <a:t>7/17/2026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chemeClr val="bg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883894506"/>
      </p:ext>
    </p:extLst>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0" y="2446338"/>
            <a:ext cx="8077200" cy="639762"/>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4400" y="3284538"/>
            <a:ext cx="8077200" cy="5973762"/>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296403" y="2446338"/>
            <a:ext cx="8077199" cy="639762"/>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9296403" y="3284538"/>
            <a:ext cx="8077198" cy="5973762"/>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029A250-2AEA-41B6-9194-C1C296176EB0}" type="datetime1">
              <a:rPr lang="en-US" smtClean="0"/>
              <a:t>7/17/2026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pic>
        <p:nvPicPr>
          <p:cNvPr id="10" name="Picture 9" descr="Logo, company name&#10;&#10;AI-generated content may be incorrect.">
            <a:extLst>
              <a:ext uri="{FF2B5EF4-FFF2-40B4-BE49-F238E27FC236}">
                <a16:creationId xmlns:a16="http://schemas.microsoft.com/office/drawing/2014/main" id="{1BAE409E-9305-EB42-D6C4-E5F1A9A49B8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_Dark">
    <p:bg>
      <p:bgPr>
        <a:solidFill>
          <a:srgbClr val="053D53"/>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705102"/>
            <a:ext cx="16002000" cy="3427411"/>
          </a:xfrm>
        </p:spPr>
        <p:txBody>
          <a:bodyPr anchor="b">
            <a:noAutofit/>
          </a:bodyPr>
          <a:lstStyle>
            <a:lvl1pPr>
              <a:defRPr sz="9600">
                <a:solidFill>
                  <a:schemeClr val="bg1"/>
                </a:solidFill>
              </a:defRPr>
            </a:lvl1pPr>
          </a:lstStyle>
          <a:p>
            <a:r>
              <a:rPr lang="en-US"/>
              <a:t>Click to edit Master title style</a:t>
            </a:r>
          </a:p>
        </p:txBody>
      </p:sp>
      <p:sp>
        <p:nvSpPr>
          <p:cNvPr id="3" name="Subtitle 2"/>
          <p:cNvSpPr>
            <a:spLocks noGrp="1"/>
          </p:cNvSpPr>
          <p:nvPr>
            <p:ph type="subTitle" idx="1"/>
          </p:nvPr>
        </p:nvSpPr>
        <p:spPr>
          <a:xfrm>
            <a:off x="1015552" y="6743700"/>
            <a:ext cx="16002000" cy="990600"/>
          </a:xfrm>
        </p:spPr>
        <p:txBody>
          <a:bodyPr>
            <a:normAutofit/>
          </a:bodyPr>
          <a:lstStyle>
            <a:lvl1pPr marL="0" indent="0" algn="l">
              <a:buNone/>
              <a:defRPr sz="2400">
                <a:solidFill>
                  <a:schemeClr val="bg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1015552" y="7932737"/>
            <a:ext cx="2133600" cy="365125"/>
          </a:xfrm>
        </p:spPr>
        <p:txBody>
          <a:bodyPr/>
          <a:lstStyle>
            <a:lvl1pPr>
              <a:defRPr sz="1800">
                <a:solidFill>
                  <a:schemeClr val="bg1"/>
                </a:solidFill>
              </a:defRPr>
            </a:lvl1pPr>
          </a:lstStyle>
          <a:p>
            <a:fld id="{50A341BE-C67B-44C9-9BE8-5100D4C473CB}" type="datetime1">
              <a:rPr lang="en-US" smtClean="0"/>
              <a:t>7/17/2026</a:t>
            </a:fld>
            <a:endParaRPr lang="en-US"/>
          </a:p>
        </p:txBody>
      </p:sp>
      <p:sp>
        <p:nvSpPr>
          <p:cNvPr id="7" name="AutoShape 2">
            <a:extLst>
              <a:ext uri="{FF2B5EF4-FFF2-40B4-BE49-F238E27FC236}">
                <a16:creationId xmlns:a16="http://schemas.microsoft.com/office/drawing/2014/main" id="{4CE85969-B5D8-F66F-ED7F-99785CDA49FB}"/>
              </a:ext>
            </a:extLst>
          </p:cNvPr>
          <p:cNvSpPr/>
          <p:nvPr userDrawn="1"/>
        </p:nvSpPr>
        <p:spPr>
          <a:xfrm flipV="1">
            <a:off x="990600" y="6438900"/>
            <a:ext cx="16230697" cy="0"/>
          </a:xfrm>
          <a:prstGeom prst="line">
            <a:avLst/>
          </a:prstGeom>
          <a:ln w="219075" cap="flat">
            <a:solidFill>
              <a:srgbClr val="A4D545"/>
            </a:solidFill>
            <a:prstDash val="solid"/>
            <a:headEnd type="none" w="sm" len="sm"/>
            <a:tailEnd type="none" w="sm" len="sm"/>
          </a:ln>
        </p:spPr>
        <p:txBody>
          <a:bodyPr/>
          <a:lstStyle/>
          <a:p>
            <a:endParaRPr lang="en-US"/>
          </a:p>
        </p:txBody>
      </p:sp>
      <p:pic>
        <p:nvPicPr>
          <p:cNvPr id="6" name="Picture 5" descr="Logo&#10;&#10;AI-generated content may be incorrect.">
            <a:extLst>
              <a:ext uri="{FF2B5EF4-FFF2-40B4-BE49-F238E27FC236}">
                <a16:creationId xmlns:a16="http://schemas.microsoft.com/office/drawing/2014/main" id="{20D0B13D-800F-7FE5-0FA8-686C04DF245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723900"/>
            <a:ext cx="3886208" cy="1752600"/>
          </a:xfrm>
          <a:prstGeom prst="rect">
            <a:avLst/>
          </a:prstGeom>
        </p:spPr>
      </p:pic>
    </p:spTree>
    <p:extLst>
      <p:ext uri="{BB962C8B-B14F-4D97-AF65-F5344CB8AC3E}">
        <p14:creationId xmlns:p14="http://schemas.microsoft.com/office/powerpoint/2010/main" val="538640171"/>
      </p:ext>
    </p:extLst>
  </p:cSld>
  <p:clrMapOvr>
    <a:masterClrMapping/>
  </p:clrMapOvr>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1_Comparison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0" y="2446338"/>
            <a:ext cx="8077200" cy="639762"/>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4400" y="3284538"/>
            <a:ext cx="8077200" cy="5973762"/>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296403" y="2446338"/>
            <a:ext cx="8077199" cy="639762"/>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9296403" y="3284538"/>
            <a:ext cx="8077198" cy="5973762"/>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62B8132-15B9-42AC-BDCF-2675A5C6FD02}" type="datetime1">
              <a:rPr lang="en-US" smtClean="0"/>
              <a:t>7/17/2026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lvl1pPr>
              <a:defRPr>
                <a:solidFill>
                  <a:schemeClr val="bg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396472946"/>
      </p:ext>
    </p:extLst>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with dark headers">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706600" cy="1812924"/>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0" y="2446338"/>
            <a:ext cx="8077200" cy="639762"/>
          </a:xfrm>
          <a:solidFill>
            <a:schemeClr val="tx1"/>
          </a:solidFill>
        </p:spPr>
        <p:txBody>
          <a:bodyPr anchor="b">
            <a:normAutofit/>
          </a:bodyPr>
          <a:lstStyle>
            <a:lvl1pPr marL="0" indent="0">
              <a:buNone/>
              <a:defRPr sz="2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4400" y="3162300"/>
            <a:ext cx="8077200" cy="5943600"/>
          </a:xfrm>
          <a:solidFill>
            <a:srgbClr val="FBFBFB"/>
          </a:solidFill>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296403" y="2446338"/>
            <a:ext cx="8077199" cy="639762"/>
          </a:xfrm>
          <a:solidFill>
            <a:schemeClr val="tx1"/>
          </a:solidFill>
        </p:spPr>
        <p:txBody>
          <a:bodyPr anchor="b">
            <a:normAutofit/>
          </a:bodyPr>
          <a:lstStyle>
            <a:lvl1pPr marL="0" indent="0">
              <a:buNone/>
              <a:defRPr sz="2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9296403" y="3162300"/>
            <a:ext cx="8077198" cy="5943600"/>
          </a:xfrm>
          <a:solidFill>
            <a:srgbClr val="FBFBFB"/>
          </a:solidFill>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F2AB013-52AE-429D-9732-F39E3C11C32C}" type="datetime1">
              <a:rPr lang="en-US" smtClean="0"/>
              <a:t>7/17/2026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pic>
        <p:nvPicPr>
          <p:cNvPr id="11" name="Picture 10" descr="Logo, company name&#10;&#10;AI-generated content may be incorrect.">
            <a:extLst>
              <a:ext uri="{FF2B5EF4-FFF2-40B4-BE49-F238E27FC236}">
                <a16:creationId xmlns:a16="http://schemas.microsoft.com/office/drawing/2014/main" id="{DC7720FA-8A61-873F-8C24-7339C14B45A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16235446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6_Content with dark headers">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0" y="2400300"/>
            <a:ext cx="5334000"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4400" y="3009900"/>
            <a:ext cx="5334000"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2">
            <a:extLst>
              <a:ext uri="{FF2B5EF4-FFF2-40B4-BE49-F238E27FC236}">
                <a16:creationId xmlns:a16="http://schemas.microsoft.com/office/drawing/2014/main" id="{83869380-5AB0-122D-FEF0-6ACE32B22EC4}"/>
              </a:ext>
            </a:extLst>
          </p:cNvPr>
          <p:cNvSpPr>
            <a:spLocks noGrp="1"/>
          </p:cNvSpPr>
          <p:nvPr>
            <p:ph type="body" idx="13"/>
          </p:nvPr>
        </p:nvSpPr>
        <p:spPr>
          <a:xfrm>
            <a:off x="915914" y="5981700"/>
            <a:ext cx="5332528"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a:extLst>
              <a:ext uri="{FF2B5EF4-FFF2-40B4-BE49-F238E27FC236}">
                <a16:creationId xmlns:a16="http://schemas.microsoft.com/office/drawing/2014/main" id="{5AEC7163-7116-ECDE-5D94-D7DB7DEF326B}"/>
              </a:ext>
            </a:extLst>
          </p:cNvPr>
          <p:cNvSpPr>
            <a:spLocks noGrp="1"/>
          </p:cNvSpPr>
          <p:nvPr>
            <p:ph sz="half" idx="14"/>
          </p:nvPr>
        </p:nvSpPr>
        <p:spPr>
          <a:xfrm>
            <a:off x="914400" y="6596046"/>
            <a:ext cx="5332528"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2">
            <a:extLst>
              <a:ext uri="{FF2B5EF4-FFF2-40B4-BE49-F238E27FC236}">
                <a16:creationId xmlns:a16="http://schemas.microsoft.com/office/drawing/2014/main" id="{48116E42-BB31-4F93-52F5-1249D6CD5EBD}"/>
              </a:ext>
            </a:extLst>
          </p:cNvPr>
          <p:cNvSpPr>
            <a:spLocks noGrp="1"/>
          </p:cNvSpPr>
          <p:nvPr>
            <p:ph type="body" idx="15"/>
          </p:nvPr>
        </p:nvSpPr>
        <p:spPr>
          <a:xfrm>
            <a:off x="6553200" y="2400300"/>
            <a:ext cx="5183030"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4" name="Content Placeholder 3">
            <a:extLst>
              <a:ext uri="{FF2B5EF4-FFF2-40B4-BE49-F238E27FC236}">
                <a16:creationId xmlns:a16="http://schemas.microsoft.com/office/drawing/2014/main" id="{414D5AEC-8517-D3FA-0821-C63EFFF9EC4D}"/>
              </a:ext>
            </a:extLst>
          </p:cNvPr>
          <p:cNvSpPr>
            <a:spLocks noGrp="1"/>
          </p:cNvSpPr>
          <p:nvPr>
            <p:ph sz="half" idx="16"/>
          </p:nvPr>
        </p:nvSpPr>
        <p:spPr>
          <a:xfrm>
            <a:off x="6553200" y="3009900"/>
            <a:ext cx="5183030"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2">
            <a:extLst>
              <a:ext uri="{FF2B5EF4-FFF2-40B4-BE49-F238E27FC236}">
                <a16:creationId xmlns:a16="http://schemas.microsoft.com/office/drawing/2014/main" id="{A2085221-056A-1FC4-35E5-4506D18FDFFA}"/>
              </a:ext>
            </a:extLst>
          </p:cNvPr>
          <p:cNvSpPr>
            <a:spLocks noGrp="1"/>
          </p:cNvSpPr>
          <p:nvPr>
            <p:ph type="body" idx="17"/>
          </p:nvPr>
        </p:nvSpPr>
        <p:spPr>
          <a:xfrm>
            <a:off x="6554715" y="5981700"/>
            <a:ext cx="5181600"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Content Placeholder 3">
            <a:extLst>
              <a:ext uri="{FF2B5EF4-FFF2-40B4-BE49-F238E27FC236}">
                <a16:creationId xmlns:a16="http://schemas.microsoft.com/office/drawing/2014/main" id="{2CBD753B-1631-AC4E-53CF-6A6836380476}"/>
              </a:ext>
            </a:extLst>
          </p:cNvPr>
          <p:cNvSpPr>
            <a:spLocks noGrp="1"/>
          </p:cNvSpPr>
          <p:nvPr>
            <p:ph sz="half" idx="18"/>
          </p:nvPr>
        </p:nvSpPr>
        <p:spPr>
          <a:xfrm>
            <a:off x="6553201" y="6596046"/>
            <a:ext cx="5181600"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2">
            <a:extLst>
              <a:ext uri="{FF2B5EF4-FFF2-40B4-BE49-F238E27FC236}">
                <a16:creationId xmlns:a16="http://schemas.microsoft.com/office/drawing/2014/main" id="{435FFEC0-0F27-8130-0E0D-A67C64CB8CA1}"/>
              </a:ext>
            </a:extLst>
          </p:cNvPr>
          <p:cNvSpPr>
            <a:spLocks noGrp="1"/>
          </p:cNvSpPr>
          <p:nvPr>
            <p:ph type="body" idx="19"/>
          </p:nvPr>
        </p:nvSpPr>
        <p:spPr>
          <a:xfrm>
            <a:off x="12039600" y="2400300"/>
            <a:ext cx="5334000"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8" name="Content Placeholder 3">
            <a:extLst>
              <a:ext uri="{FF2B5EF4-FFF2-40B4-BE49-F238E27FC236}">
                <a16:creationId xmlns:a16="http://schemas.microsoft.com/office/drawing/2014/main" id="{0FA0A2DF-FBF8-3442-DB1F-79BCC78D2726}"/>
              </a:ext>
            </a:extLst>
          </p:cNvPr>
          <p:cNvSpPr>
            <a:spLocks noGrp="1"/>
          </p:cNvSpPr>
          <p:nvPr>
            <p:ph sz="half" idx="20"/>
          </p:nvPr>
        </p:nvSpPr>
        <p:spPr>
          <a:xfrm>
            <a:off x="12039600" y="3009900"/>
            <a:ext cx="5334000"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2">
            <a:extLst>
              <a:ext uri="{FF2B5EF4-FFF2-40B4-BE49-F238E27FC236}">
                <a16:creationId xmlns:a16="http://schemas.microsoft.com/office/drawing/2014/main" id="{CF761076-B0A5-294B-9C48-D9C8D9F792AF}"/>
              </a:ext>
            </a:extLst>
          </p:cNvPr>
          <p:cNvSpPr>
            <a:spLocks noGrp="1"/>
          </p:cNvSpPr>
          <p:nvPr>
            <p:ph type="body" idx="21"/>
          </p:nvPr>
        </p:nvSpPr>
        <p:spPr>
          <a:xfrm>
            <a:off x="12041114" y="5981700"/>
            <a:ext cx="5332528"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Content Placeholder 3">
            <a:extLst>
              <a:ext uri="{FF2B5EF4-FFF2-40B4-BE49-F238E27FC236}">
                <a16:creationId xmlns:a16="http://schemas.microsoft.com/office/drawing/2014/main" id="{A2532552-CD83-8825-F929-24E742B80189}"/>
              </a:ext>
            </a:extLst>
          </p:cNvPr>
          <p:cNvSpPr>
            <a:spLocks noGrp="1"/>
          </p:cNvSpPr>
          <p:nvPr>
            <p:ph sz="half" idx="22"/>
          </p:nvPr>
        </p:nvSpPr>
        <p:spPr>
          <a:xfrm>
            <a:off x="12039600" y="6596046"/>
            <a:ext cx="5332528"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7579CF6-7EBC-48B0-B98D-2E16428080B7}" type="datetime1">
              <a:rPr lang="en-US" smtClean="0"/>
              <a:t>7/17/2026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pic>
        <p:nvPicPr>
          <p:cNvPr id="21" name="Picture 20" descr="Logo, company name&#10;&#10;AI-generated content may be incorrect.">
            <a:extLst>
              <a:ext uri="{FF2B5EF4-FFF2-40B4-BE49-F238E27FC236}">
                <a16:creationId xmlns:a16="http://schemas.microsoft.com/office/drawing/2014/main" id="{8E342DB3-7DDA-BA65-DA47-FE92FFDFDAA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39844198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_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5011400" cy="1812924"/>
          </a:xfrm>
        </p:spPr>
        <p:txBody>
          <a:bodyPr>
            <a:noAutofit/>
          </a:bodyPr>
          <a:lstStyle>
            <a:lvl1pPr>
              <a:defRPr sz="5400"/>
            </a:lvl1pPr>
          </a:lstStyle>
          <a:p>
            <a:r>
              <a:rPr lang="en-US"/>
              <a:t>Click to edit Master title style</a:t>
            </a:r>
          </a:p>
        </p:txBody>
      </p:sp>
      <p:sp>
        <p:nvSpPr>
          <p:cNvPr id="3" name="Text Placeholder 2"/>
          <p:cNvSpPr>
            <a:spLocks noGrp="1"/>
          </p:cNvSpPr>
          <p:nvPr>
            <p:ph type="body" idx="1" hasCustomPrompt="1"/>
          </p:nvPr>
        </p:nvSpPr>
        <p:spPr>
          <a:xfrm>
            <a:off x="914398" y="2425823"/>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01</a:t>
            </a:r>
          </a:p>
        </p:txBody>
      </p:sp>
      <p:sp>
        <p:nvSpPr>
          <p:cNvPr id="4" name="Content Placeholder 3"/>
          <p:cNvSpPr>
            <a:spLocks noGrp="1"/>
          </p:cNvSpPr>
          <p:nvPr>
            <p:ph sz="half" idx="2"/>
          </p:nvPr>
        </p:nvSpPr>
        <p:spPr>
          <a:xfrm>
            <a:off x="914398" y="4381500"/>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08536" y="3284536"/>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7DF44C1F-6EFA-4BC0-9280-6BC57708A2F5}" type="datetime1">
              <a:rPr lang="en-US" smtClean="0"/>
              <a:t>7/17/2026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0" name="Text Placeholder 2">
            <a:extLst>
              <a:ext uri="{FF2B5EF4-FFF2-40B4-BE49-F238E27FC236}">
                <a16:creationId xmlns:a16="http://schemas.microsoft.com/office/drawing/2014/main" id="{0870D709-2A6A-025F-BAB6-5701AD383421}"/>
              </a:ext>
            </a:extLst>
          </p:cNvPr>
          <p:cNvSpPr>
            <a:spLocks noGrp="1"/>
          </p:cNvSpPr>
          <p:nvPr>
            <p:ph type="body" idx="13" hasCustomPrompt="1"/>
          </p:nvPr>
        </p:nvSpPr>
        <p:spPr>
          <a:xfrm>
            <a:off x="5105398" y="2429182"/>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02</a:t>
            </a:r>
          </a:p>
        </p:txBody>
      </p:sp>
      <p:sp>
        <p:nvSpPr>
          <p:cNvPr id="11" name="Content Placeholder 3">
            <a:extLst>
              <a:ext uri="{FF2B5EF4-FFF2-40B4-BE49-F238E27FC236}">
                <a16:creationId xmlns:a16="http://schemas.microsoft.com/office/drawing/2014/main" id="{4F9460F5-4BE7-4DA1-2519-DF2CE7AA8AD2}"/>
              </a:ext>
            </a:extLst>
          </p:cNvPr>
          <p:cNvSpPr>
            <a:spLocks noGrp="1"/>
          </p:cNvSpPr>
          <p:nvPr>
            <p:ph sz="half" idx="14"/>
          </p:nvPr>
        </p:nvSpPr>
        <p:spPr>
          <a:xfrm>
            <a:off x="5105398" y="4384859"/>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4">
            <a:extLst>
              <a:ext uri="{FF2B5EF4-FFF2-40B4-BE49-F238E27FC236}">
                <a16:creationId xmlns:a16="http://schemas.microsoft.com/office/drawing/2014/main" id="{3B877ED9-A456-4FCD-3E67-0286DD5FF3C2}"/>
              </a:ext>
            </a:extLst>
          </p:cNvPr>
          <p:cNvSpPr>
            <a:spLocks noGrp="1"/>
          </p:cNvSpPr>
          <p:nvPr>
            <p:ph type="body" sz="quarter" idx="15"/>
          </p:nvPr>
        </p:nvSpPr>
        <p:spPr>
          <a:xfrm>
            <a:off x="5099536" y="3287895"/>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Text Placeholder 2">
            <a:extLst>
              <a:ext uri="{FF2B5EF4-FFF2-40B4-BE49-F238E27FC236}">
                <a16:creationId xmlns:a16="http://schemas.microsoft.com/office/drawing/2014/main" id="{31F98A24-663E-D0A6-E561-E3D239BFE5DC}"/>
              </a:ext>
            </a:extLst>
          </p:cNvPr>
          <p:cNvSpPr>
            <a:spLocks noGrp="1"/>
          </p:cNvSpPr>
          <p:nvPr>
            <p:ph type="body" idx="16" hasCustomPrompt="1"/>
          </p:nvPr>
        </p:nvSpPr>
        <p:spPr>
          <a:xfrm>
            <a:off x="9308122" y="2422464"/>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03</a:t>
            </a:r>
          </a:p>
        </p:txBody>
      </p:sp>
      <p:sp>
        <p:nvSpPr>
          <p:cNvPr id="14" name="Content Placeholder 3">
            <a:extLst>
              <a:ext uri="{FF2B5EF4-FFF2-40B4-BE49-F238E27FC236}">
                <a16:creationId xmlns:a16="http://schemas.microsoft.com/office/drawing/2014/main" id="{AC6153DE-A91B-0895-8883-50B673029B50}"/>
              </a:ext>
            </a:extLst>
          </p:cNvPr>
          <p:cNvSpPr>
            <a:spLocks noGrp="1"/>
          </p:cNvSpPr>
          <p:nvPr>
            <p:ph sz="half" idx="17"/>
          </p:nvPr>
        </p:nvSpPr>
        <p:spPr>
          <a:xfrm>
            <a:off x="9308122" y="4378141"/>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4">
            <a:extLst>
              <a:ext uri="{FF2B5EF4-FFF2-40B4-BE49-F238E27FC236}">
                <a16:creationId xmlns:a16="http://schemas.microsoft.com/office/drawing/2014/main" id="{E285EF05-B0F0-388E-7C73-FDEE906145B3}"/>
              </a:ext>
            </a:extLst>
          </p:cNvPr>
          <p:cNvSpPr>
            <a:spLocks noGrp="1"/>
          </p:cNvSpPr>
          <p:nvPr>
            <p:ph type="body" sz="quarter" idx="18"/>
          </p:nvPr>
        </p:nvSpPr>
        <p:spPr>
          <a:xfrm>
            <a:off x="9302260" y="3281177"/>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2">
            <a:extLst>
              <a:ext uri="{FF2B5EF4-FFF2-40B4-BE49-F238E27FC236}">
                <a16:creationId xmlns:a16="http://schemas.microsoft.com/office/drawing/2014/main" id="{95A65039-40A7-9A25-7862-CFD278E59476}"/>
              </a:ext>
            </a:extLst>
          </p:cNvPr>
          <p:cNvSpPr>
            <a:spLocks noGrp="1"/>
          </p:cNvSpPr>
          <p:nvPr>
            <p:ph type="body" idx="19" hasCustomPrompt="1"/>
          </p:nvPr>
        </p:nvSpPr>
        <p:spPr>
          <a:xfrm>
            <a:off x="13499122" y="2425823"/>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04</a:t>
            </a:r>
          </a:p>
        </p:txBody>
      </p:sp>
      <p:sp>
        <p:nvSpPr>
          <p:cNvPr id="17" name="Content Placeholder 3">
            <a:extLst>
              <a:ext uri="{FF2B5EF4-FFF2-40B4-BE49-F238E27FC236}">
                <a16:creationId xmlns:a16="http://schemas.microsoft.com/office/drawing/2014/main" id="{9AC9DD5B-92D9-E69F-A730-9D80E4CD93F6}"/>
              </a:ext>
            </a:extLst>
          </p:cNvPr>
          <p:cNvSpPr>
            <a:spLocks noGrp="1"/>
          </p:cNvSpPr>
          <p:nvPr>
            <p:ph sz="half" idx="20"/>
          </p:nvPr>
        </p:nvSpPr>
        <p:spPr>
          <a:xfrm>
            <a:off x="13499122" y="4381500"/>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4">
            <a:extLst>
              <a:ext uri="{FF2B5EF4-FFF2-40B4-BE49-F238E27FC236}">
                <a16:creationId xmlns:a16="http://schemas.microsoft.com/office/drawing/2014/main" id="{57BAE2BC-1DB0-0C72-6516-724F9B9CC682}"/>
              </a:ext>
            </a:extLst>
          </p:cNvPr>
          <p:cNvSpPr>
            <a:spLocks noGrp="1"/>
          </p:cNvSpPr>
          <p:nvPr>
            <p:ph type="body" sz="quarter" idx="21"/>
          </p:nvPr>
        </p:nvSpPr>
        <p:spPr>
          <a:xfrm>
            <a:off x="13493260" y="3284536"/>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AutoShape 8">
            <a:extLst>
              <a:ext uri="{FF2B5EF4-FFF2-40B4-BE49-F238E27FC236}">
                <a16:creationId xmlns:a16="http://schemas.microsoft.com/office/drawing/2014/main" id="{C7294D60-B369-0E28-18A2-48DBD8BD772C}"/>
              </a:ext>
            </a:extLst>
          </p:cNvPr>
          <p:cNvSpPr/>
          <p:nvPr userDrawn="1"/>
        </p:nvSpPr>
        <p:spPr>
          <a:xfrm>
            <a:off x="908536"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0" name="AutoShape 8">
            <a:extLst>
              <a:ext uri="{FF2B5EF4-FFF2-40B4-BE49-F238E27FC236}">
                <a16:creationId xmlns:a16="http://schemas.microsoft.com/office/drawing/2014/main" id="{34418F04-5D60-BC9E-5D86-7304FCFBBC53}"/>
              </a:ext>
            </a:extLst>
          </p:cNvPr>
          <p:cNvSpPr/>
          <p:nvPr userDrawn="1"/>
        </p:nvSpPr>
        <p:spPr>
          <a:xfrm>
            <a:off x="5099536"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1" name="AutoShape 8">
            <a:extLst>
              <a:ext uri="{FF2B5EF4-FFF2-40B4-BE49-F238E27FC236}">
                <a16:creationId xmlns:a16="http://schemas.microsoft.com/office/drawing/2014/main" id="{7024509D-DF48-4F36-8077-B0FB962677DA}"/>
              </a:ext>
            </a:extLst>
          </p:cNvPr>
          <p:cNvSpPr/>
          <p:nvPr userDrawn="1"/>
        </p:nvSpPr>
        <p:spPr>
          <a:xfrm>
            <a:off x="9302260"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2" name="AutoShape 8">
            <a:extLst>
              <a:ext uri="{FF2B5EF4-FFF2-40B4-BE49-F238E27FC236}">
                <a16:creationId xmlns:a16="http://schemas.microsoft.com/office/drawing/2014/main" id="{C8A1B9C2-BFAD-54F5-A133-6AF5B8301343}"/>
              </a:ext>
            </a:extLst>
          </p:cNvPr>
          <p:cNvSpPr/>
          <p:nvPr userDrawn="1"/>
        </p:nvSpPr>
        <p:spPr>
          <a:xfrm>
            <a:off x="13493260"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pic>
        <p:nvPicPr>
          <p:cNvPr id="25" name="Picture 24" descr="Logo, company name&#10;&#10;AI-generated content may be incorrect.">
            <a:extLst>
              <a:ext uri="{FF2B5EF4-FFF2-40B4-BE49-F238E27FC236}">
                <a16:creationId xmlns:a16="http://schemas.microsoft.com/office/drawing/2014/main" id="{DB4850FB-E06B-8CE4-A03F-A20A778B544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309702" y="434975"/>
            <a:ext cx="1225316" cy="1684809"/>
          </a:xfrm>
          <a:prstGeom prst="rect">
            <a:avLst/>
          </a:prstGeom>
        </p:spPr>
      </p:pic>
    </p:spTree>
    <p:extLst>
      <p:ext uri="{BB962C8B-B14F-4D97-AF65-F5344CB8AC3E}">
        <p14:creationId xmlns:p14="http://schemas.microsoft.com/office/powerpoint/2010/main" val="312194061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_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5011400" cy="1812924"/>
          </a:xfrm>
        </p:spPr>
        <p:txBody>
          <a:bodyPr>
            <a:noAutofit/>
          </a:bodyPr>
          <a:lstStyle>
            <a:lvl1pPr>
              <a:defRPr sz="5400"/>
            </a:lvl1pPr>
          </a:lstStyle>
          <a:p>
            <a:r>
              <a:rPr lang="en-US"/>
              <a:t>Click to edit Master title style</a:t>
            </a:r>
          </a:p>
        </p:txBody>
      </p:sp>
      <p:sp>
        <p:nvSpPr>
          <p:cNvPr id="3" name="Text Placeholder 2"/>
          <p:cNvSpPr>
            <a:spLocks noGrp="1"/>
          </p:cNvSpPr>
          <p:nvPr>
            <p:ph type="body" idx="1" hasCustomPrompt="1"/>
          </p:nvPr>
        </p:nvSpPr>
        <p:spPr>
          <a:xfrm>
            <a:off x="2982349" y="2425823"/>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01</a:t>
            </a:r>
          </a:p>
        </p:txBody>
      </p:sp>
      <p:sp>
        <p:nvSpPr>
          <p:cNvPr id="4" name="Content Placeholder 3"/>
          <p:cNvSpPr>
            <a:spLocks noGrp="1"/>
          </p:cNvSpPr>
          <p:nvPr>
            <p:ph sz="half" idx="2"/>
          </p:nvPr>
        </p:nvSpPr>
        <p:spPr>
          <a:xfrm>
            <a:off x="2982349" y="4381500"/>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976487" y="3284536"/>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7DF44C1F-6EFA-4BC0-9280-6BC57708A2F5}" type="datetime1">
              <a:rPr lang="en-US" smtClean="0"/>
              <a:t>7/17/2026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0" name="Text Placeholder 2">
            <a:extLst>
              <a:ext uri="{FF2B5EF4-FFF2-40B4-BE49-F238E27FC236}">
                <a16:creationId xmlns:a16="http://schemas.microsoft.com/office/drawing/2014/main" id="{0870D709-2A6A-025F-BAB6-5701AD383421}"/>
              </a:ext>
            </a:extLst>
          </p:cNvPr>
          <p:cNvSpPr>
            <a:spLocks noGrp="1"/>
          </p:cNvSpPr>
          <p:nvPr>
            <p:ph type="body" idx="13" hasCustomPrompt="1"/>
          </p:nvPr>
        </p:nvSpPr>
        <p:spPr>
          <a:xfrm>
            <a:off x="7173349" y="2429182"/>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02</a:t>
            </a:r>
          </a:p>
        </p:txBody>
      </p:sp>
      <p:sp>
        <p:nvSpPr>
          <p:cNvPr id="11" name="Content Placeholder 3">
            <a:extLst>
              <a:ext uri="{FF2B5EF4-FFF2-40B4-BE49-F238E27FC236}">
                <a16:creationId xmlns:a16="http://schemas.microsoft.com/office/drawing/2014/main" id="{4F9460F5-4BE7-4DA1-2519-DF2CE7AA8AD2}"/>
              </a:ext>
            </a:extLst>
          </p:cNvPr>
          <p:cNvSpPr>
            <a:spLocks noGrp="1"/>
          </p:cNvSpPr>
          <p:nvPr>
            <p:ph sz="half" idx="14"/>
          </p:nvPr>
        </p:nvSpPr>
        <p:spPr>
          <a:xfrm>
            <a:off x="7173349" y="4384859"/>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4">
            <a:extLst>
              <a:ext uri="{FF2B5EF4-FFF2-40B4-BE49-F238E27FC236}">
                <a16:creationId xmlns:a16="http://schemas.microsoft.com/office/drawing/2014/main" id="{3B877ED9-A456-4FCD-3E67-0286DD5FF3C2}"/>
              </a:ext>
            </a:extLst>
          </p:cNvPr>
          <p:cNvSpPr>
            <a:spLocks noGrp="1"/>
          </p:cNvSpPr>
          <p:nvPr>
            <p:ph type="body" sz="quarter" idx="15"/>
          </p:nvPr>
        </p:nvSpPr>
        <p:spPr>
          <a:xfrm>
            <a:off x="7167487" y="3287895"/>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Text Placeholder 2">
            <a:extLst>
              <a:ext uri="{FF2B5EF4-FFF2-40B4-BE49-F238E27FC236}">
                <a16:creationId xmlns:a16="http://schemas.microsoft.com/office/drawing/2014/main" id="{31F98A24-663E-D0A6-E561-E3D239BFE5DC}"/>
              </a:ext>
            </a:extLst>
          </p:cNvPr>
          <p:cNvSpPr>
            <a:spLocks noGrp="1"/>
          </p:cNvSpPr>
          <p:nvPr>
            <p:ph type="body" idx="16" hasCustomPrompt="1"/>
          </p:nvPr>
        </p:nvSpPr>
        <p:spPr>
          <a:xfrm>
            <a:off x="11376073" y="2422464"/>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03</a:t>
            </a:r>
          </a:p>
        </p:txBody>
      </p:sp>
      <p:sp>
        <p:nvSpPr>
          <p:cNvPr id="14" name="Content Placeholder 3">
            <a:extLst>
              <a:ext uri="{FF2B5EF4-FFF2-40B4-BE49-F238E27FC236}">
                <a16:creationId xmlns:a16="http://schemas.microsoft.com/office/drawing/2014/main" id="{AC6153DE-A91B-0895-8883-50B673029B50}"/>
              </a:ext>
            </a:extLst>
          </p:cNvPr>
          <p:cNvSpPr>
            <a:spLocks noGrp="1"/>
          </p:cNvSpPr>
          <p:nvPr>
            <p:ph sz="half" idx="17"/>
          </p:nvPr>
        </p:nvSpPr>
        <p:spPr>
          <a:xfrm>
            <a:off x="11376073" y="4378141"/>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4">
            <a:extLst>
              <a:ext uri="{FF2B5EF4-FFF2-40B4-BE49-F238E27FC236}">
                <a16:creationId xmlns:a16="http://schemas.microsoft.com/office/drawing/2014/main" id="{E285EF05-B0F0-388E-7C73-FDEE906145B3}"/>
              </a:ext>
            </a:extLst>
          </p:cNvPr>
          <p:cNvSpPr>
            <a:spLocks noGrp="1"/>
          </p:cNvSpPr>
          <p:nvPr>
            <p:ph type="body" sz="quarter" idx="18"/>
          </p:nvPr>
        </p:nvSpPr>
        <p:spPr>
          <a:xfrm>
            <a:off x="11370211" y="3281177"/>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AutoShape 8">
            <a:extLst>
              <a:ext uri="{FF2B5EF4-FFF2-40B4-BE49-F238E27FC236}">
                <a16:creationId xmlns:a16="http://schemas.microsoft.com/office/drawing/2014/main" id="{C7294D60-B369-0E28-18A2-48DBD8BD772C}"/>
              </a:ext>
            </a:extLst>
          </p:cNvPr>
          <p:cNvSpPr/>
          <p:nvPr userDrawn="1"/>
        </p:nvSpPr>
        <p:spPr>
          <a:xfrm>
            <a:off x="2976487"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0" name="AutoShape 8">
            <a:extLst>
              <a:ext uri="{FF2B5EF4-FFF2-40B4-BE49-F238E27FC236}">
                <a16:creationId xmlns:a16="http://schemas.microsoft.com/office/drawing/2014/main" id="{34418F04-5D60-BC9E-5D86-7304FCFBBC53}"/>
              </a:ext>
            </a:extLst>
          </p:cNvPr>
          <p:cNvSpPr/>
          <p:nvPr userDrawn="1"/>
        </p:nvSpPr>
        <p:spPr>
          <a:xfrm>
            <a:off x="7167487"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1" name="AutoShape 8">
            <a:extLst>
              <a:ext uri="{FF2B5EF4-FFF2-40B4-BE49-F238E27FC236}">
                <a16:creationId xmlns:a16="http://schemas.microsoft.com/office/drawing/2014/main" id="{7024509D-DF48-4F36-8077-B0FB962677DA}"/>
              </a:ext>
            </a:extLst>
          </p:cNvPr>
          <p:cNvSpPr/>
          <p:nvPr userDrawn="1"/>
        </p:nvSpPr>
        <p:spPr>
          <a:xfrm>
            <a:off x="11370211"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pic>
        <p:nvPicPr>
          <p:cNvPr id="25" name="Picture 24" descr="Logo, company name&#10;&#10;AI-generated content may be incorrect.">
            <a:extLst>
              <a:ext uri="{FF2B5EF4-FFF2-40B4-BE49-F238E27FC236}">
                <a16:creationId xmlns:a16="http://schemas.microsoft.com/office/drawing/2014/main" id="{DB4850FB-E06B-8CE4-A03F-A20A778B544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309702" y="434975"/>
            <a:ext cx="1225316" cy="1684809"/>
          </a:xfrm>
          <a:prstGeom prst="rect">
            <a:avLst/>
          </a:prstGeom>
        </p:spPr>
      </p:pic>
    </p:spTree>
    <p:extLst>
      <p:ext uri="{BB962C8B-B14F-4D97-AF65-F5344CB8AC3E}">
        <p14:creationId xmlns:p14="http://schemas.microsoft.com/office/powerpoint/2010/main" val="41494523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omparison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5011400" cy="1812924"/>
          </a:xfrm>
        </p:spPr>
        <p:txBody>
          <a:bodyPr>
            <a:noAutofit/>
          </a:bodyPr>
          <a:lstStyle>
            <a:lvl1pPr>
              <a:defRPr sz="5400"/>
            </a:lvl1pPr>
          </a:lstStyle>
          <a:p>
            <a:r>
              <a:rPr lang="en-US"/>
              <a:t>Click to edit Master title style</a:t>
            </a:r>
          </a:p>
        </p:txBody>
      </p:sp>
      <p:sp>
        <p:nvSpPr>
          <p:cNvPr id="3" name="Text Placeholder 2"/>
          <p:cNvSpPr>
            <a:spLocks noGrp="1"/>
          </p:cNvSpPr>
          <p:nvPr>
            <p:ph type="body" idx="1" hasCustomPrompt="1"/>
          </p:nvPr>
        </p:nvSpPr>
        <p:spPr>
          <a:xfrm>
            <a:off x="914398" y="2425823"/>
            <a:ext cx="4038602" cy="858716"/>
          </a:xfrm>
        </p:spPr>
        <p:txBody>
          <a:bodyPr anchor="b">
            <a:normAutofit/>
          </a:bodyPr>
          <a:lstStyle>
            <a:lvl1pPr marL="0" indent="0">
              <a:buNone/>
              <a:defRPr sz="3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01</a:t>
            </a:r>
          </a:p>
        </p:txBody>
      </p:sp>
      <p:sp>
        <p:nvSpPr>
          <p:cNvPr id="4" name="Content Placeholder 3"/>
          <p:cNvSpPr>
            <a:spLocks noGrp="1"/>
          </p:cNvSpPr>
          <p:nvPr>
            <p:ph sz="half" idx="2"/>
          </p:nvPr>
        </p:nvSpPr>
        <p:spPr>
          <a:xfrm>
            <a:off x="914398" y="4381500"/>
            <a:ext cx="4038602" cy="4856284"/>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08536" y="3284536"/>
            <a:ext cx="4038603" cy="1020763"/>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ACE26795-51F5-41CD-A7A2-AEF4D89E0B4F}" type="datetime1">
              <a:rPr lang="en-US" smtClean="0"/>
              <a:t>7/17/2026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lvl1pPr>
              <a:defRPr>
                <a:solidFill>
                  <a:schemeClr val="bg1"/>
                </a:solidFill>
              </a:defRPr>
            </a:lvl1pPr>
          </a:lstStyle>
          <a:p>
            <a:fld id="{B6F15528-21DE-4FAA-801E-634DDDAF4B2B}" type="slidenum">
              <a:rPr lang="en-US" smtClean="0"/>
              <a:pPr/>
              <a:t>‹#›</a:t>
            </a:fld>
            <a:endParaRPr lang="en-US"/>
          </a:p>
        </p:txBody>
      </p:sp>
      <p:sp>
        <p:nvSpPr>
          <p:cNvPr id="10" name="Text Placeholder 2">
            <a:extLst>
              <a:ext uri="{FF2B5EF4-FFF2-40B4-BE49-F238E27FC236}">
                <a16:creationId xmlns:a16="http://schemas.microsoft.com/office/drawing/2014/main" id="{0870D709-2A6A-025F-BAB6-5701AD383421}"/>
              </a:ext>
            </a:extLst>
          </p:cNvPr>
          <p:cNvSpPr>
            <a:spLocks noGrp="1"/>
          </p:cNvSpPr>
          <p:nvPr>
            <p:ph type="body" idx="13" hasCustomPrompt="1"/>
          </p:nvPr>
        </p:nvSpPr>
        <p:spPr>
          <a:xfrm>
            <a:off x="5105398" y="2429182"/>
            <a:ext cx="4038602" cy="858716"/>
          </a:xfrm>
        </p:spPr>
        <p:txBody>
          <a:bodyPr anchor="b">
            <a:normAutofit/>
          </a:bodyPr>
          <a:lstStyle>
            <a:lvl1pPr marL="0" indent="0">
              <a:buNone/>
              <a:defRPr sz="3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02</a:t>
            </a:r>
          </a:p>
        </p:txBody>
      </p:sp>
      <p:sp>
        <p:nvSpPr>
          <p:cNvPr id="11" name="Content Placeholder 3">
            <a:extLst>
              <a:ext uri="{FF2B5EF4-FFF2-40B4-BE49-F238E27FC236}">
                <a16:creationId xmlns:a16="http://schemas.microsoft.com/office/drawing/2014/main" id="{4F9460F5-4BE7-4DA1-2519-DF2CE7AA8AD2}"/>
              </a:ext>
            </a:extLst>
          </p:cNvPr>
          <p:cNvSpPr>
            <a:spLocks noGrp="1"/>
          </p:cNvSpPr>
          <p:nvPr>
            <p:ph sz="half" idx="14"/>
          </p:nvPr>
        </p:nvSpPr>
        <p:spPr>
          <a:xfrm>
            <a:off x="5105398" y="4384859"/>
            <a:ext cx="4038602" cy="4856284"/>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4">
            <a:extLst>
              <a:ext uri="{FF2B5EF4-FFF2-40B4-BE49-F238E27FC236}">
                <a16:creationId xmlns:a16="http://schemas.microsoft.com/office/drawing/2014/main" id="{3B877ED9-A456-4FCD-3E67-0286DD5FF3C2}"/>
              </a:ext>
            </a:extLst>
          </p:cNvPr>
          <p:cNvSpPr>
            <a:spLocks noGrp="1"/>
          </p:cNvSpPr>
          <p:nvPr>
            <p:ph type="body" sz="quarter" idx="15"/>
          </p:nvPr>
        </p:nvSpPr>
        <p:spPr>
          <a:xfrm>
            <a:off x="5099536" y="3287895"/>
            <a:ext cx="4038603" cy="1020763"/>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Text Placeholder 2">
            <a:extLst>
              <a:ext uri="{FF2B5EF4-FFF2-40B4-BE49-F238E27FC236}">
                <a16:creationId xmlns:a16="http://schemas.microsoft.com/office/drawing/2014/main" id="{31F98A24-663E-D0A6-E561-E3D239BFE5DC}"/>
              </a:ext>
            </a:extLst>
          </p:cNvPr>
          <p:cNvSpPr>
            <a:spLocks noGrp="1"/>
          </p:cNvSpPr>
          <p:nvPr>
            <p:ph type="body" idx="16" hasCustomPrompt="1"/>
          </p:nvPr>
        </p:nvSpPr>
        <p:spPr>
          <a:xfrm>
            <a:off x="9308122" y="2422464"/>
            <a:ext cx="4038602" cy="858716"/>
          </a:xfrm>
        </p:spPr>
        <p:txBody>
          <a:bodyPr anchor="b">
            <a:normAutofit/>
          </a:bodyPr>
          <a:lstStyle>
            <a:lvl1pPr marL="0" indent="0">
              <a:buNone/>
              <a:defRPr sz="3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03</a:t>
            </a:r>
          </a:p>
        </p:txBody>
      </p:sp>
      <p:sp>
        <p:nvSpPr>
          <p:cNvPr id="14" name="Content Placeholder 3">
            <a:extLst>
              <a:ext uri="{FF2B5EF4-FFF2-40B4-BE49-F238E27FC236}">
                <a16:creationId xmlns:a16="http://schemas.microsoft.com/office/drawing/2014/main" id="{AC6153DE-A91B-0895-8883-50B673029B50}"/>
              </a:ext>
            </a:extLst>
          </p:cNvPr>
          <p:cNvSpPr>
            <a:spLocks noGrp="1"/>
          </p:cNvSpPr>
          <p:nvPr>
            <p:ph sz="half" idx="17"/>
          </p:nvPr>
        </p:nvSpPr>
        <p:spPr>
          <a:xfrm>
            <a:off x="9308122" y="4378141"/>
            <a:ext cx="4038602" cy="4856284"/>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4">
            <a:extLst>
              <a:ext uri="{FF2B5EF4-FFF2-40B4-BE49-F238E27FC236}">
                <a16:creationId xmlns:a16="http://schemas.microsoft.com/office/drawing/2014/main" id="{E285EF05-B0F0-388E-7C73-FDEE906145B3}"/>
              </a:ext>
            </a:extLst>
          </p:cNvPr>
          <p:cNvSpPr>
            <a:spLocks noGrp="1"/>
          </p:cNvSpPr>
          <p:nvPr>
            <p:ph type="body" sz="quarter" idx="18"/>
          </p:nvPr>
        </p:nvSpPr>
        <p:spPr>
          <a:xfrm>
            <a:off x="9302260" y="3281177"/>
            <a:ext cx="4038603" cy="1020763"/>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2">
            <a:extLst>
              <a:ext uri="{FF2B5EF4-FFF2-40B4-BE49-F238E27FC236}">
                <a16:creationId xmlns:a16="http://schemas.microsoft.com/office/drawing/2014/main" id="{95A65039-40A7-9A25-7862-CFD278E59476}"/>
              </a:ext>
            </a:extLst>
          </p:cNvPr>
          <p:cNvSpPr>
            <a:spLocks noGrp="1"/>
          </p:cNvSpPr>
          <p:nvPr>
            <p:ph type="body" idx="19" hasCustomPrompt="1"/>
          </p:nvPr>
        </p:nvSpPr>
        <p:spPr>
          <a:xfrm>
            <a:off x="13499122" y="2425823"/>
            <a:ext cx="4038602" cy="858716"/>
          </a:xfrm>
        </p:spPr>
        <p:txBody>
          <a:bodyPr anchor="b">
            <a:normAutofit/>
          </a:bodyPr>
          <a:lstStyle>
            <a:lvl1pPr marL="0" indent="0">
              <a:buNone/>
              <a:defRPr sz="3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04</a:t>
            </a:r>
          </a:p>
        </p:txBody>
      </p:sp>
      <p:sp>
        <p:nvSpPr>
          <p:cNvPr id="17" name="Content Placeholder 3">
            <a:extLst>
              <a:ext uri="{FF2B5EF4-FFF2-40B4-BE49-F238E27FC236}">
                <a16:creationId xmlns:a16="http://schemas.microsoft.com/office/drawing/2014/main" id="{9AC9DD5B-92D9-E69F-A730-9D80E4CD93F6}"/>
              </a:ext>
            </a:extLst>
          </p:cNvPr>
          <p:cNvSpPr>
            <a:spLocks noGrp="1"/>
          </p:cNvSpPr>
          <p:nvPr>
            <p:ph sz="half" idx="20"/>
          </p:nvPr>
        </p:nvSpPr>
        <p:spPr>
          <a:xfrm>
            <a:off x="13499122" y="4381500"/>
            <a:ext cx="4038602" cy="4856284"/>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4">
            <a:extLst>
              <a:ext uri="{FF2B5EF4-FFF2-40B4-BE49-F238E27FC236}">
                <a16:creationId xmlns:a16="http://schemas.microsoft.com/office/drawing/2014/main" id="{57BAE2BC-1DB0-0C72-6516-724F9B9CC682}"/>
              </a:ext>
            </a:extLst>
          </p:cNvPr>
          <p:cNvSpPr>
            <a:spLocks noGrp="1"/>
          </p:cNvSpPr>
          <p:nvPr>
            <p:ph type="body" sz="quarter" idx="21"/>
          </p:nvPr>
        </p:nvSpPr>
        <p:spPr>
          <a:xfrm>
            <a:off x="13493260" y="3284536"/>
            <a:ext cx="4038603" cy="1020763"/>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AutoShape 8">
            <a:extLst>
              <a:ext uri="{FF2B5EF4-FFF2-40B4-BE49-F238E27FC236}">
                <a16:creationId xmlns:a16="http://schemas.microsoft.com/office/drawing/2014/main" id="{C7294D60-B369-0E28-18A2-48DBD8BD772C}"/>
              </a:ext>
            </a:extLst>
          </p:cNvPr>
          <p:cNvSpPr/>
          <p:nvPr userDrawn="1"/>
        </p:nvSpPr>
        <p:spPr>
          <a:xfrm>
            <a:off x="908536"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0" name="AutoShape 8">
            <a:extLst>
              <a:ext uri="{FF2B5EF4-FFF2-40B4-BE49-F238E27FC236}">
                <a16:creationId xmlns:a16="http://schemas.microsoft.com/office/drawing/2014/main" id="{34418F04-5D60-BC9E-5D86-7304FCFBBC53}"/>
              </a:ext>
            </a:extLst>
          </p:cNvPr>
          <p:cNvSpPr/>
          <p:nvPr userDrawn="1"/>
        </p:nvSpPr>
        <p:spPr>
          <a:xfrm>
            <a:off x="5099536"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1" name="AutoShape 8">
            <a:extLst>
              <a:ext uri="{FF2B5EF4-FFF2-40B4-BE49-F238E27FC236}">
                <a16:creationId xmlns:a16="http://schemas.microsoft.com/office/drawing/2014/main" id="{7024509D-DF48-4F36-8077-B0FB962677DA}"/>
              </a:ext>
            </a:extLst>
          </p:cNvPr>
          <p:cNvSpPr/>
          <p:nvPr userDrawn="1"/>
        </p:nvSpPr>
        <p:spPr>
          <a:xfrm>
            <a:off x="9302260"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2" name="AutoShape 8">
            <a:extLst>
              <a:ext uri="{FF2B5EF4-FFF2-40B4-BE49-F238E27FC236}">
                <a16:creationId xmlns:a16="http://schemas.microsoft.com/office/drawing/2014/main" id="{C8A1B9C2-BFAD-54F5-A133-6AF5B8301343}"/>
              </a:ext>
            </a:extLst>
          </p:cNvPr>
          <p:cNvSpPr/>
          <p:nvPr userDrawn="1"/>
        </p:nvSpPr>
        <p:spPr>
          <a:xfrm>
            <a:off x="13493260"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Tree>
    <p:extLst>
      <p:ext uri="{BB962C8B-B14F-4D97-AF65-F5344CB8AC3E}">
        <p14:creationId xmlns:p14="http://schemas.microsoft.com/office/powerpoint/2010/main" val="480968521"/>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914400" y="2476499"/>
            <a:ext cx="5105398" cy="6781800"/>
          </a:xfrm>
        </p:spPr>
        <p:txBody>
          <a:bodyPr>
            <a:normAutofit/>
          </a:bodyPr>
          <a:lstStyle>
            <a:lvl1pPr marL="0" indent="0">
              <a:buNone/>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z="1600">
                <a:solidFill>
                  <a:schemeClr val="tx1"/>
                </a:solidFill>
              </a:defRPr>
            </a:lvl1pPr>
          </a:lstStyle>
          <a:p>
            <a:fld id="{9BDB4598-ED75-4F55-8D4C-4C472BCDF6BE}" type="datetime1">
              <a:rPr lang="en-US" smtClean="0"/>
              <a:t>7/17/2026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sp>
        <p:nvSpPr>
          <p:cNvPr id="7" name="Content Placeholder 2">
            <a:extLst>
              <a:ext uri="{FF2B5EF4-FFF2-40B4-BE49-F238E27FC236}">
                <a16:creationId xmlns:a16="http://schemas.microsoft.com/office/drawing/2014/main" id="{ED492CC9-FC14-0860-98EC-91E18550CDF2}"/>
              </a:ext>
            </a:extLst>
          </p:cNvPr>
          <p:cNvSpPr>
            <a:spLocks noGrp="1"/>
          </p:cNvSpPr>
          <p:nvPr>
            <p:ph idx="13"/>
          </p:nvPr>
        </p:nvSpPr>
        <p:spPr>
          <a:xfrm>
            <a:off x="6705600" y="2476499"/>
            <a:ext cx="4800595" cy="6781800"/>
          </a:xfrm>
        </p:spPr>
        <p:txBody>
          <a:bodyPr>
            <a:normAutofit/>
          </a:bodyPr>
          <a:lstStyle>
            <a:lvl1pPr marL="0" indent="0">
              <a:buNone/>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698F277C-766E-ADF9-228C-80DEBC7ECD6D}"/>
              </a:ext>
            </a:extLst>
          </p:cNvPr>
          <p:cNvSpPr>
            <a:spLocks noGrp="1"/>
          </p:cNvSpPr>
          <p:nvPr>
            <p:ph idx="14"/>
          </p:nvPr>
        </p:nvSpPr>
        <p:spPr>
          <a:xfrm>
            <a:off x="12268207" y="2476499"/>
            <a:ext cx="5105394" cy="6781800"/>
          </a:xfrm>
        </p:spPr>
        <p:txBody>
          <a:bodyPr>
            <a:normAutofit/>
          </a:bodyPr>
          <a:lstStyle>
            <a:lvl1pPr marL="0" indent="0">
              <a:buNone/>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0" name="Straight Connector 9">
            <a:extLst>
              <a:ext uri="{FF2B5EF4-FFF2-40B4-BE49-F238E27FC236}">
                <a16:creationId xmlns:a16="http://schemas.microsoft.com/office/drawing/2014/main" id="{1B1E55A7-F6A2-87C8-CB77-D303044A230C}"/>
              </a:ext>
            </a:extLst>
          </p:cNvPr>
          <p:cNvCxnSpPr/>
          <p:nvPr userDrawn="1"/>
        </p:nvCxnSpPr>
        <p:spPr>
          <a:xfrm>
            <a:off x="6400800" y="2476499"/>
            <a:ext cx="0" cy="6781800"/>
          </a:xfrm>
          <a:prstGeom prst="line">
            <a:avLst/>
          </a:prstGeom>
          <a:ln w="38100">
            <a:solidFill>
              <a:schemeClr val="accent2"/>
            </a:solidFill>
          </a:ln>
        </p:spPr>
        <p:style>
          <a:lnRef idx="1">
            <a:schemeClr val="accent5"/>
          </a:lnRef>
          <a:fillRef idx="0">
            <a:schemeClr val="accent5"/>
          </a:fillRef>
          <a:effectRef idx="0">
            <a:schemeClr val="accent5"/>
          </a:effectRef>
          <a:fontRef idx="minor">
            <a:schemeClr val="tx1"/>
          </a:fontRef>
        </p:style>
      </p:cxnSp>
      <p:cxnSp>
        <p:nvCxnSpPr>
          <p:cNvPr id="11" name="Straight Connector 10">
            <a:extLst>
              <a:ext uri="{FF2B5EF4-FFF2-40B4-BE49-F238E27FC236}">
                <a16:creationId xmlns:a16="http://schemas.microsoft.com/office/drawing/2014/main" id="{AD71C90A-EF40-71C6-2D0A-E3F73D4E6A26}"/>
              </a:ext>
            </a:extLst>
          </p:cNvPr>
          <p:cNvCxnSpPr/>
          <p:nvPr userDrawn="1"/>
        </p:nvCxnSpPr>
        <p:spPr>
          <a:xfrm>
            <a:off x="11887200" y="2476499"/>
            <a:ext cx="0" cy="6781800"/>
          </a:xfrm>
          <a:prstGeom prst="line">
            <a:avLst/>
          </a:prstGeom>
          <a:ln w="38100">
            <a:solidFill>
              <a:schemeClr val="accent2"/>
            </a:solidFill>
          </a:ln>
        </p:spPr>
        <p:style>
          <a:lnRef idx="1">
            <a:schemeClr val="accent5"/>
          </a:lnRef>
          <a:fillRef idx="0">
            <a:schemeClr val="accent5"/>
          </a:fillRef>
          <a:effectRef idx="0">
            <a:schemeClr val="accent5"/>
          </a:effectRef>
          <a:fontRef idx="minor">
            <a:schemeClr val="tx1"/>
          </a:fontRef>
        </p:style>
      </p:cxnSp>
      <p:sp>
        <p:nvSpPr>
          <p:cNvPr id="12" name="Freeform 2">
            <a:extLst>
              <a:ext uri="{FF2B5EF4-FFF2-40B4-BE49-F238E27FC236}">
                <a16:creationId xmlns:a16="http://schemas.microsoft.com/office/drawing/2014/main" id="{57DA4611-459E-E906-8171-CE96FCAE3B6C}"/>
              </a:ext>
            </a:extLst>
          </p:cNvPr>
          <p:cNvSpPr/>
          <p:nvPr userDrawn="1"/>
        </p:nvSpPr>
        <p:spPr>
          <a:xfrm>
            <a:off x="-995494" y="94601"/>
            <a:ext cx="1909894" cy="1868197"/>
          </a:xfrm>
          <a:custGeom>
            <a:avLst/>
            <a:gdLst/>
            <a:ahLst/>
            <a:cxnLst/>
            <a:rect l="l" t="t" r="r" b="b"/>
            <a:pathLst>
              <a:path w="2606406" h="2459796">
                <a:moveTo>
                  <a:pt x="0" y="0"/>
                </a:moveTo>
                <a:lnTo>
                  <a:pt x="2606406" y="0"/>
                </a:lnTo>
                <a:lnTo>
                  <a:pt x="2606406" y="2459795"/>
                </a:lnTo>
                <a:lnTo>
                  <a:pt x="0" y="245979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3" name="Freeform 17">
            <a:extLst>
              <a:ext uri="{FF2B5EF4-FFF2-40B4-BE49-F238E27FC236}">
                <a16:creationId xmlns:a16="http://schemas.microsoft.com/office/drawing/2014/main" id="{3D33DFF2-AA34-F19F-89AB-334777CF4F1B}"/>
              </a:ext>
            </a:extLst>
          </p:cNvPr>
          <p:cNvSpPr/>
          <p:nvPr userDrawn="1"/>
        </p:nvSpPr>
        <p:spPr>
          <a:xfrm>
            <a:off x="-838200" y="-2019300"/>
            <a:ext cx="3098197" cy="3026913"/>
          </a:xfrm>
          <a:custGeom>
            <a:avLst/>
            <a:gdLst/>
            <a:ahLst/>
            <a:cxnLst/>
            <a:rect l="l" t="t" r="r" b="b"/>
            <a:pathLst>
              <a:path w="2412397" h="2427569">
                <a:moveTo>
                  <a:pt x="0" y="0"/>
                </a:moveTo>
                <a:lnTo>
                  <a:pt x="2412397" y="0"/>
                </a:lnTo>
                <a:lnTo>
                  <a:pt x="2412397" y="2427569"/>
                </a:lnTo>
                <a:lnTo>
                  <a:pt x="0" y="242756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pic>
        <p:nvPicPr>
          <p:cNvPr id="9" name="Picture 8" descr="Logo, company name&#10;&#10;AI-generated content may be incorrect.">
            <a:extLst>
              <a:ext uri="{FF2B5EF4-FFF2-40B4-BE49-F238E27FC236}">
                <a16:creationId xmlns:a16="http://schemas.microsoft.com/office/drawing/2014/main" id="{180A68E6-AD10-1AAD-3DC8-87979BA7EEF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68791515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Date Placeholder 3"/>
          <p:cNvSpPr>
            <a:spLocks noGrp="1"/>
          </p:cNvSpPr>
          <p:nvPr>
            <p:ph type="dt" sz="half" idx="10"/>
          </p:nvPr>
        </p:nvSpPr>
        <p:spPr/>
        <p:txBody>
          <a:bodyPr/>
          <a:lstStyle>
            <a:lvl1pPr>
              <a:defRPr sz="1600">
                <a:solidFill>
                  <a:schemeClr val="tx1"/>
                </a:solidFill>
              </a:defRPr>
            </a:lvl1pPr>
          </a:lstStyle>
          <a:p>
            <a:fld id="{265B7153-2548-4B95-A40A-C44C83D437D5}" type="datetime1">
              <a:rPr lang="en-US" smtClean="0"/>
              <a:t>7/17/2026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sp>
        <p:nvSpPr>
          <p:cNvPr id="12" name="Freeform 2">
            <a:extLst>
              <a:ext uri="{FF2B5EF4-FFF2-40B4-BE49-F238E27FC236}">
                <a16:creationId xmlns:a16="http://schemas.microsoft.com/office/drawing/2014/main" id="{57DA4611-459E-E906-8171-CE96FCAE3B6C}"/>
              </a:ext>
            </a:extLst>
          </p:cNvPr>
          <p:cNvSpPr/>
          <p:nvPr userDrawn="1"/>
        </p:nvSpPr>
        <p:spPr>
          <a:xfrm>
            <a:off x="-995494" y="94601"/>
            <a:ext cx="1909894" cy="1868197"/>
          </a:xfrm>
          <a:custGeom>
            <a:avLst/>
            <a:gdLst/>
            <a:ahLst/>
            <a:cxnLst/>
            <a:rect l="l" t="t" r="r" b="b"/>
            <a:pathLst>
              <a:path w="2606406" h="2459796">
                <a:moveTo>
                  <a:pt x="0" y="0"/>
                </a:moveTo>
                <a:lnTo>
                  <a:pt x="2606406" y="0"/>
                </a:lnTo>
                <a:lnTo>
                  <a:pt x="2606406" y="2459795"/>
                </a:lnTo>
                <a:lnTo>
                  <a:pt x="0" y="245979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3" name="Freeform 17">
            <a:extLst>
              <a:ext uri="{FF2B5EF4-FFF2-40B4-BE49-F238E27FC236}">
                <a16:creationId xmlns:a16="http://schemas.microsoft.com/office/drawing/2014/main" id="{3D33DFF2-AA34-F19F-89AB-334777CF4F1B}"/>
              </a:ext>
            </a:extLst>
          </p:cNvPr>
          <p:cNvSpPr/>
          <p:nvPr userDrawn="1"/>
        </p:nvSpPr>
        <p:spPr>
          <a:xfrm>
            <a:off x="-838200" y="-2019300"/>
            <a:ext cx="3098197" cy="3026913"/>
          </a:xfrm>
          <a:custGeom>
            <a:avLst/>
            <a:gdLst/>
            <a:ahLst/>
            <a:cxnLst/>
            <a:rect l="l" t="t" r="r" b="b"/>
            <a:pathLst>
              <a:path w="2412397" h="2427569">
                <a:moveTo>
                  <a:pt x="0" y="0"/>
                </a:moveTo>
                <a:lnTo>
                  <a:pt x="2412397" y="0"/>
                </a:lnTo>
                <a:lnTo>
                  <a:pt x="2412397" y="2427569"/>
                </a:lnTo>
                <a:lnTo>
                  <a:pt x="0" y="242756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6" name="Table Placeholder 15">
            <a:extLst>
              <a:ext uri="{FF2B5EF4-FFF2-40B4-BE49-F238E27FC236}">
                <a16:creationId xmlns:a16="http://schemas.microsoft.com/office/drawing/2014/main" id="{3373ED37-ADC3-C5A6-1D21-83551A252B59}"/>
              </a:ext>
            </a:extLst>
          </p:cNvPr>
          <p:cNvSpPr>
            <a:spLocks noGrp="1"/>
          </p:cNvSpPr>
          <p:nvPr>
            <p:ph type="tbl" sz="quarter" idx="13"/>
          </p:nvPr>
        </p:nvSpPr>
        <p:spPr>
          <a:xfrm>
            <a:off x="914400" y="2476500"/>
            <a:ext cx="16459200" cy="6781800"/>
          </a:xfrm>
        </p:spPr>
        <p:txBody>
          <a:bodyPr/>
          <a:lstStyle>
            <a:lvl1pPr marL="0" indent="0">
              <a:buNone/>
              <a:defRPr/>
            </a:lvl1pPr>
          </a:lstStyle>
          <a:p>
            <a:endParaRPr lang="en-US"/>
          </a:p>
        </p:txBody>
      </p:sp>
      <p:pic>
        <p:nvPicPr>
          <p:cNvPr id="3" name="Picture 2" descr="Logo, company name&#10;&#10;AI-generated content may be incorrect.">
            <a:extLst>
              <a:ext uri="{FF2B5EF4-FFF2-40B4-BE49-F238E27FC236}">
                <a16:creationId xmlns:a16="http://schemas.microsoft.com/office/drawing/2014/main" id="{C3CD828C-7548-FA1F-B1CC-80153438843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71378022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 Column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914400" y="2476499"/>
            <a:ext cx="5105398" cy="6781800"/>
          </a:xfrm>
        </p:spPr>
        <p:txBody>
          <a:bodyPr>
            <a:normAutofit/>
          </a:bodyPr>
          <a:lstStyle>
            <a:lvl1pPr marL="0" indent="0">
              <a:buNone/>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z="1600">
                <a:solidFill>
                  <a:schemeClr val="tx1"/>
                </a:solidFill>
              </a:defRPr>
            </a:lvl1pPr>
          </a:lstStyle>
          <a:p>
            <a:fld id="{A6E0B8FA-FC79-460D-9B4E-EB814BA3F331}" type="datetime1">
              <a:rPr lang="en-US" smtClean="0"/>
              <a:t>7/17/2026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bg1"/>
                </a:solidFill>
              </a:defRPr>
            </a:lvl1pPr>
          </a:lstStyle>
          <a:p>
            <a:fld id="{B6F15528-21DE-4FAA-801E-634DDDAF4B2B}" type="slidenum">
              <a:rPr lang="en-US" smtClean="0"/>
              <a:pPr/>
              <a:t>‹#›</a:t>
            </a:fld>
            <a:endParaRPr lang="en-US"/>
          </a:p>
        </p:txBody>
      </p:sp>
      <p:sp>
        <p:nvSpPr>
          <p:cNvPr id="7" name="Content Placeholder 2">
            <a:extLst>
              <a:ext uri="{FF2B5EF4-FFF2-40B4-BE49-F238E27FC236}">
                <a16:creationId xmlns:a16="http://schemas.microsoft.com/office/drawing/2014/main" id="{ED492CC9-FC14-0860-98EC-91E18550CDF2}"/>
              </a:ext>
            </a:extLst>
          </p:cNvPr>
          <p:cNvSpPr>
            <a:spLocks noGrp="1"/>
          </p:cNvSpPr>
          <p:nvPr>
            <p:ph idx="13"/>
          </p:nvPr>
        </p:nvSpPr>
        <p:spPr>
          <a:xfrm>
            <a:off x="6705600" y="2476499"/>
            <a:ext cx="4800595" cy="6781800"/>
          </a:xfrm>
        </p:spPr>
        <p:txBody>
          <a:bodyPr>
            <a:normAutofit/>
          </a:bodyPr>
          <a:lstStyle>
            <a:lvl1pPr marL="0" indent="0">
              <a:buNone/>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698F277C-766E-ADF9-228C-80DEBC7ECD6D}"/>
              </a:ext>
            </a:extLst>
          </p:cNvPr>
          <p:cNvSpPr>
            <a:spLocks noGrp="1"/>
          </p:cNvSpPr>
          <p:nvPr>
            <p:ph idx="14"/>
          </p:nvPr>
        </p:nvSpPr>
        <p:spPr>
          <a:xfrm>
            <a:off x="12268207" y="2476499"/>
            <a:ext cx="5105394" cy="6781800"/>
          </a:xfrm>
        </p:spPr>
        <p:txBody>
          <a:bodyPr>
            <a:normAutofit/>
          </a:bodyPr>
          <a:lstStyle>
            <a:lvl1pPr marL="0" indent="0">
              <a:buNone/>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0" name="Straight Connector 9">
            <a:extLst>
              <a:ext uri="{FF2B5EF4-FFF2-40B4-BE49-F238E27FC236}">
                <a16:creationId xmlns:a16="http://schemas.microsoft.com/office/drawing/2014/main" id="{1B1E55A7-F6A2-87C8-CB77-D303044A230C}"/>
              </a:ext>
            </a:extLst>
          </p:cNvPr>
          <p:cNvCxnSpPr/>
          <p:nvPr userDrawn="1"/>
        </p:nvCxnSpPr>
        <p:spPr>
          <a:xfrm>
            <a:off x="6400800" y="2476499"/>
            <a:ext cx="0" cy="6781800"/>
          </a:xfrm>
          <a:prstGeom prst="line">
            <a:avLst/>
          </a:prstGeom>
          <a:ln w="38100">
            <a:solidFill>
              <a:schemeClr val="accent2"/>
            </a:solidFill>
          </a:ln>
        </p:spPr>
        <p:style>
          <a:lnRef idx="1">
            <a:schemeClr val="accent5"/>
          </a:lnRef>
          <a:fillRef idx="0">
            <a:schemeClr val="accent5"/>
          </a:fillRef>
          <a:effectRef idx="0">
            <a:schemeClr val="accent5"/>
          </a:effectRef>
          <a:fontRef idx="minor">
            <a:schemeClr val="tx1"/>
          </a:fontRef>
        </p:style>
      </p:cxnSp>
      <p:cxnSp>
        <p:nvCxnSpPr>
          <p:cNvPr id="11" name="Straight Connector 10">
            <a:extLst>
              <a:ext uri="{FF2B5EF4-FFF2-40B4-BE49-F238E27FC236}">
                <a16:creationId xmlns:a16="http://schemas.microsoft.com/office/drawing/2014/main" id="{AD71C90A-EF40-71C6-2D0A-E3F73D4E6A26}"/>
              </a:ext>
            </a:extLst>
          </p:cNvPr>
          <p:cNvCxnSpPr/>
          <p:nvPr userDrawn="1"/>
        </p:nvCxnSpPr>
        <p:spPr>
          <a:xfrm>
            <a:off x="11887200" y="2476499"/>
            <a:ext cx="0" cy="6781800"/>
          </a:xfrm>
          <a:prstGeom prst="line">
            <a:avLst/>
          </a:prstGeom>
          <a:ln w="38100">
            <a:solidFill>
              <a:schemeClr val="accent2"/>
            </a:solidFill>
          </a:ln>
        </p:spPr>
        <p:style>
          <a:lnRef idx="1">
            <a:schemeClr val="accent5"/>
          </a:lnRef>
          <a:fillRef idx="0">
            <a:schemeClr val="accent5"/>
          </a:fillRef>
          <a:effectRef idx="0">
            <a:schemeClr val="accent5"/>
          </a:effectRef>
          <a:fontRef idx="minor">
            <a:schemeClr val="tx1"/>
          </a:fontRef>
        </p:style>
      </p:cxnSp>
      <p:sp>
        <p:nvSpPr>
          <p:cNvPr id="12" name="Freeform 2">
            <a:extLst>
              <a:ext uri="{FF2B5EF4-FFF2-40B4-BE49-F238E27FC236}">
                <a16:creationId xmlns:a16="http://schemas.microsoft.com/office/drawing/2014/main" id="{57DA4611-459E-E906-8171-CE96FCAE3B6C}"/>
              </a:ext>
            </a:extLst>
          </p:cNvPr>
          <p:cNvSpPr/>
          <p:nvPr userDrawn="1"/>
        </p:nvSpPr>
        <p:spPr>
          <a:xfrm>
            <a:off x="-995494" y="94601"/>
            <a:ext cx="1909894" cy="1868197"/>
          </a:xfrm>
          <a:custGeom>
            <a:avLst/>
            <a:gdLst/>
            <a:ahLst/>
            <a:cxnLst/>
            <a:rect l="l" t="t" r="r" b="b"/>
            <a:pathLst>
              <a:path w="2606406" h="2459796">
                <a:moveTo>
                  <a:pt x="0" y="0"/>
                </a:moveTo>
                <a:lnTo>
                  <a:pt x="2606406" y="0"/>
                </a:lnTo>
                <a:lnTo>
                  <a:pt x="2606406" y="2459795"/>
                </a:lnTo>
                <a:lnTo>
                  <a:pt x="0" y="245979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3" name="Freeform 17">
            <a:extLst>
              <a:ext uri="{FF2B5EF4-FFF2-40B4-BE49-F238E27FC236}">
                <a16:creationId xmlns:a16="http://schemas.microsoft.com/office/drawing/2014/main" id="{3D33DFF2-AA34-F19F-89AB-334777CF4F1B}"/>
              </a:ext>
            </a:extLst>
          </p:cNvPr>
          <p:cNvSpPr/>
          <p:nvPr userDrawn="1"/>
        </p:nvSpPr>
        <p:spPr>
          <a:xfrm>
            <a:off x="-838200" y="-2019300"/>
            <a:ext cx="3098197" cy="3026913"/>
          </a:xfrm>
          <a:custGeom>
            <a:avLst/>
            <a:gdLst/>
            <a:ahLst/>
            <a:cxnLst/>
            <a:rect l="l" t="t" r="r" b="b"/>
            <a:pathLst>
              <a:path w="2412397" h="2427569">
                <a:moveTo>
                  <a:pt x="0" y="0"/>
                </a:moveTo>
                <a:lnTo>
                  <a:pt x="2412397" y="0"/>
                </a:lnTo>
                <a:lnTo>
                  <a:pt x="2412397" y="2427569"/>
                </a:lnTo>
                <a:lnTo>
                  <a:pt x="0" y="242756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extLst>
      <p:ext uri="{BB962C8B-B14F-4D97-AF65-F5344CB8AC3E}">
        <p14:creationId xmlns:p14="http://schemas.microsoft.com/office/powerpoint/2010/main" val="853599530"/>
      </p:ext>
    </p:extLst>
  </p:cSld>
  <p:clrMapOvr>
    <a:overrideClrMapping bg1="dk1" tx1="lt1" bg2="dk2" tx2="lt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 Section">
    <p:spTree>
      <p:nvGrpSpPr>
        <p:cNvPr id="1" name=""/>
        <p:cNvGrpSpPr/>
        <p:nvPr/>
      </p:nvGrpSpPr>
      <p:grpSpPr>
        <a:xfrm>
          <a:off x="0" y="0"/>
          <a:ext cx="0" cy="0"/>
          <a:chOff x="0" y="0"/>
          <a:chExt cx="0" cy="0"/>
        </a:xfrm>
      </p:grpSpPr>
      <p:sp>
        <p:nvSpPr>
          <p:cNvPr id="2" name="Title 1"/>
          <p:cNvSpPr>
            <a:spLocks noGrp="1"/>
          </p:cNvSpPr>
          <p:nvPr>
            <p:ph type="title"/>
          </p:nvPr>
        </p:nvSpPr>
        <p:spPr>
          <a:xfrm>
            <a:off x="914399" y="434976"/>
            <a:ext cx="14935195" cy="1812924"/>
          </a:xfrm>
        </p:spPr>
        <p:txBody>
          <a:bodyPr/>
          <a:lstStyle/>
          <a:p>
            <a:r>
              <a:rPr lang="en-US"/>
              <a:t>Click to edit Master title style</a:t>
            </a:r>
          </a:p>
        </p:txBody>
      </p:sp>
      <p:sp>
        <p:nvSpPr>
          <p:cNvPr id="3" name="Content Placeholder 2"/>
          <p:cNvSpPr>
            <a:spLocks noGrp="1"/>
          </p:cNvSpPr>
          <p:nvPr>
            <p:ph idx="1"/>
          </p:nvPr>
        </p:nvSpPr>
        <p:spPr>
          <a:xfrm>
            <a:off x="914400" y="2476499"/>
            <a:ext cx="9886951" cy="6781800"/>
          </a:xfrm>
        </p:spPr>
        <p:txBody>
          <a:bodyPr>
            <a:normAutofit/>
          </a:bodyPr>
          <a:lstStyle>
            <a:lvl1pPr>
              <a:defRPr sz="3600">
                <a:latin typeface="Calibri" panose="020F0502020204030204" pitchFamily="34" charset="0"/>
                <a:cs typeface="Calibri" panose="020F0502020204030204" pitchFamily="34" charset="0"/>
              </a:defRPr>
            </a:lvl1pPr>
            <a:lvl2pPr>
              <a:defRPr sz="3200">
                <a:latin typeface="Calibri" panose="020F0502020204030204" pitchFamily="34" charset="0"/>
                <a:cs typeface="Calibri" panose="020F0502020204030204" pitchFamily="34" charset="0"/>
              </a:defRPr>
            </a:lvl2pPr>
            <a:lvl3pPr>
              <a:defRPr sz="2800">
                <a:latin typeface="Calibri" panose="020F0502020204030204" pitchFamily="34" charset="0"/>
                <a:cs typeface="Calibri" panose="020F0502020204030204" pitchFamily="34" charset="0"/>
              </a:defRPr>
            </a:lvl3pPr>
            <a:lvl4pPr>
              <a:defRPr sz="2400">
                <a:latin typeface="Calibri" panose="020F0502020204030204" pitchFamily="34" charset="0"/>
                <a:cs typeface="Calibri" panose="020F0502020204030204" pitchFamily="34" charset="0"/>
              </a:defRPr>
            </a:lvl4pPr>
            <a:lvl5pPr>
              <a:defRPr sz="24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z="1600">
                <a:solidFill>
                  <a:schemeClr val="tx1"/>
                </a:solidFill>
              </a:defRPr>
            </a:lvl1pPr>
          </a:lstStyle>
          <a:p>
            <a:fld id="{FEF82A35-3A47-44CD-A95A-8F434A98807D}" type="datetime1">
              <a:rPr lang="en-US" smtClean="0"/>
              <a:t>7/17/2026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sp>
        <p:nvSpPr>
          <p:cNvPr id="7" name="Content Placeholder 2">
            <a:extLst>
              <a:ext uri="{FF2B5EF4-FFF2-40B4-BE49-F238E27FC236}">
                <a16:creationId xmlns:a16="http://schemas.microsoft.com/office/drawing/2014/main" id="{ED492CC9-FC14-0860-98EC-91E18550CDF2}"/>
              </a:ext>
            </a:extLst>
          </p:cNvPr>
          <p:cNvSpPr>
            <a:spLocks noGrp="1"/>
          </p:cNvSpPr>
          <p:nvPr>
            <p:ph idx="13"/>
          </p:nvPr>
        </p:nvSpPr>
        <p:spPr>
          <a:xfrm>
            <a:off x="11201400" y="5676900"/>
            <a:ext cx="6172200" cy="3581399"/>
          </a:xfrm>
        </p:spPr>
        <p:txBody>
          <a:bodyPr>
            <a:normAutofit/>
          </a:bodyPr>
          <a:lstStyle>
            <a:lvl1pPr>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698F277C-766E-ADF9-228C-80DEBC7ECD6D}"/>
              </a:ext>
            </a:extLst>
          </p:cNvPr>
          <p:cNvSpPr>
            <a:spLocks noGrp="1"/>
          </p:cNvSpPr>
          <p:nvPr>
            <p:ph idx="14"/>
          </p:nvPr>
        </p:nvSpPr>
        <p:spPr>
          <a:xfrm>
            <a:off x="11201399" y="2476499"/>
            <a:ext cx="6172201" cy="3124201"/>
          </a:xfrm>
        </p:spPr>
        <p:txBody>
          <a:bodyPr>
            <a:normAutofit/>
          </a:bodyPr>
          <a:lstStyle>
            <a:lvl1pPr>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72FAE37D-E4C4-B099-F261-7828525B199F}"/>
              </a:ext>
            </a:extLst>
          </p:cNvPr>
          <p:cNvCxnSpPr>
            <a:cxnSpLocks/>
          </p:cNvCxnSpPr>
          <p:nvPr userDrawn="1"/>
        </p:nvCxnSpPr>
        <p:spPr>
          <a:xfrm>
            <a:off x="10972800" y="2476499"/>
            <a:ext cx="0" cy="6781800"/>
          </a:xfrm>
          <a:prstGeom prst="line">
            <a:avLst/>
          </a:prstGeom>
          <a:ln w="38100"/>
        </p:spPr>
        <p:style>
          <a:lnRef idx="1">
            <a:schemeClr val="accent2"/>
          </a:lnRef>
          <a:fillRef idx="0">
            <a:schemeClr val="accent2"/>
          </a:fillRef>
          <a:effectRef idx="0">
            <a:schemeClr val="accent2"/>
          </a:effectRef>
          <a:fontRef idx="minor">
            <a:schemeClr val="tx1"/>
          </a:fontRef>
        </p:style>
      </p:cxnSp>
      <p:pic>
        <p:nvPicPr>
          <p:cNvPr id="13" name="Picture 12" descr="Logo, company name&#10;&#10;AI-generated content may be incorrect.">
            <a:extLst>
              <a:ext uri="{FF2B5EF4-FFF2-40B4-BE49-F238E27FC236}">
                <a16:creationId xmlns:a16="http://schemas.microsoft.com/office/drawing/2014/main" id="{5841B2E7-B8C0-049D-2995-706613A02EF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1646390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picTx" preserve="1">
  <p:cSld name="Right picture with dark backgroun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03371BB-2780-DD08-BD05-5357B6D910D0}"/>
              </a:ext>
            </a:extLst>
          </p:cNvPr>
          <p:cNvSpPr/>
          <p:nvPr userDrawn="1"/>
        </p:nvSpPr>
        <p:spPr>
          <a:xfrm>
            <a:off x="12801600" y="0"/>
            <a:ext cx="5486400" cy="10287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14400" y="635000"/>
            <a:ext cx="8305800" cy="1828800"/>
          </a:xfrm>
        </p:spPr>
        <p:txBody>
          <a:bodyPr anchor="b">
            <a:noAutofit/>
          </a:bodyPr>
          <a:lstStyle>
            <a:lvl1pPr algn="l">
              <a:defRPr sz="6000" b="1"/>
            </a:lvl1pPr>
          </a:lstStyle>
          <a:p>
            <a:r>
              <a:rPr lang="en-US"/>
              <a:t>Click to edit Master title style</a:t>
            </a:r>
          </a:p>
        </p:txBody>
      </p:sp>
      <p:sp>
        <p:nvSpPr>
          <p:cNvPr id="3" name="Picture Placeholder 2"/>
          <p:cNvSpPr>
            <a:spLocks noGrp="1"/>
          </p:cNvSpPr>
          <p:nvPr>
            <p:ph type="pic" idx="1"/>
          </p:nvPr>
        </p:nvSpPr>
        <p:spPr>
          <a:xfrm>
            <a:off x="10058402" y="1485900"/>
            <a:ext cx="6350728" cy="7315200"/>
          </a:xfrm>
          <a:solidFill>
            <a:schemeClr val="bg2"/>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hasCustomPrompt="1"/>
          </p:nvPr>
        </p:nvSpPr>
        <p:spPr>
          <a:xfrm>
            <a:off x="914400" y="3314700"/>
            <a:ext cx="8305800" cy="6019799"/>
          </a:xfrm>
        </p:spPr>
        <p:txBody>
          <a:bodyPr>
            <a:normAutofit/>
          </a:bodyPr>
          <a:lstStyle>
            <a:lvl1pPr marL="514350" indent="-514350">
              <a:spcBef>
                <a:spcPts val="0"/>
              </a:spcBef>
              <a:spcAft>
                <a:spcPts val="600"/>
              </a:spcAft>
              <a:buFont typeface="+mj-lt"/>
              <a:buAutoNum type="arabicPeriod"/>
              <a:defRPr sz="2800" b="1"/>
            </a:lvl1pPr>
            <a:lvl2pPr marL="914400" indent="-457200">
              <a:spcBef>
                <a:spcPts val="0"/>
              </a:spcBef>
              <a:spcAft>
                <a:spcPts val="600"/>
              </a:spcAft>
              <a:buFont typeface="Arial" panose="020B0604020202020204" pitchFamily="34" charset="0"/>
              <a:buChar char="•"/>
              <a:defRPr sz="2400"/>
            </a:lvl2pPr>
            <a:lvl3pPr marL="1257300" indent="-342900">
              <a:buFont typeface="Arial" panose="020B0604020202020204" pitchFamily="34" charset="0"/>
              <a:buChar char="•"/>
              <a:defRPr sz="2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Item</a:t>
            </a:r>
          </a:p>
          <a:p>
            <a:pPr lvl="1"/>
            <a:r>
              <a:rPr lang="en-US"/>
              <a:t>Subsection</a:t>
            </a:r>
          </a:p>
          <a:p>
            <a:pPr lvl="1"/>
            <a:r>
              <a:rPr lang="en-US"/>
              <a:t>Subsection</a:t>
            </a:r>
          </a:p>
          <a:p>
            <a:pPr lvl="0"/>
            <a:r>
              <a:rPr lang="en-US"/>
              <a:t>Item</a:t>
            </a:r>
          </a:p>
          <a:p>
            <a:pPr lvl="1"/>
            <a:r>
              <a:rPr lang="en-US"/>
              <a:t>Subsection</a:t>
            </a:r>
          </a:p>
          <a:p>
            <a:pPr lvl="2"/>
            <a:r>
              <a:rPr lang="en-US"/>
              <a:t>What were you thinking? Don’t do this.</a:t>
            </a:r>
          </a:p>
          <a:p>
            <a:pPr lvl="1"/>
            <a:endParaRPr lang="en-US"/>
          </a:p>
        </p:txBody>
      </p:sp>
      <p:sp>
        <p:nvSpPr>
          <p:cNvPr id="5" name="Date Placeholder 4"/>
          <p:cNvSpPr>
            <a:spLocks noGrp="1"/>
          </p:cNvSpPr>
          <p:nvPr>
            <p:ph type="dt" sz="half" idx="10"/>
          </p:nvPr>
        </p:nvSpPr>
        <p:spPr>
          <a:xfrm>
            <a:off x="914400" y="9777694"/>
            <a:ext cx="2362200" cy="365123"/>
          </a:xfrm>
        </p:spPr>
        <p:txBody>
          <a:bodyPr/>
          <a:lstStyle/>
          <a:p>
            <a:fld id="{15B62600-9722-427C-8361-56AFD99DBA20}" type="datetime1">
              <a:rPr lang="en-US" smtClean="0"/>
              <a:t>7/17/2026</a:t>
            </a:fld>
            <a:endParaRPr lang="en-US"/>
          </a:p>
        </p:txBody>
      </p:sp>
      <p:cxnSp>
        <p:nvCxnSpPr>
          <p:cNvPr id="8" name="Straight Connector 7">
            <a:extLst>
              <a:ext uri="{FF2B5EF4-FFF2-40B4-BE49-F238E27FC236}">
                <a16:creationId xmlns:a16="http://schemas.microsoft.com/office/drawing/2014/main" id="{58066914-84C2-CD01-1596-9E89689548E3}"/>
              </a:ext>
            </a:extLst>
          </p:cNvPr>
          <p:cNvCxnSpPr>
            <a:cxnSpLocks/>
          </p:cNvCxnSpPr>
          <p:nvPr userDrawn="1"/>
        </p:nvCxnSpPr>
        <p:spPr>
          <a:xfrm>
            <a:off x="2046194" y="1499348"/>
            <a:ext cx="4648200" cy="0"/>
          </a:xfrm>
          <a:prstGeom prst="line">
            <a:avLst/>
          </a:prstGeom>
          <a:ln w="38100">
            <a:solidFill>
              <a:srgbClr val="FA8D29"/>
            </a:solidFill>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189720178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 Section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399" y="434976"/>
            <a:ext cx="14935195" cy="1812924"/>
          </a:xfrm>
        </p:spPr>
        <p:txBody>
          <a:bodyPr/>
          <a:lstStyle/>
          <a:p>
            <a:r>
              <a:rPr lang="en-US"/>
              <a:t>Click to edit Master title style</a:t>
            </a:r>
          </a:p>
        </p:txBody>
      </p:sp>
      <p:sp>
        <p:nvSpPr>
          <p:cNvPr id="3" name="Content Placeholder 2"/>
          <p:cNvSpPr>
            <a:spLocks noGrp="1"/>
          </p:cNvSpPr>
          <p:nvPr>
            <p:ph idx="1"/>
          </p:nvPr>
        </p:nvSpPr>
        <p:spPr>
          <a:xfrm>
            <a:off x="914400" y="2476499"/>
            <a:ext cx="9886951" cy="6781800"/>
          </a:xfrm>
        </p:spPr>
        <p:txBody>
          <a:bodyPr>
            <a:normAutofit/>
          </a:bodyPr>
          <a:lstStyle>
            <a:lvl1pPr>
              <a:defRPr sz="4000">
                <a:solidFill>
                  <a:schemeClr val="tx1"/>
                </a:solidFill>
                <a:latin typeface="Calibri" panose="020F0502020204030204" pitchFamily="34" charset="0"/>
                <a:cs typeface="Calibri" panose="020F0502020204030204" pitchFamily="34" charset="0"/>
              </a:defRPr>
            </a:lvl1pPr>
            <a:lvl2pPr>
              <a:defRPr sz="3600">
                <a:solidFill>
                  <a:schemeClr val="tx1"/>
                </a:solidFill>
                <a:latin typeface="Calibri" panose="020F0502020204030204" pitchFamily="34" charset="0"/>
                <a:cs typeface="Calibri" panose="020F0502020204030204" pitchFamily="34" charset="0"/>
              </a:defRPr>
            </a:lvl2pPr>
            <a:lvl3pPr>
              <a:defRPr sz="3200">
                <a:solidFill>
                  <a:schemeClr val="tx1"/>
                </a:solidFill>
                <a:latin typeface="Calibri" panose="020F0502020204030204" pitchFamily="34" charset="0"/>
                <a:cs typeface="Calibri" panose="020F0502020204030204" pitchFamily="34" charset="0"/>
              </a:defRPr>
            </a:lvl3pPr>
            <a:lvl4pPr>
              <a:defRPr sz="2800">
                <a:solidFill>
                  <a:schemeClr val="tx1"/>
                </a:solidFill>
                <a:latin typeface="Calibri" panose="020F0502020204030204" pitchFamily="34" charset="0"/>
                <a:cs typeface="Calibri" panose="020F0502020204030204" pitchFamily="34" charset="0"/>
              </a:defRPr>
            </a:lvl4pPr>
            <a:lvl5pPr>
              <a:defRPr sz="28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z="1600">
                <a:solidFill>
                  <a:schemeClr val="tx1"/>
                </a:solidFill>
              </a:defRPr>
            </a:lvl1pPr>
          </a:lstStyle>
          <a:p>
            <a:fld id="{084A0046-6F6E-450B-8219-114F4D16656E}" type="datetime1">
              <a:rPr lang="en-US" smtClean="0"/>
              <a:t>7/17/2026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bg1"/>
                </a:solidFill>
              </a:defRPr>
            </a:lvl1pPr>
          </a:lstStyle>
          <a:p>
            <a:fld id="{B6F15528-21DE-4FAA-801E-634DDDAF4B2B}" type="slidenum">
              <a:rPr lang="en-US" smtClean="0"/>
              <a:pPr/>
              <a:t>‹#›</a:t>
            </a:fld>
            <a:endParaRPr lang="en-US"/>
          </a:p>
        </p:txBody>
      </p:sp>
      <p:sp>
        <p:nvSpPr>
          <p:cNvPr id="7" name="Content Placeholder 2">
            <a:extLst>
              <a:ext uri="{FF2B5EF4-FFF2-40B4-BE49-F238E27FC236}">
                <a16:creationId xmlns:a16="http://schemas.microsoft.com/office/drawing/2014/main" id="{ED492CC9-FC14-0860-98EC-91E18550CDF2}"/>
              </a:ext>
            </a:extLst>
          </p:cNvPr>
          <p:cNvSpPr>
            <a:spLocks noGrp="1"/>
          </p:cNvSpPr>
          <p:nvPr>
            <p:ph idx="13"/>
          </p:nvPr>
        </p:nvSpPr>
        <p:spPr>
          <a:xfrm>
            <a:off x="11201400" y="5676900"/>
            <a:ext cx="6172200" cy="3581399"/>
          </a:xfrm>
        </p:spPr>
        <p:txBody>
          <a:bodyPr>
            <a:normAutofit/>
          </a:bodyPr>
          <a:lstStyle>
            <a:lvl1pPr>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698F277C-766E-ADF9-228C-80DEBC7ECD6D}"/>
              </a:ext>
            </a:extLst>
          </p:cNvPr>
          <p:cNvSpPr>
            <a:spLocks noGrp="1"/>
          </p:cNvSpPr>
          <p:nvPr>
            <p:ph idx="14"/>
          </p:nvPr>
        </p:nvSpPr>
        <p:spPr>
          <a:xfrm>
            <a:off x="11201399" y="2476499"/>
            <a:ext cx="6172201" cy="3124201"/>
          </a:xfrm>
        </p:spPr>
        <p:txBody>
          <a:bodyPr>
            <a:normAutofit/>
          </a:bodyPr>
          <a:lstStyle>
            <a:lvl1pPr>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72FAE37D-E4C4-B099-F261-7828525B199F}"/>
              </a:ext>
            </a:extLst>
          </p:cNvPr>
          <p:cNvCxnSpPr>
            <a:cxnSpLocks/>
          </p:cNvCxnSpPr>
          <p:nvPr userDrawn="1"/>
        </p:nvCxnSpPr>
        <p:spPr>
          <a:xfrm>
            <a:off x="10972800" y="2476499"/>
            <a:ext cx="0" cy="6781800"/>
          </a:xfrm>
          <a:prstGeom prst="line">
            <a:avLst/>
          </a:prstGeom>
          <a:ln w="3810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784201861"/>
      </p:ext>
    </p:extLst>
  </p:cSld>
  <p:clrMapOvr>
    <a:overrideClrMapping bg1="dk1" tx1="lt1" bg2="dk2" tx2="lt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rgbClr val="FBFBFB"/>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15544800" y="0"/>
            <a:ext cx="274320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722313" y="5295900"/>
            <a:ext cx="14022387" cy="2870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722313" y="3490913"/>
            <a:ext cx="7772400" cy="1500187"/>
          </a:xfrm>
        </p:spPr>
        <p:txBody>
          <a:bodyPr anchor="b">
            <a:normAutofit/>
          </a:bodyPr>
          <a:lstStyle>
            <a:lvl1pPr marL="0" indent="0">
              <a:buNone/>
              <a:defRPr sz="2800" b="1">
                <a:solidFill>
                  <a:schemeClr val="tx1"/>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068333D-DA5C-4A09-853F-85C5098A6ADE}" type="datetime1">
              <a:rPr lang="en-US" smtClean="0"/>
              <a:t>7/17/2026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4859000" y="9486898"/>
            <a:ext cx="514350" cy="365125"/>
          </a:xfrm>
        </p:spPr>
        <p:txBody>
          <a:bodyPr/>
          <a:lstStyle/>
          <a:p>
            <a:fld id="{B6F15528-21DE-4FAA-801E-634DDDAF4B2B}" type="slidenum">
              <a:rPr lang="en-US" smtClean="0"/>
              <a:pPr/>
              <a:t>‹#›</a:t>
            </a:fld>
            <a:endParaRPr lang="en-US"/>
          </a:p>
        </p:txBody>
      </p:sp>
      <p:sp>
        <p:nvSpPr>
          <p:cNvPr id="7" name="Freeform 2">
            <a:extLst>
              <a:ext uri="{FF2B5EF4-FFF2-40B4-BE49-F238E27FC236}">
                <a16:creationId xmlns:a16="http://schemas.microsoft.com/office/drawing/2014/main" id="{C3D4D22D-26A8-18CE-7551-378BFA821F0F}"/>
              </a:ext>
            </a:extLst>
          </p:cNvPr>
          <p:cNvSpPr/>
          <p:nvPr userDrawn="1"/>
        </p:nvSpPr>
        <p:spPr>
          <a:xfrm>
            <a:off x="16078200" y="6286500"/>
            <a:ext cx="1693026" cy="3847786"/>
          </a:xfrm>
          <a:custGeom>
            <a:avLst/>
            <a:gdLst/>
            <a:ahLst/>
            <a:cxnLst/>
            <a:rect l="l" t="t" r="r" b="b"/>
            <a:pathLst>
              <a:path w="1693026" h="3847786">
                <a:moveTo>
                  <a:pt x="0" y="0"/>
                </a:moveTo>
                <a:lnTo>
                  <a:pt x="1693026" y="0"/>
                </a:lnTo>
                <a:lnTo>
                  <a:pt x="1693026" y="3847785"/>
                </a:lnTo>
                <a:lnTo>
                  <a:pt x="0" y="384778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Freeform 3">
            <a:extLst>
              <a:ext uri="{FF2B5EF4-FFF2-40B4-BE49-F238E27FC236}">
                <a16:creationId xmlns:a16="http://schemas.microsoft.com/office/drawing/2014/main" id="{6D51FED5-66CF-9BE9-B734-86D7992E98D1}"/>
              </a:ext>
            </a:extLst>
          </p:cNvPr>
          <p:cNvSpPr/>
          <p:nvPr userDrawn="1"/>
        </p:nvSpPr>
        <p:spPr>
          <a:xfrm>
            <a:off x="16078200" y="-210648"/>
            <a:ext cx="1693026" cy="3847786"/>
          </a:xfrm>
          <a:custGeom>
            <a:avLst/>
            <a:gdLst/>
            <a:ahLst/>
            <a:cxnLst/>
            <a:rect l="l" t="t" r="r" b="b"/>
            <a:pathLst>
              <a:path w="1693026" h="3847786">
                <a:moveTo>
                  <a:pt x="0" y="0"/>
                </a:moveTo>
                <a:lnTo>
                  <a:pt x="1693026" y="0"/>
                </a:lnTo>
                <a:lnTo>
                  <a:pt x="1693026" y="3847785"/>
                </a:lnTo>
                <a:lnTo>
                  <a:pt x="0" y="384778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Freeform 4">
            <a:extLst>
              <a:ext uri="{FF2B5EF4-FFF2-40B4-BE49-F238E27FC236}">
                <a16:creationId xmlns:a16="http://schemas.microsoft.com/office/drawing/2014/main" id="{56ACD753-CE39-6B45-90EA-9248BE68AFC5}"/>
              </a:ext>
            </a:extLst>
          </p:cNvPr>
          <p:cNvSpPr/>
          <p:nvPr userDrawn="1"/>
        </p:nvSpPr>
        <p:spPr>
          <a:xfrm flipH="1">
            <a:off x="16078200" y="3009900"/>
            <a:ext cx="1693026" cy="3847786"/>
          </a:xfrm>
          <a:custGeom>
            <a:avLst/>
            <a:gdLst/>
            <a:ahLst/>
            <a:cxnLst/>
            <a:rect l="l" t="t" r="r" b="b"/>
            <a:pathLst>
              <a:path w="1693026" h="3847786">
                <a:moveTo>
                  <a:pt x="1693026" y="0"/>
                </a:moveTo>
                <a:lnTo>
                  <a:pt x="0" y="0"/>
                </a:lnTo>
                <a:lnTo>
                  <a:pt x="0" y="3847786"/>
                </a:lnTo>
                <a:lnTo>
                  <a:pt x="1693026" y="3847786"/>
                </a:lnTo>
                <a:lnTo>
                  <a:pt x="1693026"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Graphic Section Header Dark">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15544800" y="0"/>
            <a:ext cx="274320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722313" y="5295900"/>
            <a:ext cx="14022387" cy="2870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722313" y="3490913"/>
            <a:ext cx="7772400" cy="1500187"/>
          </a:xfrm>
        </p:spPr>
        <p:txBody>
          <a:bodyPr anchor="b">
            <a:normAutofit/>
          </a:bodyPr>
          <a:lstStyle>
            <a:lvl1pPr marL="0" indent="0">
              <a:buNone/>
              <a:defRPr sz="2800" b="1">
                <a:solidFill>
                  <a:schemeClr val="tx1"/>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28C128D-1A63-457C-8B9F-2AF2CF1D3B84}" type="datetime1">
              <a:rPr lang="en-US" smtClean="0"/>
              <a:t>7/17/2026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4859000" y="9486898"/>
            <a:ext cx="514350" cy="365125"/>
          </a:xfrm>
        </p:spPr>
        <p:txBody>
          <a:bodyPr/>
          <a:lstStyle/>
          <a:p>
            <a:fld id="{B6F15528-21DE-4FAA-801E-634DDDAF4B2B}" type="slidenum">
              <a:rPr lang="en-US" smtClean="0"/>
              <a:pPr/>
              <a:t>‹#›</a:t>
            </a:fld>
            <a:endParaRPr lang="en-US"/>
          </a:p>
        </p:txBody>
      </p:sp>
      <p:sp>
        <p:nvSpPr>
          <p:cNvPr id="7" name="Freeform 2">
            <a:extLst>
              <a:ext uri="{FF2B5EF4-FFF2-40B4-BE49-F238E27FC236}">
                <a16:creationId xmlns:a16="http://schemas.microsoft.com/office/drawing/2014/main" id="{C3D4D22D-26A8-18CE-7551-378BFA821F0F}"/>
              </a:ext>
            </a:extLst>
          </p:cNvPr>
          <p:cNvSpPr/>
          <p:nvPr userDrawn="1"/>
        </p:nvSpPr>
        <p:spPr>
          <a:xfrm>
            <a:off x="16078200" y="6286500"/>
            <a:ext cx="1693026" cy="3847786"/>
          </a:xfrm>
          <a:custGeom>
            <a:avLst/>
            <a:gdLst/>
            <a:ahLst/>
            <a:cxnLst/>
            <a:rect l="l" t="t" r="r" b="b"/>
            <a:pathLst>
              <a:path w="1693026" h="3847786">
                <a:moveTo>
                  <a:pt x="0" y="0"/>
                </a:moveTo>
                <a:lnTo>
                  <a:pt x="1693026" y="0"/>
                </a:lnTo>
                <a:lnTo>
                  <a:pt x="1693026" y="3847785"/>
                </a:lnTo>
                <a:lnTo>
                  <a:pt x="0" y="384778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Freeform 3">
            <a:extLst>
              <a:ext uri="{FF2B5EF4-FFF2-40B4-BE49-F238E27FC236}">
                <a16:creationId xmlns:a16="http://schemas.microsoft.com/office/drawing/2014/main" id="{6D51FED5-66CF-9BE9-B734-86D7992E98D1}"/>
              </a:ext>
            </a:extLst>
          </p:cNvPr>
          <p:cNvSpPr/>
          <p:nvPr userDrawn="1"/>
        </p:nvSpPr>
        <p:spPr>
          <a:xfrm>
            <a:off x="16078200" y="-210648"/>
            <a:ext cx="1693026" cy="3847786"/>
          </a:xfrm>
          <a:custGeom>
            <a:avLst/>
            <a:gdLst/>
            <a:ahLst/>
            <a:cxnLst/>
            <a:rect l="l" t="t" r="r" b="b"/>
            <a:pathLst>
              <a:path w="1693026" h="3847786">
                <a:moveTo>
                  <a:pt x="0" y="0"/>
                </a:moveTo>
                <a:lnTo>
                  <a:pt x="1693026" y="0"/>
                </a:lnTo>
                <a:lnTo>
                  <a:pt x="1693026" y="3847785"/>
                </a:lnTo>
                <a:lnTo>
                  <a:pt x="0" y="384778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Freeform 4">
            <a:extLst>
              <a:ext uri="{FF2B5EF4-FFF2-40B4-BE49-F238E27FC236}">
                <a16:creationId xmlns:a16="http://schemas.microsoft.com/office/drawing/2014/main" id="{56ACD753-CE39-6B45-90EA-9248BE68AFC5}"/>
              </a:ext>
            </a:extLst>
          </p:cNvPr>
          <p:cNvSpPr/>
          <p:nvPr userDrawn="1"/>
        </p:nvSpPr>
        <p:spPr>
          <a:xfrm flipH="1">
            <a:off x="16078200" y="3009900"/>
            <a:ext cx="1693026" cy="3847786"/>
          </a:xfrm>
          <a:custGeom>
            <a:avLst/>
            <a:gdLst/>
            <a:ahLst/>
            <a:cxnLst/>
            <a:rect l="l" t="t" r="r" b="b"/>
            <a:pathLst>
              <a:path w="1693026" h="3847786">
                <a:moveTo>
                  <a:pt x="1693026" y="0"/>
                </a:moveTo>
                <a:lnTo>
                  <a:pt x="0" y="0"/>
                </a:lnTo>
                <a:lnTo>
                  <a:pt x="0" y="3847786"/>
                </a:lnTo>
                <a:lnTo>
                  <a:pt x="1693026" y="3847786"/>
                </a:lnTo>
                <a:lnTo>
                  <a:pt x="1693026"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Tree>
    <p:extLst>
      <p:ext uri="{BB962C8B-B14F-4D97-AF65-F5344CB8AC3E}">
        <p14:creationId xmlns:p14="http://schemas.microsoft.com/office/powerpoint/2010/main" val="2073802244"/>
      </p:ext>
    </p:extLst>
  </p:cSld>
  <p:clrMapOvr>
    <a:overrideClrMapping bg1="dk1" tx1="lt1" bg2="dk2" tx2="lt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Simple slide with right border">
    <p:bg>
      <p:bgPr>
        <a:solidFill>
          <a:srgbClr val="FBFBFB"/>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14744700" y="0"/>
            <a:ext cx="354330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722313" y="5295900"/>
            <a:ext cx="12917487" cy="2870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722313" y="3490913"/>
            <a:ext cx="7772400" cy="1500187"/>
          </a:xfrm>
        </p:spPr>
        <p:txBody>
          <a:bodyPr anchor="b">
            <a:normAutofit/>
          </a:bodyPr>
          <a:lstStyle>
            <a:lvl1pPr marL="0" indent="0">
              <a:buNone/>
              <a:defRPr sz="2800" b="1">
                <a:solidFill>
                  <a:schemeClr val="tx1"/>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D0D22FA-FB2D-4926-94EC-5558BBB7C274}" type="datetime1">
              <a:rPr lang="en-US" smtClean="0"/>
              <a:t>7/17/2026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7449800" y="9486898"/>
            <a:ext cx="514350" cy="365125"/>
          </a:xfrm>
        </p:spPr>
        <p:txBody>
          <a:bodyPr/>
          <a:lstStyle>
            <a:lvl1pPr>
              <a:defRPr>
                <a:solidFill>
                  <a:schemeClr val="bg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7187095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Image slide with bottom text">
    <p:bg>
      <p:bgPr>
        <a:solidFill>
          <a:srgbClr val="FBFBFB"/>
        </a:solidFill>
        <a:effectLst/>
      </p:bgPr>
    </p:bg>
    <p:spTree>
      <p:nvGrpSpPr>
        <p:cNvPr id="1" name=""/>
        <p:cNvGrpSpPr/>
        <p:nvPr/>
      </p:nvGrpSpPr>
      <p:grpSpPr>
        <a:xfrm>
          <a:off x="0" y="0"/>
          <a:ext cx="0" cy="0"/>
          <a:chOff x="0" y="0"/>
          <a:chExt cx="0" cy="0"/>
        </a:xfrm>
      </p:grpSpPr>
      <p:sp useBgFill="1">
        <p:nvSpPr>
          <p:cNvPr id="8" name="Picture Placeholder 7">
            <a:extLst>
              <a:ext uri="{FF2B5EF4-FFF2-40B4-BE49-F238E27FC236}">
                <a16:creationId xmlns:a16="http://schemas.microsoft.com/office/drawing/2014/main" id="{C9121FF2-7141-F45B-1E69-30C879BCC410}"/>
              </a:ext>
            </a:extLst>
          </p:cNvPr>
          <p:cNvSpPr>
            <a:spLocks noGrp="1"/>
          </p:cNvSpPr>
          <p:nvPr>
            <p:ph type="pic" sz="quarter" idx="13"/>
          </p:nvPr>
        </p:nvSpPr>
        <p:spPr>
          <a:xfrm>
            <a:off x="0" y="0"/>
            <a:ext cx="18288000" cy="10287000"/>
          </a:xfrm>
        </p:spPr>
        <p:txBody>
          <a:bodyPr/>
          <a:lstStyle/>
          <a:p>
            <a:r>
              <a:rPr lang="en-US"/>
              <a:t>Click icon to add picture</a:t>
            </a:r>
          </a:p>
        </p:txBody>
      </p:sp>
      <p:sp>
        <p:nvSpPr>
          <p:cNvPr id="2" name="Title 1"/>
          <p:cNvSpPr>
            <a:spLocks noGrp="1"/>
          </p:cNvSpPr>
          <p:nvPr>
            <p:ph type="title" hasCustomPrompt="1"/>
          </p:nvPr>
        </p:nvSpPr>
        <p:spPr>
          <a:xfrm>
            <a:off x="0" y="6324600"/>
            <a:ext cx="18287999" cy="3962400"/>
          </a:xfrm>
          <a:solidFill>
            <a:schemeClr val="tx1"/>
          </a:solidFill>
          <a:ln>
            <a:solidFill>
              <a:schemeClr val="tx1"/>
            </a:solidFill>
          </a:ln>
        </p:spPr>
        <p:txBody>
          <a:bodyPr lIns="731520" tIns="274320" rIns="731520" anchor="t">
            <a:normAutofit/>
          </a:bodyPr>
          <a:lstStyle>
            <a:lvl1pPr algn="l">
              <a:defRPr sz="7200" b="1" cap="none">
                <a:solidFill>
                  <a:schemeClr val="bg1"/>
                </a:solidFill>
                <a:latin typeface="Century Gothic" panose="020B0502020202020204" pitchFamily="34" charset="0"/>
              </a:defRPr>
            </a:lvl1pPr>
          </a:lstStyle>
          <a:p>
            <a:r>
              <a:rPr lang="en-US"/>
              <a:t>Click to edit master title style</a:t>
            </a:r>
          </a:p>
        </p:txBody>
      </p:sp>
      <p:sp>
        <p:nvSpPr>
          <p:cNvPr id="6" name="Slide Number Placeholder 5"/>
          <p:cNvSpPr>
            <a:spLocks noGrp="1"/>
          </p:cNvSpPr>
          <p:nvPr>
            <p:ph type="sldNum" sz="quarter" idx="12"/>
          </p:nvPr>
        </p:nvSpPr>
        <p:spPr>
          <a:xfrm>
            <a:off x="17449800" y="9486898"/>
            <a:ext cx="514350" cy="365125"/>
          </a:xfrm>
        </p:spPr>
        <p:txBody>
          <a:bodyPr/>
          <a:lstStyle>
            <a:lvl1pPr>
              <a:defRPr>
                <a:solidFill>
                  <a:schemeClr val="bg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85042231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lide with right border">
    <p:bg>
      <p:bgPr>
        <a:solidFill>
          <a:srgbClr val="FBFBFB"/>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14744700" y="0"/>
            <a:ext cx="354330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914400" y="1562100"/>
            <a:ext cx="13030200" cy="1219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914399" y="723900"/>
            <a:ext cx="7580313" cy="661987"/>
          </a:xfrm>
        </p:spPr>
        <p:txBody>
          <a:bodyPr anchor="b">
            <a:normAutofit/>
          </a:bodyPr>
          <a:lstStyle>
            <a:lvl1pPr marL="0" indent="0">
              <a:buNone/>
              <a:defRPr sz="2400" b="0">
                <a:solidFill>
                  <a:schemeClr val="tx1"/>
                </a:solidFill>
                <a:latin typeface="Aptos" panose="020B00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FDB6D4-3BFC-4A31-ACE3-30DB10C0B8BC}" type="datetime1">
              <a:rPr lang="en-US" smtClean="0"/>
              <a:t>7/17/2026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7449800" y="9486898"/>
            <a:ext cx="514350" cy="365125"/>
          </a:xfrm>
        </p:spPr>
        <p:txBody>
          <a:bodyPr/>
          <a:lstStyle>
            <a:lvl1pPr>
              <a:defRPr>
                <a:solidFill>
                  <a:schemeClr val="bg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8D589C1F-1823-ED83-9DFB-C2C9C6B99182}"/>
              </a:ext>
            </a:extLst>
          </p:cNvPr>
          <p:cNvSpPr>
            <a:spLocks noGrp="1"/>
          </p:cNvSpPr>
          <p:nvPr>
            <p:ph type="body" sz="quarter" idx="13"/>
          </p:nvPr>
        </p:nvSpPr>
        <p:spPr>
          <a:xfrm>
            <a:off x="914400" y="3009900"/>
            <a:ext cx="13030200" cy="6042025"/>
          </a:xfrm>
        </p:spPr>
        <p:txBody>
          <a:bodyPr>
            <a:normAutofit/>
          </a:bodyPr>
          <a:lstStyle>
            <a:lvl1pPr>
              <a:defRPr sz="3600"/>
            </a:lvl1pPr>
            <a:lvl2pPr>
              <a:defRPr sz="3200"/>
            </a:lvl2pPr>
            <a:lvl3pPr>
              <a:defRPr sz="28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1183644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mall left border">
    <p:bg>
      <p:bgPr>
        <a:solidFill>
          <a:srgbClr val="FBFBFB"/>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0" y="0"/>
            <a:ext cx="32385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914400" y="1562100"/>
            <a:ext cx="16535400" cy="1219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914399" y="723900"/>
            <a:ext cx="7580313" cy="661987"/>
          </a:xfrm>
        </p:spPr>
        <p:txBody>
          <a:bodyPr anchor="b">
            <a:normAutofit/>
          </a:bodyPr>
          <a:lstStyle>
            <a:lvl1pPr marL="0" indent="0">
              <a:buNone/>
              <a:defRPr sz="2400" b="0">
                <a:solidFill>
                  <a:schemeClr val="tx1"/>
                </a:solidFill>
                <a:latin typeface="Aptos" panose="020B00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038357E-A0C3-4B7A-AD57-2DA296E22582}" type="datetime1">
              <a:rPr lang="en-US" smtClean="0"/>
              <a:t>7/17/2026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6992600" y="9486898"/>
            <a:ext cx="971550" cy="365125"/>
          </a:xfrm>
        </p:spPr>
        <p:txBody>
          <a:bodyPr/>
          <a:lstStyle>
            <a:lvl1pPr>
              <a:defRPr>
                <a:solidFill>
                  <a:schemeClr val="bg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8D589C1F-1823-ED83-9DFB-C2C9C6B99182}"/>
              </a:ext>
            </a:extLst>
          </p:cNvPr>
          <p:cNvSpPr>
            <a:spLocks noGrp="1"/>
          </p:cNvSpPr>
          <p:nvPr>
            <p:ph type="body" sz="quarter" idx="13"/>
          </p:nvPr>
        </p:nvSpPr>
        <p:spPr>
          <a:xfrm>
            <a:off x="914400" y="3009900"/>
            <a:ext cx="16535400" cy="6042025"/>
          </a:xfrm>
        </p:spPr>
        <p:txBody>
          <a:bodyPr>
            <a:normAutofit/>
          </a:bodyPr>
          <a:lstStyle>
            <a:lvl1pPr>
              <a:defRPr sz="3600">
                <a:latin typeface="Calibri" panose="020F0502020204030204" pitchFamily="34" charset="0"/>
                <a:cs typeface="Calibri" panose="020F0502020204030204" pitchFamily="34" charset="0"/>
              </a:defRPr>
            </a:lvl1pPr>
            <a:lvl2pPr>
              <a:defRPr sz="3200">
                <a:latin typeface="Calibri" panose="020F0502020204030204" pitchFamily="34" charset="0"/>
                <a:cs typeface="Calibri" panose="020F0502020204030204" pitchFamily="34" charset="0"/>
              </a:defRPr>
            </a:lvl2pPr>
            <a:lvl3pPr>
              <a:defRPr sz="2800">
                <a:latin typeface="Calibri" panose="020F0502020204030204" pitchFamily="34" charset="0"/>
                <a:cs typeface="Calibri" panose="020F0502020204030204" pitchFamily="34" charset="0"/>
              </a:defRPr>
            </a:lvl3pPr>
            <a:lvl4pPr>
              <a:defRPr sz="2400">
                <a:latin typeface="Calibri" panose="020F0502020204030204" pitchFamily="34" charset="0"/>
                <a:cs typeface="Calibri" panose="020F0502020204030204" pitchFamily="34" charset="0"/>
              </a:defRPr>
            </a:lvl4pPr>
            <a:lvl5pPr>
              <a:defRPr sz="24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descr="Logo, company name&#10;&#10;AI-generated content may be incorrect.">
            <a:extLst>
              <a:ext uri="{FF2B5EF4-FFF2-40B4-BE49-F238E27FC236}">
                <a16:creationId xmlns:a16="http://schemas.microsoft.com/office/drawing/2014/main" id="{D7C2714D-6CA3-8862-D790-C0AAB3A62EE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271854959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Small left border">
    <p:bg>
      <p:bgPr>
        <a:solidFill>
          <a:srgbClr val="FBFBFB"/>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0" y="0"/>
            <a:ext cx="32385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914399" y="732773"/>
            <a:ext cx="16535400" cy="1219200"/>
          </a:xfrm>
        </p:spPr>
        <p:txBody>
          <a:bodyPr anchor="t">
            <a:normAutofit/>
          </a:bodyPr>
          <a:lstStyle>
            <a:lvl1pPr algn="l">
              <a:defRPr sz="4800" b="1" cap="none">
                <a:latin typeface="Century Gothic" panose="020B0502020202020204" pitchFamily="34" charset="0"/>
              </a:defRPr>
            </a:lvl1pPr>
          </a:lstStyle>
          <a:p>
            <a:r>
              <a:rPr lang="en-US"/>
              <a:t>Click to edit master title style</a:t>
            </a:r>
          </a:p>
        </p:txBody>
      </p:sp>
      <p:sp>
        <p:nvSpPr>
          <p:cNvPr id="4" name="Date Placeholder 3"/>
          <p:cNvSpPr>
            <a:spLocks noGrp="1"/>
          </p:cNvSpPr>
          <p:nvPr>
            <p:ph type="dt" sz="half" idx="10"/>
          </p:nvPr>
        </p:nvSpPr>
        <p:spPr/>
        <p:txBody>
          <a:bodyPr/>
          <a:lstStyle/>
          <a:p>
            <a:fld id="{21F8C738-9230-4D5C-88D9-88A54F96BA66}" type="datetime1">
              <a:rPr lang="en-US" smtClean="0"/>
              <a:t>7/17/2026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6992600" y="9486898"/>
            <a:ext cx="971550" cy="365125"/>
          </a:xfrm>
        </p:spPr>
        <p:txBody>
          <a:bodyPr/>
          <a:lstStyle>
            <a:lvl1pPr>
              <a:defRPr>
                <a:solidFill>
                  <a:schemeClr val="bg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8D589C1F-1823-ED83-9DFB-C2C9C6B99182}"/>
              </a:ext>
            </a:extLst>
          </p:cNvPr>
          <p:cNvSpPr>
            <a:spLocks noGrp="1"/>
          </p:cNvSpPr>
          <p:nvPr>
            <p:ph type="body" sz="quarter" idx="13"/>
          </p:nvPr>
        </p:nvSpPr>
        <p:spPr>
          <a:xfrm>
            <a:off x="914400" y="2095500"/>
            <a:ext cx="8001000" cy="6956425"/>
          </a:xfrm>
        </p:spPr>
        <p:txBody>
          <a:bodyPr>
            <a:normAutofit/>
          </a:bodyPr>
          <a:lstStyle>
            <a:lvl1pPr>
              <a:defRPr sz="3600">
                <a:latin typeface="Calibri" panose="020F0502020204030204" pitchFamily="34" charset="0"/>
                <a:cs typeface="Calibri" panose="020F0502020204030204" pitchFamily="34" charset="0"/>
              </a:defRPr>
            </a:lvl1pPr>
            <a:lvl2pPr>
              <a:defRPr sz="3200">
                <a:latin typeface="Calibri" panose="020F0502020204030204" pitchFamily="34" charset="0"/>
                <a:cs typeface="Calibri" panose="020F0502020204030204" pitchFamily="34" charset="0"/>
              </a:defRPr>
            </a:lvl2pPr>
            <a:lvl3pPr>
              <a:defRPr sz="2800">
                <a:latin typeface="Calibri" panose="020F0502020204030204" pitchFamily="34" charset="0"/>
                <a:cs typeface="Calibri" panose="020F0502020204030204" pitchFamily="34" charset="0"/>
              </a:defRPr>
            </a:lvl3pPr>
            <a:lvl4pPr>
              <a:defRPr sz="2400">
                <a:latin typeface="Calibri" panose="020F0502020204030204" pitchFamily="34" charset="0"/>
                <a:cs typeface="Calibri" panose="020F0502020204030204" pitchFamily="34" charset="0"/>
              </a:defRPr>
            </a:lvl4pPr>
            <a:lvl5pPr>
              <a:defRPr sz="24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7">
            <a:extLst>
              <a:ext uri="{FF2B5EF4-FFF2-40B4-BE49-F238E27FC236}">
                <a16:creationId xmlns:a16="http://schemas.microsoft.com/office/drawing/2014/main" id="{6F97EDEC-0159-709B-B10C-59BD53AB4251}"/>
              </a:ext>
            </a:extLst>
          </p:cNvPr>
          <p:cNvSpPr>
            <a:spLocks noGrp="1"/>
          </p:cNvSpPr>
          <p:nvPr>
            <p:ph type="body" sz="quarter" idx="14"/>
          </p:nvPr>
        </p:nvSpPr>
        <p:spPr>
          <a:xfrm>
            <a:off x="9448799" y="2095500"/>
            <a:ext cx="8001000" cy="6956425"/>
          </a:xfrm>
        </p:spPr>
        <p:txBody>
          <a:bodyPr>
            <a:normAutofit/>
          </a:bodyPr>
          <a:lstStyle>
            <a:lvl1pPr>
              <a:defRPr sz="3600">
                <a:latin typeface="Calibri" panose="020F0502020204030204" pitchFamily="34" charset="0"/>
                <a:cs typeface="Calibri" panose="020F0502020204030204" pitchFamily="34" charset="0"/>
              </a:defRPr>
            </a:lvl1pPr>
            <a:lvl2pPr>
              <a:defRPr sz="3200">
                <a:latin typeface="Calibri" panose="020F0502020204030204" pitchFamily="34" charset="0"/>
                <a:cs typeface="Calibri" panose="020F0502020204030204" pitchFamily="34" charset="0"/>
              </a:defRPr>
            </a:lvl2pPr>
            <a:lvl3pPr>
              <a:defRPr sz="2800">
                <a:latin typeface="Calibri" panose="020F0502020204030204" pitchFamily="34" charset="0"/>
                <a:cs typeface="Calibri" panose="020F0502020204030204" pitchFamily="34" charset="0"/>
              </a:defRPr>
            </a:lvl3pPr>
            <a:lvl4pPr>
              <a:defRPr sz="2400">
                <a:latin typeface="Calibri" panose="020F0502020204030204" pitchFamily="34" charset="0"/>
                <a:cs typeface="Calibri" panose="020F0502020204030204" pitchFamily="34" charset="0"/>
              </a:defRPr>
            </a:lvl4pPr>
            <a:lvl5pPr>
              <a:defRPr sz="24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Picture 2" descr="Logo, company name&#10;&#10;AI-generated content may be incorrect.">
            <a:extLst>
              <a:ext uri="{FF2B5EF4-FFF2-40B4-BE49-F238E27FC236}">
                <a16:creationId xmlns:a16="http://schemas.microsoft.com/office/drawing/2014/main" id="{14F9A45D-6F30-0C5A-859F-B0414D6C894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332847275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Small left border Dark">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0" y="0"/>
            <a:ext cx="323850" cy="10287000"/>
          </a:xfrm>
          <a:prstGeom prst="rect">
            <a:avLst/>
          </a:prstGeom>
          <a:solidFill>
            <a:srgbClr val="F3F9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914400" y="1562100"/>
            <a:ext cx="16535400" cy="1219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914399" y="723900"/>
            <a:ext cx="7580313" cy="661987"/>
          </a:xfrm>
        </p:spPr>
        <p:txBody>
          <a:bodyPr anchor="b">
            <a:normAutofit/>
          </a:bodyPr>
          <a:lstStyle>
            <a:lvl1pPr marL="0" indent="0">
              <a:buNone/>
              <a:defRPr sz="2400" b="0">
                <a:solidFill>
                  <a:schemeClr val="tx1"/>
                </a:solidFill>
                <a:latin typeface="Aptos" panose="020B00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85DFEFA-5E0C-435A-835E-A10885D64CA1}" type="datetime1">
              <a:rPr lang="en-US" smtClean="0"/>
              <a:t>7/17/2026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6992600" y="9486898"/>
            <a:ext cx="971550" cy="365125"/>
          </a:xfrm>
        </p:spPr>
        <p:txBody>
          <a:bodyPr/>
          <a:lstStyle>
            <a:lvl1pPr>
              <a:defRPr>
                <a:solidFill>
                  <a:schemeClr val="tx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8D589C1F-1823-ED83-9DFB-C2C9C6B99182}"/>
              </a:ext>
            </a:extLst>
          </p:cNvPr>
          <p:cNvSpPr>
            <a:spLocks noGrp="1"/>
          </p:cNvSpPr>
          <p:nvPr>
            <p:ph type="body" sz="quarter" idx="13"/>
          </p:nvPr>
        </p:nvSpPr>
        <p:spPr>
          <a:xfrm>
            <a:off x="914400" y="3009900"/>
            <a:ext cx="16535400" cy="6042025"/>
          </a:xfrm>
        </p:spPr>
        <p:txBody>
          <a:bodyPr>
            <a:normAutofit/>
          </a:bodyPr>
          <a:lstStyle>
            <a:lvl1pPr>
              <a:defRPr sz="4000">
                <a:solidFill>
                  <a:schemeClr val="tx1"/>
                </a:solidFill>
                <a:latin typeface="Calibri" panose="020F0502020204030204" pitchFamily="34" charset="0"/>
                <a:cs typeface="Calibri" panose="020F0502020204030204" pitchFamily="34" charset="0"/>
              </a:defRPr>
            </a:lvl1pPr>
            <a:lvl2pPr>
              <a:defRPr sz="3600">
                <a:solidFill>
                  <a:schemeClr val="tx1"/>
                </a:solidFill>
                <a:latin typeface="Calibri" panose="020F0502020204030204" pitchFamily="34" charset="0"/>
                <a:cs typeface="Calibri" panose="020F0502020204030204" pitchFamily="34" charset="0"/>
              </a:defRPr>
            </a:lvl2pPr>
            <a:lvl3pPr>
              <a:defRPr sz="3200">
                <a:solidFill>
                  <a:schemeClr val="tx1"/>
                </a:solidFill>
                <a:latin typeface="Calibri" panose="020F0502020204030204" pitchFamily="34" charset="0"/>
                <a:cs typeface="Calibri" panose="020F0502020204030204" pitchFamily="34" charset="0"/>
              </a:defRPr>
            </a:lvl3pPr>
            <a:lvl4pPr>
              <a:defRPr sz="2800">
                <a:solidFill>
                  <a:schemeClr val="tx1"/>
                </a:solidFill>
                <a:latin typeface="Calibri" panose="020F0502020204030204" pitchFamily="34" charset="0"/>
                <a:cs typeface="Calibri" panose="020F0502020204030204" pitchFamily="34" charset="0"/>
              </a:defRPr>
            </a:lvl4pPr>
            <a:lvl5pPr>
              <a:defRPr sz="28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42723914"/>
      </p:ext>
    </p:extLst>
  </p:cSld>
  <p:clrMapOvr>
    <a:overrideClrMapping bg1="dk1" tx1="lt1" bg2="dk2" tx2="lt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Large photo with text below">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DA20F352-E61D-932F-DA93-C0DB18CF4C9C}"/>
              </a:ext>
            </a:extLst>
          </p:cNvPr>
          <p:cNvSpPr>
            <a:spLocks noGrp="1"/>
          </p:cNvSpPr>
          <p:nvPr>
            <p:ph type="pic" sz="quarter" idx="14"/>
          </p:nvPr>
        </p:nvSpPr>
        <p:spPr>
          <a:xfrm>
            <a:off x="0" y="2271"/>
            <a:ext cx="18288000" cy="8341630"/>
          </a:xfrm>
          <a:solidFill>
            <a:schemeClr val="accent3"/>
          </a:solidFill>
        </p:spPr>
        <p:txBody>
          <a:bodyPr/>
          <a:lstStyle/>
          <a:p>
            <a:r>
              <a:rPr lang="en-US"/>
              <a:t>Click icon to add picture</a:t>
            </a:r>
          </a:p>
        </p:txBody>
      </p:sp>
      <p:sp>
        <p:nvSpPr>
          <p:cNvPr id="2" name="Title 1">
            <a:extLst>
              <a:ext uri="{FF2B5EF4-FFF2-40B4-BE49-F238E27FC236}">
                <a16:creationId xmlns:a16="http://schemas.microsoft.com/office/drawing/2014/main" id="{2ED75A3A-E8C3-50B7-F924-768EF152403A}"/>
              </a:ext>
            </a:extLst>
          </p:cNvPr>
          <p:cNvSpPr>
            <a:spLocks noGrp="1"/>
          </p:cNvSpPr>
          <p:nvPr>
            <p:ph type="title"/>
          </p:nvPr>
        </p:nvSpPr>
        <p:spPr>
          <a:xfrm>
            <a:off x="914400" y="8724900"/>
            <a:ext cx="15544800" cy="982662"/>
          </a:xfrm>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2DE012D3-446D-C32B-8819-2B74E9C6C8D3}"/>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69082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picTx" preserve="1">
  <p:cSld name="Dark Agenda">
    <p:bg>
      <p:bgRef idx="1001">
        <a:schemeClr val="bg1"/>
      </p:bgRef>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03371BB-2780-DD08-BD05-5357B6D910D0}"/>
              </a:ext>
            </a:extLst>
          </p:cNvPr>
          <p:cNvSpPr/>
          <p:nvPr userDrawn="1"/>
        </p:nvSpPr>
        <p:spPr>
          <a:xfrm>
            <a:off x="12801600" y="0"/>
            <a:ext cx="5486400" cy="10287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14400" y="635000"/>
            <a:ext cx="8305800" cy="1828800"/>
          </a:xfrm>
        </p:spPr>
        <p:txBody>
          <a:bodyPr anchor="b">
            <a:noAutofit/>
          </a:bodyPr>
          <a:lstStyle>
            <a:lvl1pPr algn="l">
              <a:defRPr sz="6000" b="1"/>
            </a:lvl1pPr>
          </a:lstStyle>
          <a:p>
            <a:r>
              <a:rPr lang="en-US"/>
              <a:t>Click to edit Master title style</a:t>
            </a:r>
          </a:p>
        </p:txBody>
      </p:sp>
      <p:sp>
        <p:nvSpPr>
          <p:cNvPr id="3" name="Picture Placeholder 2"/>
          <p:cNvSpPr>
            <a:spLocks noGrp="1"/>
          </p:cNvSpPr>
          <p:nvPr>
            <p:ph type="pic" idx="1"/>
          </p:nvPr>
        </p:nvSpPr>
        <p:spPr>
          <a:xfrm>
            <a:off x="10058402" y="1485900"/>
            <a:ext cx="6350728" cy="7315200"/>
          </a:xfrm>
          <a:solidFill>
            <a:schemeClr val="bg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hasCustomPrompt="1"/>
          </p:nvPr>
        </p:nvSpPr>
        <p:spPr>
          <a:xfrm>
            <a:off x="914400" y="3314700"/>
            <a:ext cx="8305800" cy="6019799"/>
          </a:xfrm>
        </p:spPr>
        <p:txBody>
          <a:bodyPr>
            <a:normAutofit/>
          </a:bodyPr>
          <a:lstStyle>
            <a:lvl1pPr marL="514350" indent="-514350">
              <a:spcBef>
                <a:spcPts val="0"/>
              </a:spcBef>
              <a:spcAft>
                <a:spcPts val="600"/>
              </a:spcAft>
              <a:buFont typeface="+mj-lt"/>
              <a:buAutoNum type="arabicPeriod"/>
              <a:defRPr sz="2800" b="1">
                <a:solidFill>
                  <a:schemeClr val="tx1"/>
                </a:solidFill>
              </a:defRPr>
            </a:lvl1pPr>
            <a:lvl2pPr marL="914400" indent="-457200">
              <a:spcBef>
                <a:spcPts val="0"/>
              </a:spcBef>
              <a:spcAft>
                <a:spcPts val="600"/>
              </a:spcAft>
              <a:buFont typeface="Arial" panose="020B0604020202020204" pitchFamily="34" charset="0"/>
              <a:buChar char="•"/>
              <a:defRPr sz="2400">
                <a:solidFill>
                  <a:schemeClr val="tx1"/>
                </a:solidFill>
              </a:defRPr>
            </a:lvl2pPr>
            <a:lvl3pPr marL="1257300" indent="-342900">
              <a:buFont typeface="Arial" panose="020B0604020202020204" pitchFamily="34" charset="0"/>
              <a:buChar char="•"/>
              <a:defRPr sz="2000">
                <a:solidFill>
                  <a:schemeClr val="tx1"/>
                </a:solidFill>
              </a:defRPr>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Item</a:t>
            </a:r>
          </a:p>
          <a:p>
            <a:pPr lvl="1"/>
            <a:r>
              <a:rPr lang="en-US"/>
              <a:t>Subsection</a:t>
            </a:r>
          </a:p>
          <a:p>
            <a:pPr lvl="1"/>
            <a:r>
              <a:rPr lang="en-US"/>
              <a:t>Subsection</a:t>
            </a:r>
          </a:p>
          <a:p>
            <a:pPr lvl="0"/>
            <a:r>
              <a:rPr lang="en-US"/>
              <a:t>Item</a:t>
            </a:r>
          </a:p>
          <a:p>
            <a:pPr lvl="1"/>
            <a:r>
              <a:rPr lang="en-US"/>
              <a:t>Subsection</a:t>
            </a:r>
          </a:p>
          <a:p>
            <a:pPr lvl="1"/>
            <a:endParaRPr lang="en-US"/>
          </a:p>
        </p:txBody>
      </p:sp>
      <p:sp>
        <p:nvSpPr>
          <p:cNvPr id="5" name="Date Placeholder 4"/>
          <p:cNvSpPr>
            <a:spLocks noGrp="1"/>
          </p:cNvSpPr>
          <p:nvPr>
            <p:ph type="dt" sz="half" idx="10"/>
          </p:nvPr>
        </p:nvSpPr>
        <p:spPr/>
        <p:txBody>
          <a:bodyPr/>
          <a:lstStyle/>
          <a:p>
            <a:fld id="{D7822577-7E2A-481C-8E47-CCBF17370F9D}" type="datetime1">
              <a:rPr lang="en-US" smtClean="0"/>
              <a:t>7/17/2026</a:t>
            </a:fld>
            <a:endParaRPr lang="en-US"/>
          </a:p>
        </p:txBody>
      </p:sp>
      <p:cxnSp>
        <p:nvCxnSpPr>
          <p:cNvPr id="8" name="Straight Connector 7">
            <a:extLst>
              <a:ext uri="{FF2B5EF4-FFF2-40B4-BE49-F238E27FC236}">
                <a16:creationId xmlns:a16="http://schemas.microsoft.com/office/drawing/2014/main" id="{58066914-84C2-CD01-1596-9E89689548E3}"/>
              </a:ext>
            </a:extLst>
          </p:cNvPr>
          <p:cNvCxnSpPr>
            <a:cxnSpLocks/>
          </p:cNvCxnSpPr>
          <p:nvPr userDrawn="1"/>
        </p:nvCxnSpPr>
        <p:spPr>
          <a:xfrm>
            <a:off x="914400" y="2857500"/>
            <a:ext cx="4648200" cy="0"/>
          </a:xfrm>
          <a:prstGeom prst="line">
            <a:avLst/>
          </a:prstGeom>
          <a:ln w="38100">
            <a:solidFill>
              <a:srgbClr val="FA8D29"/>
            </a:solidFill>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3519160711"/>
      </p:ext>
    </p:extLst>
  </p:cSld>
  <p:clrMapOvr>
    <a:overrideClrMapping bg1="dk1" tx1="lt1" bg2="dk2" tx2="lt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Freeform 2">
            <a:extLst>
              <a:ext uri="{FF2B5EF4-FFF2-40B4-BE49-F238E27FC236}">
                <a16:creationId xmlns:a16="http://schemas.microsoft.com/office/drawing/2014/main" id="{54FA79BF-D1CD-1B4F-19BE-9D175FD90988}"/>
              </a:ext>
            </a:extLst>
          </p:cNvPr>
          <p:cNvSpPr/>
          <p:nvPr userDrawn="1"/>
        </p:nvSpPr>
        <p:spPr>
          <a:xfrm>
            <a:off x="16783050" y="9258300"/>
            <a:ext cx="838200" cy="838200"/>
          </a:xfrm>
          <a:custGeom>
            <a:avLst/>
            <a:gdLst/>
            <a:ahLst/>
            <a:cxnLst/>
            <a:rect l="l" t="t" r="r" b="b"/>
            <a:pathLst>
              <a:path w="2606406" h="2459796">
                <a:moveTo>
                  <a:pt x="0" y="0"/>
                </a:moveTo>
                <a:lnTo>
                  <a:pt x="2606406" y="0"/>
                </a:lnTo>
                <a:lnTo>
                  <a:pt x="2606406" y="2459795"/>
                </a:lnTo>
                <a:lnTo>
                  <a:pt x="0" y="245979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2" name="Title 1"/>
          <p:cNvSpPr>
            <a:spLocks noGrp="1"/>
          </p:cNvSpPr>
          <p:nvPr>
            <p:ph type="title"/>
          </p:nvPr>
        </p:nvSpPr>
        <p:spPr>
          <a:xfrm>
            <a:off x="914400" y="571500"/>
            <a:ext cx="3541713" cy="3962399"/>
          </a:xfrm>
        </p:spPr>
        <p:txBody>
          <a:bodyPr anchor="t">
            <a:normAutofit/>
          </a:bodyPr>
          <a:lstStyle>
            <a:lvl1pPr algn="l">
              <a:defRPr sz="4800" b="1"/>
            </a:lvl1pPr>
          </a:lstStyle>
          <a:p>
            <a:r>
              <a:rPr lang="en-US"/>
              <a:t>Click to edit Master title style</a:t>
            </a:r>
          </a:p>
        </p:txBody>
      </p:sp>
      <p:sp>
        <p:nvSpPr>
          <p:cNvPr id="3" name="Content Placeholder 2"/>
          <p:cNvSpPr>
            <a:spLocks noGrp="1"/>
          </p:cNvSpPr>
          <p:nvPr>
            <p:ph idx="1"/>
          </p:nvPr>
        </p:nvSpPr>
        <p:spPr>
          <a:xfrm>
            <a:off x="4572000" y="571501"/>
            <a:ext cx="12801600" cy="8731430"/>
          </a:xfrm>
        </p:spPr>
        <p:txBody>
          <a:bodyPr>
            <a:normAutofit/>
          </a:bodyPr>
          <a:lstStyle>
            <a:lvl1pPr>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939289" y="4838700"/>
            <a:ext cx="3516824" cy="4458419"/>
          </a:xfrm>
        </p:spPr>
        <p:txBody>
          <a:bodyPr>
            <a:normAutofit/>
          </a:bodyPr>
          <a:lstStyle>
            <a:lvl1pPr marL="0" indent="0">
              <a:buNone/>
              <a:defRPr sz="2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FDA77AF-1D68-458E-BA81-D94F19EB5958}" type="datetime1">
              <a:rPr lang="en-US" smtClean="0"/>
              <a:t>7/17/2026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a:extLst>
              <a:ext uri="{FF2B5EF4-FFF2-40B4-BE49-F238E27FC236}">
                <a16:creationId xmlns:a16="http://schemas.microsoft.com/office/drawing/2014/main" id="{B6E459CC-E2C5-0040-1CDB-2B6F1617BD3E}"/>
              </a:ext>
            </a:extLst>
          </p:cNvPr>
          <p:cNvCxnSpPr/>
          <p:nvPr userDrawn="1"/>
        </p:nvCxnSpPr>
        <p:spPr>
          <a:xfrm>
            <a:off x="914400" y="4686300"/>
            <a:ext cx="3541713" cy="0"/>
          </a:xfrm>
          <a:prstGeom prst="line">
            <a:avLst/>
          </a:prstGeom>
          <a:ln w="38100"/>
        </p:spPr>
        <p:style>
          <a:lnRef idx="1">
            <a:schemeClr val="accent5"/>
          </a:lnRef>
          <a:fillRef idx="0">
            <a:schemeClr val="accent5"/>
          </a:fillRef>
          <a:effectRef idx="0">
            <a:schemeClr val="accent5"/>
          </a:effectRef>
          <a:fontRef idx="minor">
            <a:schemeClr val="tx1"/>
          </a:fontRef>
        </p:style>
      </p:cxnSp>
      <p:pic>
        <p:nvPicPr>
          <p:cNvPr id="10" name="Picture 9" descr="Logo, company name&#10;&#10;AI-generated content may be incorrect.">
            <a:extLst>
              <a:ext uri="{FF2B5EF4-FFF2-40B4-BE49-F238E27FC236}">
                <a16:creationId xmlns:a16="http://schemas.microsoft.com/office/drawing/2014/main" id="{4D8218DB-4988-4DF1-4FC3-07D1F32E90E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1_Content with Caption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3541713" cy="3962399"/>
          </a:xfrm>
        </p:spPr>
        <p:txBody>
          <a:bodyPr anchor="t">
            <a:normAutofit/>
          </a:bodyPr>
          <a:lstStyle>
            <a:lvl1pPr algn="l">
              <a:defRPr sz="4800" b="1"/>
            </a:lvl1pPr>
          </a:lstStyle>
          <a:p>
            <a:r>
              <a:rPr lang="en-US"/>
              <a:t>Click to edit Master title style</a:t>
            </a:r>
          </a:p>
        </p:txBody>
      </p:sp>
      <p:sp>
        <p:nvSpPr>
          <p:cNvPr id="3" name="Content Placeholder 2"/>
          <p:cNvSpPr>
            <a:spLocks noGrp="1"/>
          </p:cNvSpPr>
          <p:nvPr>
            <p:ph idx="1"/>
          </p:nvPr>
        </p:nvSpPr>
        <p:spPr>
          <a:xfrm>
            <a:off x="4572000" y="571501"/>
            <a:ext cx="12801600" cy="8731430"/>
          </a:xfrm>
        </p:spPr>
        <p:txBody>
          <a:bodyPr>
            <a:normAutofit/>
          </a:bodyPr>
          <a:lstStyle>
            <a:lvl1pPr>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939289" y="4838700"/>
            <a:ext cx="3516824" cy="4458419"/>
          </a:xfrm>
        </p:spPr>
        <p:txBody>
          <a:bodyPr>
            <a:normAutofit/>
          </a:bodyPr>
          <a:lstStyle>
            <a:lvl1pPr marL="0" indent="0">
              <a:buNone/>
              <a:defRPr sz="32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1B864D4-AE1F-4949-ABC4-043AE744A9F7}" type="datetime1">
              <a:rPr lang="en-US" smtClean="0"/>
              <a:t>7/17/2026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chemeClr val="bg1"/>
                </a:solidFill>
              </a:defRPr>
            </a:lvl1pPr>
          </a:lstStyle>
          <a:p>
            <a:fld id="{B6F15528-21DE-4FAA-801E-634DDDAF4B2B}" type="slidenum">
              <a:rPr lang="en-US" smtClean="0"/>
              <a:pPr/>
              <a:t>‹#›</a:t>
            </a:fld>
            <a:endParaRPr lang="en-US"/>
          </a:p>
        </p:txBody>
      </p:sp>
      <p:cxnSp>
        <p:nvCxnSpPr>
          <p:cNvPr id="9" name="Straight Connector 8">
            <a:extLst>
              <a:ext uri="{FF2B5EF4-FFF2-40B4-BE49-F238E27FC236}">
                <a16:creationId xmlns:a16="http://schemas.microsoft.com/office/drawing/2014/main" id="{B6E459CC-E2C5-0040-1CDB-2B6F1617BD3E}"/>
              </a:ext>
            </a:extLst>
          </p:cNvPr>
          <p:cNvCxnSpPr/>
          <p:nvPr userDrawn="1"/>
        </p:nvCxnSpPr>
        <p:spPr>
          <a:xfrm>
            <a:off x="914400" y="4686300"/>
            <a:ext cx="3541713" cy="0"/>
          </a:xfrm>
          <a:prstGeom prst="line">
            <a:avLst/>
          </a:prstGeom>
          <a:ln w="38100"/>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2652291833"/>
      </p:ext>
    </p:extLst>
  </p:cSld>
  <p:clrMapOvr>
    <a:overrideClrMapping bg1="dk1" tx1="lt1" bg2="dk2" tx2="lt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1" descr="Logo, company name&#10;&#10;AI-generated content may be incorrect.">
            <a:extLst>
              <a:ext uri="{FF2B5EF4-FFF2-40B4-BE49-F238E27FC236}">
                <a16:creationId xmlns:a16="http://schemas.microsoft.com/office/drawing/2014/main" id="{F50E13F5-D109-3920-8149-DD234E39CC9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1_Blank Dark">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7506528"/>
      </p:ext>
    </p:extLst>
  </p:cSld>
  <p:clrMapOvr>
    <a:overrideClrMapping bg1="dk1" tx1="lt1" bg2="dk2" tx2="lt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act">
    <p:bg>
      <p:bgPr>
        <a:solidFill>
          <a:srgbClr val="053D53"/>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14400" y="5960391"/>
            <a:ext cx="8153400" cy="1828798"/>
          </a:xfrm>
        </p:spPr>
        <p:txBody>
          <a:bodyPr anchor="b">
            <a:noAutofit/>
          </a:bodyPr>
          <a:lstStyle>
            <a:lvl1pPr>
              <a:defRPr sz="9600">
                <a:solidFill>
                  <a:schemeClr val="bg1"/>
                </a:solidFill>
              </a:defRPr>
            </a:lvl1pPr>
          </a:lstStyle>
          <a:p>
            <a:r>
              <a:rPr lang="en-US"/>
              <a:t>Thank you!</a:t>
            </a:r>
          </a:p>
        </p:txBody>
      </p:sp>
      <p:sp>
        <p:nvSpPr>
          <p:cNvPr id="3" name="Subtitle 2"/>
          <p:cNvSpPr>
            <a:spLocks noGrp="1"/>
          </p:cNvSpPr>
          <p:nvPr>
            <p:ph type="subTitle" idx="1" hasCustomPrompt="1"/>
          </p:nvPr>
        </p:nvSpPr>
        <p:spPr>
          <a:xfrm>
            <a:off x="914400" y="8135812"/>
            <a:ext cx="2642048" cy="533400"/>
          </a:xfrm>
        </p:spPr>
        <p:txBody>
          <a:bodyPr/>
          <a:lstStyle>
            <a:lvl1pPr marL="0" indent="0" algn="l">
              <a:buNone/>
              <a:defRPr sz="2800" b="1">
                <a:solidFill>
                  <a:schemeClr val="bg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Contact</a:t>
            </a:r>
          </a:p>
        </p:txBody>
      </p:sp>
      <p:sp>
        <p:nvSpPr>
          <p:cNvPr id="8" name="Text Placeholder 7">
            <a:extLst>
              <a:ext uri="{FF2B5EF4-FFF2-40B4-BE49-F238E27FC236}">
                <a16:creationId xmlns:a16="http://schemas.microsoft.com/office/drawing/2014/main" id="{BBF2914D-DD2A-247A-B8A7-B034E7A96B8F}"/>
              </a:ext>
            </a:extLst>
          </p:cNvPr>
          <p:cNvSpPr>
            <a:spLocks noGrp="1"/>
          </p:cNvSpPr>
          <p:nvPr>
            <p:ph type="body" sz="quarter" idx="11" hasCustomPrompt="1"/>
          </p:nvPr>
        </p:nvSpPr>
        <p:spPr>
          <a:xfrm>
            <a:off x="927100" y="9009062"/>
            <a:ext cx="6477000" cy="630238"/>
          </a:xfrm>
        </p:spPr>
        <p:txBody>
          <a:bodyPr>
            <a:normAutofit/>
          </a:bodyPr>
          <a:lstStyle>
            <a:lvl1pPr marL="0" indent="0">
              <a:buNone/>
              <a:defRPr sz="2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marL="1828800" indent="0">
              <a:buNone/>
              <a:defRPr>
                <a:solidFill>
                  <a:schemeClr val="bg1"/>
                </a:solidFill>
              </a:defRPr>
            </a:lvl5pPr>
          </a:lstStyle>
          <a:p>
            <a:pPr lvl="0"/>
            <a:r>
              <a:rPr lang="en-US"/>
              <a:t>email@otsi.ca.gov</a:t>
            </a:r>
          </a:p>
        </p:txBody>
      </p:sp>
      <p:pic>
        <p:nvPicPr>
          <p:cNvPr id="6" name="Picture 5" descr="Logo">
            <a:extLst>
              <a:ext uri="{FF2B5EF4-FFF2-40B4-BE49-F238E27FC236}">
                <a16:creationId xmlns:a16="http://schemas.microsoft.com/office/drawing/2014/main" id="{20D0B13D-800F-7FE5-0FA8-686C04DF245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14400" y="722316"/>
            <a:ext cx="3886208" cy="1752600"/>
          </a:xfrm>
          <a:prstGeom prst="rect">
            <a:avLst/>
          </a:prstGeom>
        </p:spPr>
      </p:pic>
      <p:cxnSp>
        <p:nvCxnSpPr>
          <p:cNvPr id="9" name="Straight Connector 8">
            <a:extLst>
              <a:ext uri="{FF2B5EF4-FFF2-40B4-BE49-F238E27FC236}">
                <a16:creationId xmlns:a16="http://schemas.microsoft.com/office/drawing/2014/main" id="{B7CF3F0E-CAEE-6415-E6E8-4B3034D79CCA}"/>
              </a:ext>
            </a:extLst>
          </p:cNvPr>
          <p:cNvCxnSpPr>
            <a:cxnSpLocks/>
          </p:cNvCxnSpPr>
          <p:nvPr userDrawn="1"/>
        </p:nvCxnSpPr>
        <p:spPr>
          <a:xfrm>
            <a:off x="914400" y="8821612"/>
            <a:ext cx="2730795" cy="0"/>
          </a:xfrm>
          <a:prstGeom prst="line">
            <a:avLst/>
          </a:prstGeom>
          <a:ln w="38100">
            <a:solidFill>
              <a:srgbClr val="FA8D29"/>
            </a:solidFill>
          </a:ln>
        </p:spPr>
        <p:style>
          <a:lnRef idx="1">
            <a:schemeClr val="accent5"/>
          </a:lnRef>
          <a:fillRef idx="0">
            <a:schemeClr val="accent5"/>
          </a:fillRef>
          <a:effectRef idx="0">
            <a:schemeClr val="accent5"/>
          </a:effectRef>
          <a:fontRef idx="minor">
            <a:schemeClr val="tx1"/>
          </a:fontRef>
        </p:style>
      </p:cxnSp>
      <p:sp>
        <p:nvSpPr>
          <p:cNvPr id="10" name="Freeform 2">
            <a:extLst>
              <a:ext uri="{FF2B5EF4-FFF2-40B4-BE49-F238E27FC236}">
                <a16:creationId xmlns:a16="http://schemas.microsoft.com/office/drawing/2014/main" id="{40C33AF1-609A-83F1-619A-BECD85A8438C}"/>
              </a:ext>
            </a:extLst>
          </p:cNvPr>
          <p:cNvSpPr/>
          <p:nvPr userDrawn="1"/>
        </p:nvSpPr>
        <p:spPr>
          <a:xfrm>
            <a:off x="9791268" y="-4533900"/>
            <a:ext cx="11279321" cy="11279321"/>
          </a:xfrm>
          <a:custGeom>
            <a:avLst/>
            <a:gdLst/>
            <a:ahLst/>
            <a:cxnLst/>
            <a:rect l="l" t="t" r="r" b="b"/>
            <a:pathLst>
              <a:path w="11279321" h="11279321">
                <a:moveTo>
                  <a:pt x="0" y="0"/>
                </a:moveTo>
                <a:lnTo>
                  <a:pt x="11279321" y="0"/>
                </a:lnTo>
                <a:lnTo>
                  <a:pt x="11279321" y="11279321"/>
                </a:lnTo>
                <a:lnTo>
                  <a:pt x="0" y="11279321"/>
                </a:lnTo>
                <a:lnTo>
                  <a:pt x="0" y="0"/>
                </a:lnTo>
                <a:close/>
              </a:path>
            </a:pathLst>
          </a:custGeom>
          <a:blipFill>
            <a:blip>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US"/>
          </a:p>
        </p:txBody>
      </p:sp>
      <p:sp>
        <p:nvSpPr>
          <p:cNvPr id="13" name="Text Placeholder 12">
            <a:extLst>
              <a:ext uri="{FF2B5EF4-FFF2-40B4-BE49-F238E27FC236}">
                <a16:creationId xmlns:a16="http://schemas.microsoft.com/office/drawing/2014/main" id="{E2DCC6A8-6743-0221-C0C0-DCB95617B2BD}"/>
              </a:ext>
            </a:extLst>
          </p:cNvPr>
          <p:cNvSpPr>
            <a:spLocks noGrp="1"/>
          </p:cNvSpPr>
          <p:nvPr>
            <p:ph type="body" sz="quarter" idx="10"/>
          </p:nvPr>
        </p:nvSpPr>
        <p:spPr>
          <a:xfrm>
            <a:off x="12801600" y="952500"/>
            <a:ext cx="4572000" cy="2133600"/>
          </a:xfrm>
        </p:spPr>
        <p:txBody>
          <a:bodyPr>
            <a:normAutofit/>
          </a:bodyPr>
          <a:lstStyle>
            <a:lvl1pPr marL="0" indent="0">
              <a:buNone/>
              <a:defRPr sz="2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282980135"/>
      </p:ext>
    </p:extLst>
  </p:cSld>
  <p:clrMapOvr>
    <a:masterClrMapping/>
  </p:clrMapOvr>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Title and Two Content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145151" y="396242"/>
            <a:ext cx="15995088" cy="2286000"/>
          </a:xfrm>
        </p:spPr>
        <p:txBody>
          <a:bodyPr lIns="0" tIns="0" rIns="0" bIns="0" anchor="b" anchorCtr="0">
            <a:noAutofit/>
          </a:bodyPr>
          <a:lstStyle>
            <a:lvl1pPr>
              <a:defRPr sz="7500" b="1" spc="-150" baseline="0">
                <a:solidFill>
                  <a:schemeClr val="tx1"/>
                </a:solidFill>
              </a:defRPr>
            </a:lvl1pPr>
          </a:lstStyle>
          <a:p>
            <a:r>
              <a:rPr lang="en-US"/>
              <a:t>Click to add title</a:t>
            </a:r>
          </a:p>
        </p:txBody>
      </p:sp>
      <p:sp>
        <p:nvSpPr>
          <p:cNvPr id="113" name="Subtitle 2">
            <a:extLst>
              <a:ext uri="{FF2B5EF4-FFF2-40B4-BE49-F238E27FC236}">
                <a16:creationId xmlns:a16="http://schemas.microsoft.com/office/drawing/2014/main" id="{C08B9206-40BB-FE2A-7977-71C25FEBF78F}"/>
              </a:ext>
            </a:extLst>
          </p:cNvPr>
          <p:cNvSpPr>
            <a:spLocks noGrp="1"/>
          </p:cNvSpPr>
          <p:nvPr>
            <p:ph type="subTitle" idx="1" hasCustomPrompt="1"/>
          </p:nvPr>
        </p:nvSpPr>
        <p:spPr>
          <a:xfrm>
            <a:off x="1145150" y="3857995"/>
            <a:ext cx="6391115" cy="1847708"/>
          </a:xfrm>
        </p:spPr>
        <p:txBody>
          <a:bodyPr lIns="0" tIns="0" rIns="0" bIns="0" anchor="t" anchorCtr="0">
            <a:noAutofit/>
          </a:bodyPr>
          <a:lstStyle>
            <a:lvl1pPr marL="0" indent="0" algn="l">
              <a:lnSpc>
                <a:spcPct val="80000"/>
              </a:lnSpc>
              <a:buNone/>
              <a:defRPr sz="5400" b="1" cap="none" spc="0" baseline="0">
                <a:solidFill>
                  <a:schemeClr val="tx1"/>
                </a:solidFill>
              </a:defRPr>
            </a:lvl1pPr>
            <a:lvl2pPr marL="685800" indent="0" algn="ctr">
              <a:buNone/>
              <a:defRPr sz="3300"/>
            </a:lvl2pPr>
            <a:lvl3pPr marL="1371600" indent="0" algn="ctr">
              <a:buNone/>
              <a:defRPr sz="3300"/>
            </a:lvl3pPr>
            <a:lvl4pPr marL="2057400" indent="0" algn="ctr">
              <a:buNone/>
              <a:defRPr sz="3000"/>
            </a:lvl4pPr>
            <a:lvl5pPr marL="2743200" indent="0" algn="ctr">
              <a:buNone/>
              <a:defRPr sz="3000"/>
            </a:lvl5pPr>
            <a:lvl6pPr marL="3429000" indent="0" algn="ctr">
              <a:buNone/>
              <a:defRPr sz="3000"/>
            </a:lvl6pPr>
            <a:lvl7pPr marL="4114800" indent="0" algn="ctr">
              <a:buNone/>
              <a:defRPr sz="3000"/>
            </a:lvl7pPr>
            <a:lvl8pPr marL="4800600" indent="0" algn="ctr">
              <a:buNone/>
              <a:defRPr sz="3000"/>
            </a:lvl8pPr>
            <a:lvl9pPr marL="5486400" indent="0" algn="ctr">
              <a:buNone/>
              <a:defRPr sz="3000"/>
            </a:lvl9pPr>
          </a:lstStyle>
          <a:p>
            <a:r>
              <a:rPr lang="en-US"/>
              <a:t>Click to add subtitle</a:t>
            </a:r>
          </a:p>
        </p:txBody>
      </p:sp>
      <p:sp>
        <p:nvSpPr>
          <p:cNvPr id="110" name="Content Placeholder 109">
            <a:extLst>
              <a:ext uri="{FF2B5EF4-FFF2-40B4-BE49-F238E27FC236}">
                <a16:creationId xmlns:a16="http://schemas.microsoft.com/office/drawing/2014/main" id="{424AEABA-E2C1-C1AC-F637-D82432CFC800}"/>
              </a:ext>
            </a:extLst>
          </p:cNvPr>
          <p:cNvSpPr>
            <a:spLocks noGrp="1"/>
          </p:cNvSpPr>
          <p:nvPr>
            <p:ph sz="quarter" idx="13" hasCustomPrompt="1"/>
          </p:nvPr>
        </p:nvSpPr>
        <p:spPr>
          <a:xfrm>
            <a:off x="1145149" y="5737358"/>
            <a:ext cx="6391115" cy="3178043"/>
          </a:xfrm>
        </p:spPr>
        <p:txBody>
          <a:bodyPr lIns="0" tIns="0" rIns="0">
            <a:noAutofit/>
          </a:bodyPr>
          <a:lstStyle>
            <a:lvl1pPr marL="514350" indent="-514350">
              <a:lnSpc>
                <a:spcPct val="90000"/>
              </a:lnSpc>
              <a:spcBef>
                <a:spcPts val="1800"/>
              </a:spcBef>
              <a:buFont typeface="Arial" panose="020B0604020202020204" pitchFamily="34" charset="0"/>
              <a:buChar char="•"/>
              <a:defRPr sz="3000"/>
            </a:lvl1pPr>
            <a:lvl2pPr marL="994410" indent="-514350">
              <a:lnSpc>
                <a:spcPct val="90000"/>
              </a:lnSpc>
              <a:spcBef>
                <a:spcPts val="1800"/>
              </a:spcBef>
              <a:buFont typeface="Arial" panose="020B0604020202020204" pitchFamily="34" charset="0"/>
              <a:buChar char="•"/>
              <a:defRPr sz="2700"/>
            </a:lvl2pPr>
            <a:lvl3pPr marL="1594485" indent="-428625">
              <a:lnSpc>
                <a:spcPct val="90000"/>
              </a:lnSpc>
              <a:spcBef>
                <a:spcPts val="1800"/>
              </a:spcBef>
              <a:buFont typeface="Arial" panose="020B0604020202020204" pitchFamily="34" charset="0"/>
              <a:buChar char="•"/>
              <a:defRPr sz="2400"/>
            </a:lvl3pPr>
            <a:lvl4pPr marL="2280285" indent="-428625">
              <a:lnSpc>
                <a:spcPct val="90000"/>
              </a:lnSpc>
              <a:spcBef>
                <a:spcPts val="1800"/>
              </a:spcBef>
              <a:buFont typeface="Arial" panose="020B0604020202020204" pitchFamily="34" charset="0"/>
              <a:buChar char="•"/>
              <a:defRPr sz="2100"/>
            </a:lvl4pPr>
            <a:lvl5pPr marL="2966085" indent="-428625">
              <a:lnSpc>
                <a:spcPct val="90000"/>
              </a:lnSpc>
              <a:spcBef>
                <a:spcPts val="1800"/>
              </a:spcBef>
              <a:buFont typeface="Arial" panose="020B0604020202020204" pitchFamily="34" charset="0"/>
              <a:buChar char="•"/>
              <a:defRPr sz="2100"/>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116" name="Content Placeholder 115">
            <a:extLst>
              <a:ext uri="{FF2B5EF4-FFF2-40B4-BE49-F238E27FC236}">
                <a16:creationId xmlns:a16="http://schemas.microsoft.com/office/drawing/2014/main" id="{2DC23AC4-69AC-8A52-5954-D713F6953D8F}"/>
              </a:ext>
            </a:extLst>
          </p:cNvPr>
          <p:cNvSpPr>
            <a:spLocks noGrp="1"/>
          </p:cNvSpPr>
          <p:nvPr>
            <p:ph sz="quarter" idx="14" hasCustomPrompt="1"/>
          </p:nvPr>
        </p:nvSpPr>
        <p:spPr>
          <a:xfrm>
            <a:off x="7700963" y="3853565"/>
            <a:ext cx="9439275" cy="4791075"/>
          </a:xfrm>
        </p:spPr>
        <p:txBody>
          <a:body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846D25-CCD4-49DA-A6D3-D7498020D0D5}" type="datetime1">
              <a:rPr lang="en-US" smtClean="0"/>
              <a:t>7/17/2026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a:p>
        </p:txBody>
      </p:sp>
      <p:pic>
        <p:nvPicPr>
          <p:cNvPr id="3" name="Picture 2" descr="Logo, company name&#10;&#10;AI-generated content may be incorrect.">
            <a:extLst>
              <a:ext uri="{FF2B5EF4-FFF2-40B4-BE49-F238E27FC236}">
                <a16:creationId xmlns:a16="http://schemas.microsoft.com/office/drawing/2014/main" id="{AE194337-0F6F-1F9D-CED5-CBABE4CB4C5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11827046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asic 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914400" y="2476500"/>
            <a:ext cx="14630400" cy="6781800"/>
          </a:xfrm>
        </p:spPr>
        <p:txBody>
          <a:bodyPr>
            <a:normAutofit/>
          </a:bodyPr>
          <a:lstStyle>
            <a:lvl1pPr>
              <a:defRPr sz="3600"/>
            </a:lvl1pPr>
            <a:lvl2pPr>
              <a:defRPr sz="3200"/>
            </a:lvl2pPr>
            <a:lvl3pPr>
              <a:defRPr sz="28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z="1600">
                <a:solidFill>
                  <a:schemeClr val="tx1"/>
                </a:solidFill>
              </a:defRPr>
            </a:lvl1pPr>
          </a:lstStyle>
          <a:p>
            <a:fld id="{47D29D20-C43D-41DC-AAEE-AD7D2C14FE77}" type="datetime1">
              <a:rPr lang="en-US" smtClean="0"/>
              <a:t>7/17/2026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pic>
        <p:nvPicPr>
          <p:cNvPr id="10" name="Picture 9" descr="Logo, company name&#10;&#10;AI-generated content may be incorrect.">
            <a:extLst>
              <a:ext uri="{FF2B5EF4-FFF2-40B4-BE49-F238E27FC236}">
                <a16:creationId xmlns:a16="http://schemas.microsoft.com/office/drawing/2014/main" id="{9FE6E07D-CAF0-2732-1FEC-822C720CDE5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025152" y="442293"/>
            <a:ext cx="1318674" cy="1813176"/>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1_Basic Title and Content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914400" y="2476500"/>
            <a:ext cx="14630400" cy="6781800"/>
          </a:xfrm>
        </p:spPr>
        <p:txBody>
          <a:bodyPr>
            <a:normAutofit/>
          </a:bodyPr>
          <a:lstStyle>
            <a:lvl1pPr>
              <a:defRPr sz="3600">
                <a:solidFill>
                  <a:schemeClr val="tx1"/>
                </a:solidFill>
              </a:defRPr>
            </a:lvl1pPr>
            <a:lvl2pPr>
              <a:defRPr sz="3200">
                <a:solidFill>
                  <a:schemeClr val="tx1"/>
                </a:solidFill>
              </a:defRPr>
            </a:lvl2pPr>
            <a:lvl3pPr>
              <a:defRPr sz="2800">
                <a:solidFill>
                  <a:schemeClr val="tx1"/>
                </a:solidFill>
              </a:defRPr>
            </a:lvl3pPr>
            <a:lvl4pPr>
              <a:defRPr sz="2400">
                <a:solidFill>
                  <a:schemeClr val="tx1"/>
                </a:solidFill>
              </a:defRPr>
            </a:lvl4pPr>
            <a:lvl5pP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z="1600">
                <a:solidFill>
                  <a:schemeClr val="tx1"/>
                </a:solidFill>
              </a:defRPr>
            </a:lvl1pPr>
          </a:lstStyle>
          <a:p>
            <a:fld id="{05537746-5E4F-4D6B-95D4-5CA2F946D848}" type="datetime1">
              <a:rPr lang="en-US" smtClean="0"/>
              <a:t>7/17/2026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752774408"/>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Right Picture with border">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8051074" cy="1676400"/>
          </a:xfrm>
        </p:spPr>
        <p:txBody>
          <a:bodyPr anchor="b">
            <a:noAutofit/>
          </a:bodyPr>
          <a:lstStyle>
            <a:lvl1pPr algn="l">
              <a:defRPr sz="4800" b="1"/>
            </a:lvl1pPr>
          </a:lstStyle>
          <a:p>
            <a:r>
              <a:rPr lang="en-US"/>
              <a:t>Click to edit Master title style</a:t>
            </a:r>
          </a:p>
        </p:txBody>
      </p:sp>
      <p:sp>
        <p:nvSpPr>
          <p:cNvPr id="3" name="Picture Placeholder 2"/>
          <p:cNvSpPr>
            <a:spLocks noGrp="1"/>
          </p:cNvSpPr>
          <p:nvPr>
            <p:ph type="pic" idx="1"/>
          </p:nvPr>
        </p:nvSpPr>
        <p:spPr>
          <a:xfrm>
            <a:off x="9322528" y="571500"/>
            <a:ext cx="8051072" cy="8763000"/>
          </a:xfrm>
          <a:solidFill>
            <a:schemeClr val="bg2"/>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4400" y="2400300"/>
            <a:ext cx="8051074" cy="6934200"/>
          </a:xfrm>
        </p:spPr>
        <p:txBody>
          <a:bodyPr>
            <a:normAutofit/>
          </a:bodyPr>
          <a:lstStyle>
            <a:lvl1pPr marL="0" indent="0">
              <a:buNone/>
              <a:defRPr sz="2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CBD1179-B923-4BE3-B1B9-023928B824EF}" type="datetime1">
              <a:rPr lang="en-US" smtClean="0"/>
              <a:t>7/17/2026</a:t>
            </a:fld>
            <a:endParaRPr lang="en-US"/>
          </a:p>
        </p:txBody>
      </p:sp>
      <p:sp>
        <p:nvSpPr>
          <p:cNvPr id="7" name="Footer Placeholder 5">
            <a:extLst>
              <a:ext uri="{FF2B5EF4-FFF2-40B4-BE49-F238E27FC236}">
                <a16:creationId xmlns:a16="http://schemas.microsoft.com/office/drawing/2014/main" id="{1E6E07F6-1021-AD64-74B8-7488F93BEACE}"/>
              </a:ext>
            </a:extLst>
          </p:cNvPr>
          <p:cNvSpPr>
            <a:spLocks noGrp="1"/>
          </p:cNvSpPr>
          <p:nvPr>
            <p:ph type="ftr" sz="quarter" idx="11"/>
          </p:nvPr>
        </p:nvSpPr>
        <p:spPr>
          <a:xfrm>
            <a:off x="3543300" y="9486899"/>
            <a:ext cx="11201400" cy="365125"/>
          </a:xfrm>
        </p:spPr>
        <p:txBody>
          <a:bodyPr/>
          <a:lstStyle/>
          <a:p>
            <a:endParaRPr lang="en-US"/>
          </a:p>
        </p:txBody>
      </p:sp>
      <p:sp>
        <p:nvSpPr>
          <p:cNvPr id="8" name="Slide Number Placeholder 6">
            <a:extLst>
              <a:ext uri="{FF2B5EF4-FFF2-40B4-BE49-F238E27FC236}">
                <a16:creationId xmlns:a16="http://schemas.microsoft.com/office/drawing/2014/main" id="{B9B0C543-C207-C586-9F3A-2113B2C1E330}"/>
              </a:ext>
            </a:extLst>
          </p:cNvPr>
          <p:cNvSpPr>
            <a:spLocks noGrp="1"/>
          </p:cNvSpPr>
          <p:nvPr>
            <p:ph type="sldNum" sz="quarter" idx="12"/>
          </p:nvPr>
        </p:nvSpPr>
        <p:spPr>
          <a:xfrm>
            <a:off x="15240000" y="9486898"/>
            <a:ext cx="2133600"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941843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1_Right Picture with bor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8051074" cy="1676400"/>
          </a:xfrm>
        </p:spPr>
        <p:txBody>
          <a:bodyPr anchor="b">
            <a:noAutofit/>
          </a:bodyPr>
          <a:lstStyle>
            <a:lvl1pPr algn="l">
              <a:defRPr sz="4800" b="1"/>
            </a:lvl1pPr>
          </a:lstStyle>
          <a:p>
            <a:r>
              <a:rPr lang="en-US"/>
              <a:t>Click to edit Master title style</a:t>
            </a:r>
          </a:p>
        </p:txBody>
      </p:sp>
      <p:sp>
        <p:nvSpPr>
          <p:cNvPr id="3" name="Picture Placeholder 2"/>
          <p:cNvSpPr>
            <a:spLocks noGrp="1"/>
          </p:cNvSpPr>
          <p:nvPr>
            <p:ph type="pic" idx="1"/>
          </p:nvPr>
        </p:nvSpPr>
        <p:spPr>
          <a:xfrm>
            <a:off x="9322528" y="571500"/>
            <a:ext cx="8051072" cy="8763000"/>
          </a:xfrm>
          <a:solidFill>
            <a:schemeClr val="bg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4400" y="2400300"/>
            <a:ext cx="8051074" cy="6934200"/>
          </a:xfrm>
        </p:spPr>
        <p:txBody>
          <a:bodyPr>
            <a:normAutofit/>
          </a:bodyPr>
          <a:lstStyle>
            <a:lvl1pPr marL="0" indent="0">
              <a:buNone/>
              <a:defRPr sz="2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B7796ED-F7DE-4554-897B-59F9893DA1AC}" type="datetime1">
              <a:rPr lang="en-US" smtClean="0"/>
              <a:t>7/17/2026</a:t>
            </a:fld>
            <a:endParaRPr lang="en-US"/>
          </a:p>
        </p:txBody>
      </p:sp>
      <p:sp>
        <p:nvSpPr>
          <p:cNvPr id="7" name="Footer Placeholder 5">
            <a:extLst>
              <a:ext uri="{FF2B5EF4-FFF2-40B4-BE49-F238E27FC236}">
                <a16:creationId xmlns:a16="http://schemas.microsoft.com/office/drawing/2014/main" id="{1E6E07F6-1021-AD64-74B8-7488F93BEACE}"/>
              </a:ext>
            </a:extLst>
          </p:cNvPr>
          <p:cNvSpPr>
            <a:spLocks noGrp="1"/>
          </p:cNvSpPr>
          <p:nvPr>
            <p:ph type="ftr" sz="quarter" idx="11"/>
          </p:nvPr>
        </p:nvSpPr>
        <p:spPr>
          <a:xfrm>
            <a:off x="3543300" y="9486899"/>
            <a:ext cx="11201400" cy="365125"/>
          </a:xfrm>
        </p:spPr>
        <p:txBody>
          <a:bodyPr/>
          <a:lstStyle/>
          <a:p>
            <a:endParaRPr lang="en-US"/>
          </a:p>
        </p:txBody>
      </p:sp>
      <p:sp>
        <p:nvSpPr>
          <p:cNvPr id="8" name="Slide Number Placeholder 6">
            <a:extLst>
              <a:ext uri="{FF2B5EF4-FFF2-40B4-BE49-F238E27FC236}">
                <a16:creationId xmlns:a16="http://schemas.microsoft.com/office/drawing/2014/main" id="{B9B0C543-C207-C586-9F3A-2113B2C1E330}"/>
              </a:ext>
            </a:extLst>
          </p:cNvPr>
          <p:cNvSpPr>
            <a:spLocks noGrp="1"/>
          </p:cNvSpPr>
          <p:nvPr>
            <p:ph type="sldNum" sz="quarter" idx="12"/>
          </p:nvPr>
        </p:nvSpPr>
        <p:spPr>
          <a:xfrm>
            <a:off x="15240000" y="9486898"/>
            <a:ext cx="2133600"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34053924"/>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ight Picture Takeover">
    <p:spTree>
      <p:nvGrpSpPr>
        <p:cNvPr id="1" name=""/>
        <p:cNvGrpSpPr/>
        <p:nvPr/>
      </p:nvGrpSpPr>
      <p:grpSpPr>
        <a:xfrm>
          <a:off x="0" y="0"/>
          <a:ext cx="0" cy="0"/>
          <a:chOff x="0" y="0"/>
          <a:chExt cx="0" cy="0"/>
        </a:xfrm>
      </p:grpSpPr>
      <p:sp>
        <p:nvSpPr>
          <p:cNvPr id="8" name="Freeform 5">
            <a:extLst>
              <a:ext uri="{FF2B5EF4-FFF2-40B4-BE49-F238E27FC236}">
                <a16:creationId xmlns:a16="http://schemas.microsoft.com/office/drawing/2014/main" id="{A82143D6-F176-B01E-EDD6-392E6F4ADE1D}"/>
              </a:ext>
            </a:extLst>
          </p:cNvPr>
          <p:cNvSpPr/>
          <p:nvPr userDrawn="1"/>
        </p:nvSpPr>
        <p:spPr>
          <a:xfrm>
            <a:off x="-1524000" y="-1562100"/>
            <a:ext cx="2910952" cy="2910952"/>
          </a:xfrm>
          <a:custGeom>
            <a:avLst/>
            <a:gdLst/>
            <a:ahLst/>
            <a:cxnLst/>
            <a:rect l="l" t="t" r="r" b="b"/>
            <a:pathLst>
              <a:path w="2910952" h="2910952">
                <a:moveTo>
                  <a:pt x="0" y="0"/>
                </a:moveTo>
                <a:lnTo>
                  <a:pt x="2910952" y="0"/>
                </a:lnTo>
                <a:lnTo>
                  <a:pt x="2910952" y="2910952"/>
                </a:lnTo>
                <a:lnTo>
                  <a:pt x="0" y="291095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2" name="Title 1"/>
          <p:cNvSpPr>
            <a:spLocks noGrp="1"/>
          </p:cNvSpPr>
          <p:nvPr>
            <p:ph type="title"/>
          </p:nvPr>
        </p:nvSpPr>
        <p:spPr>
          <a:xfrm>
            <a:off x="914400" y="571500"/>
            <a:ext cx="8051074" cy="1676400"/>
          </a:xfrm>
        </p:spPr>
        <p:txBody>
          <a:bodyPr anchor="b">
            <a:noAutofit/>
          </a:bodyPr>
          <a:lstStyle>
            <a:lvl1pPr algn="l">
              <a:defRPr sz="4800" b="1"/>
            </a:lvl1pPr>
          </a:lstStyle>
          <a:p>
            <a:r>
              <a:rPr lang="en-US"/>
              <a:t>Click to edit Master title style</a:t>
            </a:r>
          </a:p>
        </p:txBody>
      </p:sp>
      <p:sp>
        <p:nvSpPr>
          <p:cNvPr id="3" name="Picture Placeholder 2"/>
          <p:cNvSpPr>
            <a:spLocks noGrp="1"/>
          </p:cNvSpPr>
          <p:nvPr>
            <p:ph type="pic" idx="1"/>
          </p:nvPr>
        </p:nvSpPr>
        <p:spPr>
          <a:xfrm>
            <a:off x="9144000" y="0"/>
            <a:ext cx="9144000" cy="9334500"/>
          </a:xfrm>
          <a:solidFill>
            <a:schemeClr val="bg2"/>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4400" y="2400300"/>
            <a:ext cx="8051074" cy="6934200"/>
          </a:xfrm>
        </p:spPr>
        <p:txBody>
          <a:bodyPr>
            <a:normAutofit/>
          </a:bodyPr>
          <a:lstStyle>
            <a:lvl1pPr marL="0" indent="0">
              <a:buNone/>
              <a:defRPr sz="2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9C2BF92-B5D7-42DE-81E1-93208E464280}" type="datetime1">
              <a:rPr lang="en-US" smtClean="0"/>
              <a:t>7/17/2026</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400" y="434976"/>
            <a:ext cx="16459200" cy="1812924"/>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914400" y="2476500"/>
            <a:ext cx="16459200" cy="6781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914400" y="9486900"/>
            <a:ext cx="2362200" cy="365123"/>
          </a:xfrm>
          <a:prstGeom prst="rect">
            <a:avLst/>
          </a:prstGeom>
        </p:spPr>
        <p:txBody>
          <a:bodyPr vert="horz" lIns="91440" tIns="45720" rIns="91440" bIns="45720" rtlCol="0" anchor="ctr"/>
          <a:lstStyle>
            <a:lvl1pPr algn="l">
              <a:defRPr sz="1600">
                <a:solidFill>
                  <a:schemeClr val="tx1"/>
                </a:solidFill>
              </a:defRPr>
            </a:lvl1pPr>
          </a:lstStyle>
          <a:p>
            <a:fld id="{277F32F0-E8D4-4F73-A5DE-3CE7F6F20A68}" type="datetime1">
              <a:rPr lang="en-US" smtClean="0"/>
              <a:t>7/17/2026</a:t>
            </a:fld>
            <a:endParaRPr lang="en-US"/>
          </a:p>
        </p:txBody>
      </p:sp>
      <p:sp>
        <p:nvSpPr>
          <p:cNvPr id="5" name="Footer Placeholder 4"/>
          <p:cNvSpPr>
            <a:spLocks noGrp="1"/>
          </p:cNvSpPr>
          <p:nvPr>
            <p:ph type="ftr" sz="quarter" idx="3"/>
          </p:nvPr>
        </p:nvSpPr>
        <p:spPr>
          <a:xfrm>
            <a:off x="3543300" y="9486899"/>
            <a:ext cx="11201400" cy="365125"/>
          </a:xfrm>
          <a:prstGeom prst="rect">
            <a:avLst/>
          </a:prstGeom>
        </p:spPr>
        <p:txBody>
          <a:bodyPr vert="horz" lIns="91440" tIns="45720" rIns="91440" bIns="45720" rtlCol="0" anchor="ctr"/>
          <a:lstStyle>
            <a:lvl1pPr algn="ctr">
              <a:defRPr sz="1600">
                <a:solidFill>
                  <a:schemeClr val="tx1"/>
                </a:solidFill>
              </a:defRPr>
            </a:lvl1pPr>
          </a:lstStyle>
          <a:p>
            <a:endParaRPr lang="en-US"/>
          </a:p>
        </p:txBody>
      </p:sp>
      <p:sp>
        <p:nvSpPr>
          <p:cNvPr id="6" name="Slide Number Placeholder 5"/>
          <p:cNvSpPr>
            <a:spLocks noGrp="1"/>
          </p:cNvSpPr>
          <p:nvPr>
            <p:ph type="sldNum" sz="quarter" idx="4"/>
          </p:nvPr>
        </p:nvSpPr>
        <p:spPr>
          <a:xfrm>
            <a:off x="15240000" y="9486898"/>
            <a:ext cx="2133600" cy="365125"/>
          </a:xfrm>
          <a:prstGeom prst="rect">
            <a:avLst/>
          </a:prstGeom>
        </p:spPr>
        <p:txBody>
          <a:bodyPr vert="horz" lIns="91440" tIns="45720" rIns="91440" bIns="45720" rtlCol="0" anchor="ctr"/>
          <a:lstStyle>
            <a:lvl1pPr algn="r">
              <a:defRPr sz="1600">
                <a:solidFill>
                  <a:schemeClr val="tx1"/>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8" r:id="rId2"/>
    <p:sldLayoutId id="2147483661" r:id="rId3"/>
    <p:sldLayoutId id="2147483675" r:id="rId4"/>
    <p:sldLayoutId id="2147483650" r:id="rId5"/>
    <p:sldLayoutId id="2147483676" r:id="rId6"/>
    <p:sldLayoutId id="2147483659" r:id="rId7"/>
    <p:sldLayoutId id="2147483678" r:id="rId8"/>
    <p:sldLayoutId id="2147483657" r:id="rId9"/>
    <p:sldLayoutId id="2147483677" r:id="rId10"/>
    <p:sldLayoutId id="2147483654" r:id="rId11"/>
    <p:sldLayoutId id="2147483679" r:id="rId12"/>
    <p:sldLayoutId id="2147483672" r:id="rId13"/>
    <p:sldLayoutId id="2147483680" r:id="rId14"/>
    <p:sldLayoutId id="2147483692" r:id="rId15"/>
    <p:sldLayoutId id="2147483693" r:id="rId16"/>
    <p:sldLayoutId id="2147483652" r:id="rId17"/>
    <p:sldLayoutId id="2147483681" r:id="rId18"/>
    <p:sldLayoutId id="2147483653" r:id="rId19"/>
    <p:sldLayoutId id="2147483682" r:id="rId20"/>
    <p:sldLayoutId id="2147483670" r:id="rId21"/>
    <p:sldLayoutId id="2147483671" r:id="rId22"/>
    <p:sldLayoutId id="2147483666" r:id="rId23"/>
    <p:sldLayoutId id="2147483694" r:id="rId24"/>
    <p:sldLayoutId id="2147483683" r:id="rId25"/>
    <p:sldLayoutId id="2147483663" r:id="rId26"/>
    <p:sldLayoutId id="2147483691" r:id="rId27"/>
    <p:sldLayoutId id="2147483684" r:id="rId28"/>
    <p:sldLayoutId id="2147483664" r:id="rId29"/>
    <p:sldLayoutId id="2147483685" r:id="rId30"/>
    <p:sldLayoutId id="2147483651" r:id="rId31"/>
    <p:sldLayoutId id="2147483686" r:id="rId32"/>
    <p:sldLayoutId id="2147483667" r:id="rId33"/>
    <p:sldLayoutId id="2147483673" r:id="rId34"/>
    <p:sldLayoutId id="2147483668" r:id="rId35"/>
    <p:sldLayoutId id="2147483669" r:id="rId36"/>
    <p:sldLayoutId id="2147483690" r:id="rId37"/>
    <p:sldLayoutId id="2147483687" r:id="rId38"/>
    <p:sldLayoutId id="2147483662" r:id="rId39"/>
    <p:sldLayoutId id="2147483656" r:id="rId40"/>
    <p:sldLayoutId id="2147483688" r:id="rId41"/>
    <p:sldLayoutId id="2147483655" r:id="rId42"/>
    <p:sldLayoutId id="2147483689" r:id="rId43"/>
    <p:sldLayoutId id="2147483665" r:id="rId44"/>
    <p:sldLayoutId id="2147483674" r:id="rId45"/>
  </p:sldLayoutIdLst>
  <p:hf hdr="0"/>
  <p:txStyles>
    <p:titleStyle>
      <a:lvl1pPr algn="l" defTabSz="914400" rtl="0" eaLnBrk="1" latinLnBrk="0" hangingPunct="1">
        <a:spcBef>
          <a:spcPct val="0"/>
        </a:spcBef>
        <a:buNone/>
        <a:defRPr sz="48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4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240" userDrawn="1">
          <p15:clr>
            <a:srgbClr val="F26B43"/>
          </p15:clr>
        </p15:guide>
        <p15:guide id="2" pos="576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2.xml"/></Relationships>
</file>

<file path=ppt/slides/_rels/slide16.xml.rels><?xml version="1.0" encoding="UTF-8" standalone="yes"?>
<Relationships xmlns="http://schemas.openxmlformats.org/package/2006/relationships"><Relationship Id="rId2" Type="http://schemas.openxmlformats.org/officeDocument/2006/relationships/hyperlink" Target="https://osicagov.sharepoint.com/:f:/r/sites/CWDS/PMO/Implementation%20Readiness/Training%20Data/Train%20the%20Trainer?csf=1&amp;web=1&amp;e=J8uP1C" TargetMode="Externa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2.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41.xml"/></Relationships>
</file>

<file path=ppt/slides/_rels/slide21.xml.rels><?xml version="1.0" encoding="UTF-8" standalone="yes"?>
<Relationships xmlns="http://schemas.openxmlformats.org/package/2006/relationships"><Relationship Id="rId3" Type="http://schemas.microsoft.com/office/2018/10/relationships/comments" Target="../comments/modernComment_15D_D4EF0B27.xml"/><Relationship Id="rId2" Type="http://schemas.openxmlformats.org/officeDocument/2006/relationships/notesSlide" Target="../notesSlides/notesSlide20.xml"/><Relationship Id="rId1" Type="http://schemas.openxmlformats.org/officeDocument/2006/relationships/slideLayout" Target="../slideLayouts/slideLayout4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4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3.xml"/><Relationship Id="rId1" Type="http://schemas.openxmlformats.org/officeDocument/2006/relationships/tags" Target="../tags/tag1.xml"/><Relationship Id="rId5" Type="http://schemas.openxmlformats.org/officeDocument/2006/relationships/image" Target="../media/image11.svg"/><Relationship Id="rId4" Type="http://schemas.microsoft.com/office/2018/10/relationships/comments" Target="../comments/modernComment_1E5_642D72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3.xml"/><Relationship Id="rId1" Type="http://schemas.openxmlformats.org/officeDocument/2006/relationships/slideLayout" Target="../slideLayouts/slideLayout4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7.xml"/><Relationship Id="rId1" Type="http://schemas.openxmlformats.org/officeDocument/2006/relationships/slideLayout" Target="../slideLayouts/slideLayout41.xml"/></Relationships>
</file>

<file path=ppt/slides/_rels/slide39.xml.rels><?xml version="1.0" encoding="UTF-8" standalone="yes"?>
<Relationships xmlns="http://schemas.openxmlformats.org/package/2006/relationships"><Relationship Id="rId3" Type="http://schemas.openxmlformats.org/officeDocument/2006/relationships/hyperlink" Target="https://gcc02.safelinks.protection.outlook.com/?url=https%3A%2F%2Fcahhscwds.gov1.qualtrics.com%2Fjfe%2Fform%2FSV_024TW5uq8KQSBGm&amp;data=05%7C02%7CAdin.Ryssdal%40otsi.ca.gov%7C05b78dd9efa34b9c7f9f08dedeac3079%7C391e1a40f6364496914916f7268f864a%7C0%7C0%7C639193028320914619%7CUnknown%7CTWFpbGZsb3d8eyJFbXB0eU1hcGkiOnRydWUsIlYiOiIwLjAuMDAwMCIsIlAiOiJXaW4zMiIsIkFOIjoiTWFpbCIsIldUIjoyfQ%3D%3D%7C0%7C%7C%7C&amp;sdata=ttWipjhNZhqNLdgfJejzCUdGSx6ZMDcdahbDHmxsgGM%3D&amp;reserved=0" TargetMode="External"/><Relationship Id="rId2" Type="http://schemas.openxmlformats.org/officeDocument/2006/relationships/notesSlide" Target="../notesSlides/notesSlide38.xml"/><Relationship Id="rId1" Type="http://schemas.openxmlformats.org/officeDocument/2006/relationships/slideLayout" Target="../slideLayouts/slideLayout9.xml"/><Relationship Id="rId4" Type="http://schemas.openxmlformats.org/officeDocument/2006/relationships/image" Target="../media/image28.svg"/></Relationships>
</file>

<file path=ppt/slides/_rels/slide4.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4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18.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2.xml"/></Relationships>
</file>

<file path=ppt/slides/_rels/slide6.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2.xml"/></Relationships>
</file>

<file path=ppt/slides/_rels/slide9.xml.rels><?xml version="1.0" encoding="UTF-8" standalone="yes"?>
<Relationships xmlns="http://schemas.openxmlformats.org/package/2006/relationships"><Relationship Id="rId3" Type="http://schemas.openxmlformats.org/officeDocument/2006/relationships/hyperlink" Target="https://login.2.cares.cwds.ca.gov/oauth2/v1/authorize?client_id=okta.2b1959c8-bcc0-56eb-a589-cfcfb7422f26&amp;code_challenge=Hy1GwqrkRbgrmSEtcDqEgha_L_cQWnjm99VFxQURM38&amp;code_challenge_method=S256&amp;nonce=5oNFkEnR8vjTXMx9lQlIU5YUfHbtgsD5Qv9HTkiEcQ0sQ3LnpIttS0UkiRRXHc9O&amp;redirect_uri=https%3A%2F%2Flogin.2.cares.cwds.ca.gov%2Fenduser%2Fcallback&amp;response_type=code&amp;state=o6NXFydTxDcRlFQcX9LbsDnIPuyEds7iN7uIfsodNkfPaKkVgvWsrHtqhbF8Cth0&amp;scope=openid%20profile%20email%20okta.users.read.self%20okta.users.manage.self%20okta.internal.enduser.read%20okta.internal.enduser.manage%20okta.enduser.dashboard.read%20okta.enduser.dashboard.manage%20okta.myAccount.sessions.manage%20okta.internal.navigation.enduser.read" TargetMode="External"/><Relationship Id="rId2" Type="http://schemas.openxmlformats.org/officeDocument/2006/relationships/notesSlide" Target="../notesSlides/notesSlide9.xml"/><Relationship Id="rId1" Type="http://schemas.openxmlformats.org/officeDocument/2006/relationships/slideLayout" Target="../slideLayouts/slideLayout17.xml"/><Relationship Id="rId5" Type="http://schemas.openxmlformats.org/officeDocument/2006/relationships/image" Target="../media/image21.sv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9335DE-DBDA-7FAD-2F8F-B2292FD1EFC6}"/>
              </a:ext>
            </a:extLst>
          </p:cNvPr>
          <p:cNvSpPr>
            <a:spLocks noGrp="1"/>
          </p:cNvSpPr>
          <p:nvPr>
            <p:ph type="ctrTitle"/>
          </p:nvPr>
        </p:nvSpPr>
        <p:spPr/>
        <p:txBody>
          <a:bodyPr/>
          <a:lstStyle/>
          <a:p>
            <a:r>
              <a:rPr lang="en-US" sz="8400">
                <a:latin typeface="Arial"/>
                <a:cs typeface="Arial"/>
              </a:rPr>
              <a:t>CWS-CARES Training</a:t>
            </a:r>
            <a:endParaRPr lang="en-US" sz="8400">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BEDB0D4D-4F71-0DFF-B12C-56363B833C78}"/>
              </a:ext>
            </a:extLst>
          </p:cNvPr>
          <p:cNvSpPr>
            <a:spLocks noGrp="1"/>
          </p:cNvSpPr>
          <p:nvPr>
            <p:ph type="subTitle" idx="1"/>
          </p:nvPr>
        </p:nvSpPr>
        <p:spPr/>
        <p:txBody>
          <a:bodyPr vert="horz" lIns="91440" tIns="45720" rIns="91440" bIns="45720" rtlCol="0" anchor="t">
            <a:normAutofit fontScale="92500" lnSpcReduction="10000"/>
          </a:bodyPr>
          <a:lstStyle/>
          <a:p>
            <a:r>
              <a:rPr lang="en-US" sz="3000" b="1">
                <a:solidFill>
                  <a:schemeClr val="accent2"/>
                </a:solidFill>
                <a:latin typeface="Arial"/>
                <a:cs typeface="Arial"/>
              </a:rPr>
              <a:t>ILT Course: Courts</a:t>
            </a:r>
          </a:p>
          <a:p>
            <a:r>
              <a:rPr lang="en-US" sz="3000">
                <a:solidFill>
                  <a:schemeClr val="accent2"/>
                </a:solidFill>
                <a:latin typeface="Arial"/>
                <a:cs typeface="Arial"/>
              </a:rPr>
              <a:t>July-October 2026</a:t>
            </a:r>
          </a:p>
        </p:txBody>
      </p:sp>
      <p:sp>
        <p:nvSpPr>
          <p:cNvPr id="5" name="TextBox 6">
            <a:extLst>
              <a:ext uri="{FF2B5EF4-FFF2-40B4-BE49-F238E27FC236}">
                <a16:creationId xmlns:a16="http://schemas.microsoft.com/office/drawing/2014/main" id="{BE604590-BF99-CB3B-CB84-3452134BFF78}"/>
              </a:ext>
            </a:extLst>
          </p:cNvPr>
          <p:cNvSpPr txBox="1"/>
          <p:nvPr/>
        </p:nvSpPr>
        <p:spPr>
          <a:xfrm>
            <a:off x="1006541" y="9340036"/>
            <a:ext cx="3566897" cy="293029"/>
          </a:xfrm>
          <a:prstGeom prst="rect">
            <a:avLst/>
          </a:prstGeom>
        </p:spPr>
        <p:txBody>
          <a:bodyPr lIns="0" tIns="0" rIns="0" bIns="0" rtlCol="0" anchor="t">
            <a:spAutoFit/>
          </a:bodyPr>
          <a:lstStyle/>
          <a:p>
            <a:pPr algn="l">
              <a:lnSpc>
                <a:spcPts val="2520"/>
              </a:lnSpc>
            </a:pPr>
            <a:r>
              <a:rPr lang="en-US" sz="1800">
                <a:solidFill>
                  <a:schemeClr val="bg1"/>
                </a:solidFill>
                <a:latin typeface="Arial" panose="020B0604020202020204" pitchFamily="34" charset="0"/>
                <a:ea typeface="Century Gothic Paneuropean"/>
                <a:cs typeface="Arial" panose="020B0604020202020204" pitchFamily="34" charset="0"/>
                <a:sym typeface="Century Gothic Paneuropean"/>
              </a:rPr>
              <a:t>https://cwds.ca.gov/</a:t>
            </a:r>
          </a:p>
        </p:txBody>
      </p:sp>
    </p:spTree>
    <p:extLst>
      <p:ext uri="{BB962C8B-B14F-4D97-AF65-F5344CB8AC3E}">
        <p14:creationId xmlns:p14="http://schemas.microsoft.com/office/powerpoint/2010/main" val="6802137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A5A26-3229-2474-FF59-45EF75874143}"/>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6CE3E362-295F-A64A-9EC3-85BFE7651CF1}"/>
              </a:ext>
            </a:extLst>
          </p:cNvPr>
          <p:cNvSpPr>
            <a:spLocks noGrp="1"/>
          </p:cNvSpPr>
          <p:nvPr>
            <p:ph type="title"/>
          </p:nvPr>
        </p:nvSpPr>
        <p:spPr>
          <a:xfrm>
            <a:off x="1344705" y="571500"/>
            <a:ext cx="14826009" cy="1380565"/>
          </a:xfrm>
        </p:spPr>
        <p:txBody>
          <a:bodyPr/>
          <a:lstStyle/>
          <a:p>
            <a:r>
              <a:rPr lang="en-US">
                <a:latin typeface="Arial"/>
                <a:cs typeface="Arial"/>
              </a:rPr>
              <a:t>Accessing the CARES Training Environment (104)</a:t>
            </a:r>
            <a:endParaRPr lang="en-US">
              <a:latin typeface="Arial" panose="020B0604020202020204" pitchFamily="34" charset="0"/>
              <a:cs typeface="Arial" panose="020B0604020202020204" pitchFamily="34" charset="0"/>
            </a:endParaRPr>
          </a:p>
        </p:txBody>
      </p:sp>
      <p:sp>
        <p:nvSpPr>
          <p:cNvPr id="6" name="Text Placeholder 5">
            <a:extLst>
              <a:ext uri="{FF2B5EF4-FFF2-40B4-BE49-F238E27FC236}">
                <a16:creationId xmlns:a16="http://schemas.microsoft.com/office/drawing/2014/main" id="{1A65E07E-4B28-8209-6C0B-64282292C9B1}"/>
              </a:ext>
            </a:extLst>
          </p:cNvPr>
          <p:cNvSpPr>
            <a:spLocks noGrp="1"/>
          </p:cNvSpPr>
          <p:nvPr>
            <p:ph type="body" sz="half" idx="2"/>
          </p:nvPr>
        </p:nvSpPr>
        <p:spPr>
          <a:xfrm>
            <a:off x="479759" y="3558339"/>
            <a:ext cx="6201229" cy="3174332"/>
          </a:xfrm>
        </p:spPr>
        <p:txBody>
          <a:bodyPr vert="horz" lIns="91440" tIns="45720" rIns="91440" bIns="45720" rtlCol="0" anchor="t">
            <a:normAutofit/>
          </a:bodyPr>
          <a:lstStyle/>
          <a:p>
            <a:r>
              <a:rPr lang="en-US">
                <a:latin typeface="Arial"/>
                <a:cs typeface="Arial"/>
              </a:rPr>
              <a:t>The first screen shown upon login is the Okta My Apps dashboard. </a:t>
            </a:r>
          </a:p>
          <a:p>
            <a:endParaRPr lang="en-US">
              <a:latin typeface="Arial"/>
              <a:cs typeface="Arial"/>
            </a:endParaRPr>
          </a:p>
          <a:p>
            <a:r>
              <a:rPr lang="en-US">
                <a:latin typeface="Arial"/>
                <a:cs typeface="Arial"/>
              </a:rPr>
              <a:t>To enter CWS-CARES training environment, choose the </a:t>
            </a:r>
            <a:r>
              <a:rPr lang="en-US" b="1">
                <a:latin typeface="Arial"/>
                <a:cs typeface="Arial"/>
              </a:rPr>
              <a:t>Training</a:t>
            </a:r>
            <a:r>
              <a:rPr lang="en-US">
                <a:latin typeface="Arial"/>
                <a:cs typeface="Arial"/>
              </a:rPr>
              <a:t> (</a:t>
            </a:r>
            <a:r>
              <a:rPr lang="en-US" b="1">
                <a:latin typeface="Arial"/>
                <a:cs typeface="Arial"/>
              </a:rPr>
              <a:t>CARES 104)</a:t>
            </a:r>
            <a:r>
              <a:rPr lang="en-US">
                <a:latin typeface="Arial"/>
                <a:cs typeface="Arial"/>
              </a:rPr>
              <a:t> tile</a:t>
            </a:r>
          </a:p>
        </p:txBody>
      </p:sp>
      <p:sp>
        <p:nvSpPr>
          <p:cNvPr id="7" name="Date Placeholder 6">
            <a:extLst>
              <a:ext uri="{FF2B5EF4-FFF2-40B4-BE49-F238E27FC236}">
                <a16:creationId xmlns:a16="http://schemas.microsoft.com/office/drawing/2014/main" id="{DCDAD830-CCA4-624A-DF99-ECEDDE1F78CD}"/>
              </a:ext>
            </a:extLst>
          </p:cNvPr>
          <p:cNvSpPr>
            <a:spLocks noGrp="1"/>
          </p:cNvSpPr>
          <p:nvPr>
            <p:ph type="dt" sz="half" idx="10"/>
          </p:nvPr>
        </p:nvSpPr>
        <p:spPr/>
        <p:txBody>
          <a:bodyPr/>
          <a:lstStyle/>
          <a:p>
            <a:r>
              <a:rPr lang="en-US"/>
              <a:t>2026</a:t>
            </a:r>
          </a:p>
        </p:txBody>
      </p:sp>
      <p:grpSp>
        <p:nvGrpSpPr>
          <p:cNvPr id="8" name="Group 7" descr="The Okta My Apps dashboard, with the Training (CARES104) tile highlighted.">
            <a:extLst>
              <a:ext uri="{FF2B5EF4-FFF2-40B4-BE49-F238E27FC236}">
                <a16:creationId xmlns:a16="http://schemas.microsoft.com/office/drawing/2014/main" id="{B2F57BB7-3D3A-FAE4-4FA6-3B1478B61C90}"/>
              </a:ext>
            </a:extLst>
          </p:cNvPr>
          <p:cNvGrpSpPr/>
          <p:nvPr/>
        </p:nvGrpSpPr>
        <p:grpSpPr>
          <a:xfrm>
            <a:off x="6969346" y="2952750"/>
            <a:ext cx="10810874" cy="4767262"/>
            <a:chOff x="7669433" y="2952750"/>
            <a:chExt cx="10096500" cy="4381500"/>
          </a:xfrm>
        </p:grpSpPr>
        <p:pic>
          <p:nvPicPr>
            <p:cNvPr id="3" name="Picture 2">
              <a:extLst>
                <a:ext uri="{FF2B5EF4-FFF2-40B4-BE49-F238E27FC236}">
                  <a16:creationId xmlns:a16="http://schemas.microsoft.com/office/drawing/2014/main" id="{16AA926C-B5F3-D9D3-E7B2-3E4B1F4B0F80}"/>
                </a:ext>
              </a:extLst>
            </p:cNvPr>
            <p:cNvPicPr>
              <a:picLocks noChangeAspect="1"/>
            </p:cNvPicPr>
            <p:nvPr/>
          </p:nvPicPr>
          <p:blipFill>
            <a:blip r:embed="rId3"/>
            <a:stretch>
              <a:fillRect/>
            </a:stretch>
          </p:blipFill>
          <p:spPr>
            <a:xfrm>
              <a:off x="7669433" y="2952750"/>
              <a:ext cx="10096500" cy="4381500"/>
            </a:xfrm>
            <a:prstGeom prst="rect">
              <a:avLst/>
            </a:prstGeom>
          </p:spPr>
        </p:pic>
        <p:sp>
          <p:nvSpPr>
            <p:cNvPr id="5" name="Rectangle 4">
              <a:extLst>
                <a:ext uri="{FF2B5EF4-FFF2-40B4-BE49-F238E27FC236}">
                  <a16:creationId xmlns:a16="http://schemas.microsoft.com/office/drawing/2014/main" id="{27052346-4684-0E31-B0D3-5E3DEF84A65B}"/>
                </a:ext>
              </a:extLst>
            </p:cNvPr>
            <p:cNvSpPr/>
            <p:nvPr/>
          </p:nvSpPr>
          <p:spPr>
            <a:xfrm>
              <a:off x="12399378" y="4861367"/>
              <a:ext cx="2141317" cy="2097910"/>
            </a:xfrm>
            <a:prstGeom prst="rect">
              <a:avLst/>
            </a:prstGeom>
            <a:noFill/>
            <a:ln w="571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Slide Number Placeholder 3">
            <a:extLst>
              <a:ext uri="{FF2B5EF4-FFF2-40B4-BE49-F238E27FC236}">
                <a16:creationId xmlns:a16="http://schemas.microsoft.com/office/drawing/2014/main" id="{EEF0DBC4-5942-85E8-8DC1-6B29DC9660D7}"/>
              </a:ext>
            </a:extLst>
          </p:cNvPr>
          <p:cNvSpPr>
            <a:spLocks noGrp="1"/>
          </p:cNvSpPr>
          <p:nvPr>
            <p:ph type="sldNum" sz="quarter" idx="4294967295"/>
          </p:nvPr>
        </p:nvSpPr>
        <p:spPr>
          <a:xfrm>
            <a:off x="17773650" y="9486900"/>
            <a:ext cx="514350" cy="365125"/>
          </a:xfrm>
        </p:spPr>
        <p:txBody>
          <a:bodyPr/>
          <a:lstStyle/>
          <a:p>
            <a:fld id="{B6F15528-21DE-4FAA-801E-634DDDAF4B2B}" type="slidenum">
              <a:rPr lang="en-US" smtClean="0"/>
              <a:pPr/>
              <a:t>10</a:t>
            </a:fld>
            <a:endParaRPr lang="en-US"/>
          </a:p>
        </p:txBody>
      </p:sp>
    </p:spTree>
    <p:extLst>
      <p:ext uri="{BB962C8B-B14F-4D97-AF65-F5344CB8AC3E}">
        <p14:creationId xmlns:p14="http://schemas.microsoft.com/office/powerpoint/2010/main" val="10650152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551BA0-BA00-D20A-0885-A49C50CD1BEC}"/>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67239764-DA67-2032-4A9F-24EE9586C441}"/>
              </a:ext>
            </a:extLst>
          </p:cNvPr>
          <p:cNvSpPr>
            <a:spLocks noGrp="1"/>
          </p:cNvSpPr>
          <p:nvPr>
            <p:ph type="title"/>
          </p:nvPr>
        </p:nvSpPr>
        <p:spPr>
          <a:xfrm>
            <a:off x="1196788" y="262218"/>
            <a:ext cx="15614800" cy="1676400"/>
          </a:xfrm>
        </p:spPr>
        <p:txBody>
          <a:bodyPr/>
          <a:lstStyle/>
          <a:p>
            <a:r>
              <a:rPr lang="en-US">
                <a:latin typeface="Arial"/>
                <a:cs typeface="Arial"/>
              </a:rPr>
              <a:t>How to Know You're In the Right Place: CWS-CARES</a:t>
            </a:r>
            <a:endParaRPr lang="en-US">
              <a:latin typeface="Arial" panose="020B0604020202020204" pitchFamily="34" charset="0"/>
              <a:cs typeface="Arial" panose="020B0604020202020204" pitchFamily="34" charset="0"/>
            </a:endParaRPr>
          </a:p>
        </p:txBody>
      </p:sp>
      <p:sp>
        <p:nvSpPr>
          <p:cNvPr id="6" name="Text Placeholder 5">
            <a:extLst>
              <a:ext uri="{FF2B5EF4-FFF2-40B4-BE49-F238E27FC236}">
                <a16:creationId xmlns:a16="http://schemas.microsoft.com/office/drawing/2014/main" id="{B0CF1296-9BD6-ACED-F3EC-DD1215C9246E}"/>
              </a:ext>
            </a:extLst>
          </p:cNvPr>
          <p:cNvSpPr>
            <a:spLocks noGrp="1"/>
          </p:cNvSpPr>
          <p:nvPr>
            <p:ph type="body" sz="half" idx="2"/>
          </p:nvPr>
        </p:nvSpPr>
        <p:spPr>
          <a:xfrm>
            <a:off x="739588" y="2565734"/>
            <a:ext cx="4769777" cy="6768766"/>
          </a:xfrm>
        </p:spPr>
        <p:txBody>
          <a:bodyPr vert="horz" lIns="91440" tIns="45720" rIns="91440" bIns="45720" rtlCol="0" anchor="t">
            <a:normAutofit fontScale="92500"/>
          </a:bodyPr>
          <a:lstStyle/>
          <a:p>
            <a:r>
              <a:rPr lang="en-US">
                <a:latin typeface="Arial"/>
                <a:cs typeface="Arial"/>
              </a:rPr>
              <a:t>Verify that you are in </a:t>
            </a:r>
            <a:r>
              <a:rPr lang="en-US" b="1">
                <a:latin typeface="Arial"/>
                <a:cs typeface="Arial"/>
              </a:rPr>
              <a:t>CARES </a:t>
            </a:r>
            <a:r>
              <a:rPr lang="en-US">
                <a:latin typeface="Arial"/>
                <a:cs typeface="Arial"/>
              </a:rPr>
              <a:t>application</a:t>
            </a:r>
            <a:r>
              <a:rPr lang="en-US" b="1">
                <a:latin typeface="Arial"/>
                <a:cs typeface="Arial"/>
              </a:rPr>
              <a:t> </a:t>
            </a:r>
            <a:r>
              <a:rPr lang="en-US">
                <a:latin typeface="Arial"/>
                <a:cs typeface="Arial"/>
              </a:rPr>
              <a:t>tile in the App Launcher in the top left corner of your homepage.</a:t>
            </a:r>
            <a:endParaRPr lang="en-US">
              <a:latin typeface="Arial"/>
              <a:ea typeface="Calibri"/>
              <a:cs typeface="Arial"/>
            </a:endParaRPr>
          </a:p>
          <a:p>
            <a:endParaRPr lang="en-US">
              <a:latin typeface="Arial" panose="020B0604020202020204" pitchFamily="34" charset="0"/>
              <a:cs typeface="Arial" panose="020B0604020202020204" pitchFamily="34" charset="0"/>
            </a:endParaRPr>
          </a:p>
          <a:p>
            <a:r>
              <a:rPr lang="en-US">
                <a:latin typeface="Arial"/>
                <a:cs typeface="Arial"/>
              </a:rPr>
              <a:t>After clicking the </a:t>
            </a:r>
            <a:r>
              <a:rPr lang="en-US" b="1">
                <a:latin typeface="Arial"/>
                <a:cs typeface="Arial"/>
              </a:rPr>
              <a:t>CARES</a:t>
            </a:r>
            <a:r>
              <a:rPr lang="en-US">
                <a:latin typeface="Arial"/>
                <a:cs typeface="Arial"/>
              </a:rPr>
              <a:t> tile in the App Launcher, the CWS-CARES Home Page displays.</a:t>
            </a:r>
            <a:endParaRPr lang="en-US"/>
          </a:p>
          <a:p>
            <a:endParaRPr lang="en-US">
              <a:latin typeface="Arial"/>
              <a:cs typeface="Arial"/>
            </a:endParaRPr>
          </a:p>
          <a:p>
            <a:r>
              <a:rPr lang="en-US" b="1" i="1">
                <a:latin typeface="Arial"/>
                <a:cs typeface="Arial"/>
              </a:rPr>
              <a:t>Important Note:</a:t>
            </a:r>
            <a:r>
              <a:rPr lang="en-US">
                <a:latin typeface="Arial"/>
                <a:cs typeface="Arial"/>
              </a:rPr>
              <a:t> </a:t>
            </a:r>
            <a:r>
              <a:rPr lang="en-US" i="1">
                <a:latin typeface="Arial"/>
                <a:cs typeface="Arial"/>
              </a:rPr>
              <a:t>If you are NOT in the CARES application, click the App Launcher (highlighted in the screenshot). Then, select the CARES application.</a:t>
            </a:r>
            <a:endParaRPr lang="en-US" i="1">
              <a:latin typeface="Arial" panose="020B0604020202020204" pitchFamily="34" charset="0"/>
              <a:cs typeface="Arial" panose="020B0604020202020204" pitchFamily="34" charset="0"/>
            </a:endParaRPr>
          </a:p>
          <a:p>
            <a:endParaRPr lang="en-US" b="1">
              <a:latin typeface="Arial" panose="020B0604020202020204" pitchFamily="34" charset="0"/>
              <a:cs typeface="Arial" panose="020B0604020202020204" pitchFamily="34" charset="0"/>
            </a:endParaRPr>
          </a:p>
          <a:p>
            <a:endParaRPr lang="en-US">
              <a:latin typeface="Arial" panose="020B0604020202020204" pitchFamily="34" charset="0"/>
              <a:cs typeface="Arial" panose="020B0604020202020204" pitchFamily="34" charset="0"/>
            </a:endParaRPr>
          </a:p>
        </p:txBody>
      </p:sp>
      <p:grpSp>
        <p:nvGrpSpPr>
          <p:cNvPr id="5" name="Group 4" descr="The CARES Home page displayed, with the CARES word next to the waffle button, &quot;app launcher&quot; highlighted in the screen shot. ">
            <a:extLst>
              <a:ext uri="{FF2B5EF4-FFF2-40B4-BE49-F238E27FC236}">
                <a16:creationId xmlns:a16="http://schemas.microsoft.com/office/drawing/2014/main" id="{33A2838A-2D85-D413-CFF0-D760DD30F641}"/>
              </a:ext>
            </a:extLst>
          </p:cNvPr>
          <p:cNvGrpSpPr/>
          <p:nvPr/>
        </p:nvGrpSpPr>
        <p:grpSpPr>
          <a:xfrm>
            <a:off x="5951753" y="2565186"/>
            <a:ext cx="11927224" cy="6675420"/>
            <a:chOff x="5575236" y="2565186"/>
            <a:chExt cx="12196165" cy="6769549"/>
          </a:xfrm>
        </p:grpSpPr>
        <p:pic>
          <p:nvPicPr>
            <p:cNvPr id="8" name="Picture 7">
              <a:extLst>
                <a:ext uri="{FF2B5EF4-FFF2-40B4-BE49-F238E27FC236}">
                  <a16:creationId xmlns:a16="http://schemas.microsoft.com/office/drawing/2014/main" id="{2E812337-0F20-B773-557C-9B54E86A76D2}"/>
                </a:ext>
              </a:extLst>
            </p:cNvPr>
            <p:cNvPicPr>
              <a:picLocks noChangeAspect="1"/>
            </p:cNvPicPr>
            <p:nvPr/>
          </p:nvPicPr>
          <p:blipFill>
            <a:blip r:embed="rId3"/>
            <a:stretch>
              <a:fillRect/>
            </a:stretch>
          </p:blipFill>
          <p:spPr>
            <a:xfrm>
              <a:off x="5575236" y="2565186"/>
              <a:ext cx="12196165" cy="6769549"/>
            </a:xfrm>
            <a:prstGeom prst="rect">
              <a:avLst/>
            </a:prstGeom>
          </p:spPr>
        </p:pic>
        <p:sp>
          <p:nvSpPr>
            <p:cNvPr id="3" name="Rectangle 2">
              <a:extLst>
                <a:ext uri="{FF2B5EF4-FFF2-40B4-BE49-F238E27FC236}">
                  <a16:creationId xmlns:a16="http://schemas.microsoft.com/office/drawing/2014/main" id="{2EF1E2F6-0056-5CF4-E438-685DD64F1AEC}"/>
                </a:ext>
              </a:extLst>
            </p:cNvPr>
            <p:cNvSpPr/>
            <p:nvPr/>
          </p:nvSpPr>
          <p:spPr>
            <a:xfrm>
              <a:off x="5688106" y="2998693"/>
              <a:ext cx="1250576" cy="457200"/>
            </a:xfrm>
            <a:prstGeom prst="rect">
              <a:avLst/>
            </a:prstGeom>
            <a:noFill/>
            <a:ln w="571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Date Placeholder 6">
            <a:extLst>
              <a:ext uri="{FF2B5EF4-FFF2-40B4-BE49-F238E27FC236}">
                <a16:creationId xmlns:a16="http://schemas.microsoft.com/office/drawing/2014/main" id="{9B1513A7-243C-5A3F-DEA1-A5C95ACBF799}"/>
              </a:ext>
              <a:ext uri="{C183D7F6-B498-43B3-948B-1728B52AA6E4}">
                <adec:decorative xmlns:adec="http://schemas.microsoft.com/office/drawing/2017/decorative" val="1"/>
              </a:ext>
            </a:extLst>
          </p:cNvPr>
          <p:cNvSpPr>
            <a:spLocks noGrp="1"/>
          </p:cNvSpPr>
          <p:nvPr>
            <p:ph type="dt" sz="half" idx="10"/>
          </p:nvPr>
        </p:nvSpPr>
        <p:spPr/>
        <p:txBody>
          <a:bodyPr/>
          <a:lstStyle/>
          <a:p>
            <a:r>
              <a:rPr lang="en-US"/>
              <a:t>2026</a:t>
            </a:r>
          </a:p>
        </p:txBody>
      </p:sp>
      <p:sp>
        <p:nvSpPr>
          <p:cNvPr id="4" name="Slide Number Placeholder 3">
            <a:extLst>
              <a:ext uri="{FF2B5EF4-FFF2-40B4-BE49-F238E27FC236}">
                <a16:creationId xmlns:a16="http://schemas.microsoft.com/office/drawing/2014/main" id="{289FE7D4-1541-BD4B-8373-433209D34816}"/>
              </a:ext>
            </a:extLst>
          </p:cNvPr>
          <p:cNvSpPr>
            <a:spLocks noGrp="1"/>
          </p:cNvSpPr>
          <p:nvPr>
            <p:ph type="sldNum" sz="quarter" idx="4294967295"/>
          </p:nvPr>
        </p:nvSpPr>
        <p:spPr>
          <a:xfrm>
            <a:off x="17773650" y="9486900"/>
            <a:ext cx="514350" cy="365125"/>
          </a:xfrm>
        </p:spPr>
        <p:txBody>
          <a:bodyPr/>
          <a:lstStyle/>
          <a:p>
            <a:fld id="{B6F15528-21DE-4FAA-801E-634DDDAF4B2B}" type="slidenum">
              <a:rPr lang="en-US" smtClean="0"/>
              <a:pPr/>
              <a:t>11</a:t>
            </a:fld>
            <a:endParaRPr lang="en-US"/>
          </a:p>
        </p:txBody>
      </p:sp>
    </p:spTree>
    <p:extLst>
      <p:ext uri="{BB962C8B-B14F-4D97-AF65-F5344CB8AC3E}">
        <p14:creationId xmlns:p14="http://schemas.microsoft.com/office/powerpoint/2010/main" val="16159859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9E7C39-ACFA-5038-3765-26EC0F83BA60}"/>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73D2B109-306B-3F29-5CBC-353C78678A64}"/>
              </a:ext>
            </a:extLst>
          </p:cNvPr>
          <p:cNvSpPr>
            <a:spLocks noGrp="1"/>
          </p:cNvSpPr>
          <p:nvPr>
            <p:ph type="title"/>
          </p:nvPr>
        </p:nvSpPr>
        <p:spPr>
          <a:xfrm>
            <a:off x="1285875" y="571500"/>
            <a:ext cx="8051074" cy="1133475"/>
          </a:xfrm>
        </p:spPr>
        <p:txBody>
          <a:bodyPr/>
          <a:lstStyle/>
          <a:p>
            <a:r>
              <a:rPr lang="en-US">
                <a:latin typeface="Arial" panose="020B0604020202020204" pitchFamily="34" charset="0"/>
                <a:cs typeface="Arial" panose="020B0604020202020204" pitchFamily="34" charset="0"/>
              </a:rPr>
              <a:t>Navigation Menu</a:t>
            </a:r>
          </a:p>
        </p:txBody>
      </p:sp>
      <p:sp>
        <p:nvSpPr>
          <p:cNvPr id="6" name="Text Placeholder 5">
            <a:extLst>
              <a:ext uri="{FF2B5EF4-FFF2-40B4-BE49-F238E27FC236}">
                <a16:creationId xmlns:a16="http://schemas.microsoft.com/office/drawing/2014/main" id="{8F91911F-8250-E6C7-7D1A-3E8652596ED6}"/>
              </a:ext>
            </a:extLst>
          </p:cNvPr>
          <p:cNvSpPr>
            <a:spLocks noGrp="1"/>
          </p:cNvSpPr>
          <p:nvPr>
            <p:ph type="body" sz="half" idx="2"/>
          </p:nvPr>
        </p:nvSpPr>
        <p:spPr>
          <a:xfrm>
            <a:off x="914400" y="2157413"/>
            <a:ext cx="5270992" cy="7177087"/>
          </a:xfrm>
        </p:spPr>
        <p:txBody>
          <a:bodyPr vert="horz" lIns="91440" tIns="45720" rIns="91440" bIns="45720" rtlCol="0" anchor="t">
            <a:normAutofit/>
          </a:bodyPr>
          <a:lstStyle/>
          <a:p>
            <a:r>
              <a:rPr lang="en-US">
                <a:latin typeface="Arial"/>
                <a:cs typeface="Arial"/>
              </a:rPr>
              <a:t>The </a:t>
            </a:r>
            <a:r>
              <a:rPr lang="en-US" b="1">
                <a:latin typeface="Arial"/>
                <a:cs typeface="Arial"/>
              </a:rPr>
              <a:t>Navigation Menu </a:t>
            </a:r>
            <a:r>
              <a:rPr lang="en-US">
                <a:latin typeface="Arial"/>
                <a:cs typeface="Arial"/>
              </a:rPr>
              <a:t>consists of a dropdown that contains links to sections of CWS-CARES that you have permission to access.</a:t>
            </a:r>
            <a:endParaRPr lang="en-US"/>
          </a:p>
          <a:p>
            <a:endParaRPr lang="en-US">
              <a:latin typeface="Arial"/>
              <a:cs typeface="Arial"/>
            </a:endParaRPr>
          </a:p>
          <a:p>
            <a:r>
              <a:rPr lang="en-US">
                <a:latin typeface="Arial"/>
                <a:cs typeface="Arial"/>
              </a:rPr>
              <a:t>Common selections are:</a:t>
            </a:r>
            <a:endParaRPr lang="en-US"/>
          </a:p>
          <a:p>
            <a:pPr marL="457200" indent="-457200">
              <a:buFont typeface="Wingdings" panose="05000000000000000000" pitchFamily="2" charset="2"/>
              <a:buChar char="Ø"/>
            </a:pPr>
            <a:r>
              <a:rPr lang="en-US" i="1">
                <a:latin typeface="Arial"/>
                <a:cs typeface="Arial"/>
              </a:rPr>
              <a:t>Home</a:t>
            </a:r>
          </a:p>
          <a:p>
            <a:pPr marL="457200" indent="-457200">
              <a:buFont typeface="Wingdings" panose="05000000000000000000" pitchFamily="2" charset="2"/>
              <a:buChar char="Ø"/>
            </a:pPr>
            <a:r>
              <a:rPr lang="en-US" i="1">
                <a:latin typeface="Arial"/>
                <a:cs typeface="Arial"/>
              </a:rPr>
              <a:t>Screenings</a:t>
            </a:r>
          </a:p>
          <a:p>
            <a:pPr marL="457200" indent="-457200">
              <a:buFont typeface="Wingdings" panose="05000000000000000000" pitchFamily="2" charset="2"/>
              <a:buChar char="Ø"/>
            </a:pPr>
            <a:r>
              <a:rPr lang="en-US" i="1">
                <a:latin typeface="Arial"/>
                <a:cs typeface="Arial"/>
              </a:rPr>
              <a:t>Eligibility</a:t>
            </a:r>
          </a:p>
          <a:p>
            <a:pPr marL="457200" indent="-457200">
              <a:buFont typeface="Wingdings" panose="05000000000000000000" pitchFamily="2" charset="2"/>
              <a:buChar char="Ø"/>
            </a:pPr>
            <a:r>
              <a:rPr lang="en-US" i="1">
                <a:latin typeface="Arial"/>
                <a:cs typeface="Arial"/>
              </a:rPr>
              <a:t>Cases</a:t>
            </a:r>
          </a:p>
          <a:p>
            <a:pPr marL="457200" indent="-457200">
              <a:buFont typeface="Wingdings" panose="05000000000000000000" pitchFamily="2" charset="2"/>
              <a:buChar char="Ø"/>
            </a:pPr>
            <a:r>
              <a:rPr lang="en-US" i="1">
                <a:latin typeface="Arial"/>
                <a:cs typeface="Arial"/>
              </a:rPr>
              <a:t>Reports</a:t>
            </a:r>
          </a:p>
          <a:p>
            <a:pPr marL="457200" indent="-457200">
              <a:buFont typeface="Wingdings" panose="05000000000000000000" pitchFamily="2" charset="2"/>
              <a:buChar char="Ø"/>
            </a:pPr>
            <a:r>
              <a:rPr lang="en-US" i="1">
                <a:latin typeface="Arial"/>
                <a:cs typeface="Arial"/>
              </a:rPr>
              <a:t>Person Search</a:t>
            </a:r>
          </a:p>
          <a:p>
            <a:pPr marL="457200" indent="-457200">
              <a:buFont typeface="Wingdings" panose="05000000000000000000" pitchFamily="2" charset="2"/>
              <a:buChar char="Ø"/>
            </a:pPr>
            <a:r>
              <a:rPr lang="en-US" i="1">
                <a:latin typeface="Arial"/>
                <a:cs typeface="Arial"/>
              </a:rPr>
              <a:t>Work Items</a:t>
            </a:r>
            <a:endParaRPr lang="en-US" i="1">
              <a:latin typeface="Arial" panose="020B0604020202020204" pitchFamily="34" charset="0"/>
              <a:cs typeface="Arial" panose="020B0604020202020204" pitchFamily="34" charset="0"/>
            </a:endParaRPr>
          </a:p>
          <a:p>
            <a:endParaRPr lang="en-US">
              <a:latin typeface="Arial" panose="020B0604020202020204" pitchFamily="34" charset="0"/>
              <a:cs typeface="Arial" panose="020B0604020202020204" pitchFamily="34" charset="0"/>
            </a:endParaRPr>
          </a:p>
          <a:p>
            <a:endParaRPr lang="en-US">
              <a:latin typeface="Arial" panose="020B0604020202020204" pitchFamily="34" charset="0"/>
              <a:cs typeface="Arial" panose="020B0604020202020204" pitchFamily="34" charset="0"/>
            </a:endParaRPr>
          </a:p>
        </p:txBody>
      </p:sp>
      <p:pic>
        <p:nvPicPr>
          <p:cNvPr id="3" name="Picture 2" descr=" The Home page Navigation Menu dropdown window, showing commonly used links to sections of CWS-CARES.&#10;&#10;Selections displayed are:&#10;Home&#10;Work Items&#10;Eligibility&#10;Screenings&#10;Cases&#10;Organizations&#10;CARES Timeline&#10;CARES Timeline Level 2">
            <a:extLst>
              <a:ext uri="{FF2B5EF4-FFF2-40B4-BE49-F238E27FC236}">
                <a16:creationId xmlns:a16="http://schemas.microsoft.com/office/drawing/2014/main" id="{31104E60-BCE9-FB67-D872-DA3AC3CDECC3}"/>
              </a:ext>
            </a:extLst>
          </p:cNvPr>
          <p:cNvPicPr>
            <a:picLocks noChangeAspect="1"/>
          </p:cNvPicPr>
          <p:nvPr/>
        </p:nvPicPr>
        <p:blipFill>
          <a:blip r:embed="rId3"/>
          <a:stretch>
            <a:fillRect/>
          </a:stretch>
        </p:blipFill>
        <p:spPr>
          <a:xfrm>
            <a:off x="6583999" y="2400979"/>
            <a:ext cx="11447984" cy="6399440"/>
          </a:xfrm>
          <a:prstGeom prst="rect">
            <a:avLst/>
          </a:prstGeom>
          <a:ln>
            <a:solidFill>
              <a:schemeClr val="accent3">
                <a:lumMod val="10000"/>
              </a:schemeClr>
            </a:solidFill>
          </a:ln>
        </p:spPr>
      </p:pic>
      <p:sp>
        <p:nvSpPr>
          <p:cNvPr id="7" name="Date Placeholder 6">
            <a:extLst>
              <a:ext uri="{FF2B5EF4-FFF2-40B4-BE49-F238E27FC236}">
                <a16:creationId xmlns:a16="http://schemas.microsoft.com/office/drawing/2014/main" id="{2DAFCF02-C5F6-91F2-AA29-97B9EFDE86E7}"/>
              </a:ext>
              <a:ext uri="{C183D7F6-B498-43B3-948B-1728B52AA6E4}">
                <adec:decorative xmlns:adec="http://schemas.microsoft.com/office/drawing/2017/decorative" val="1"/>
              </a:ext>
            </a:extLst>
          </p:cNvPr>
          <p:cNvSpPr>
            <a:spLocks noGrp="1"/>
          </p:cNvSpPr>
          <p:nvPr>
            <p:ph type="dt" sz="half" idx="10"/>
          </p:nvPr>
        </p:nvSpPr>
        <p:spPr/>
        <p:txBody>
          <a:bodyPr/>
          <a:lstStyle/>
          <a:p>
            <a:r>
              <a:rPr lang="en-US"/>
              <a:t>2026</a:t>
            </a:r>
          </a:p>
        </p:txBody>
      </p:sp>
      <p:sp>
        <p:nvSpPr>
          <p:cNvPr id="4" name="Slide Number Placeholder 3">
            <a:extLst>
              <a:ext uri="{FF2B5EF4-FFF2-40B4-BE49-F238E27FC236}">
                <a16:creationId xmlns:a16="http://schemas.microsoft.com/office/drawing/2014/main" id="{BA9F3916-9F8D-C309-9AA5-52490A5DDC99}"/>
              </a:ext>
            </a:extLst>
          </p:cNvPr>
          <p:cNvSpPr>
            <a:spLocks noGrp="1"/>
          </p:cNvSpPr>
          <p:nvPr>
            <p:ph type="sldNum" sz="quarter" idx="4294967295"/>
          </p:nvPr>
        </p:nvSpPr>
        <p:spPr>
          <a:xfrm>
            <a:off x="17773650" y="9486900"/>
            <a:ext cx="514350" cy="365125"/>
          </a:xfrm>
        </p:spPr>
        <p:txBody>
          <a:bodyPr/>
          <a:lstStyle/>
          <a:p>
            <a:fld id="{B6F15528-21DE-4FAA-801E-634DDDAF4B2B}" type="slidenum">
              <a:rPr lang="en-US" smtClean="0"/>
              <a:pPr/>
              <a:t>12</a:t>
            </a:fld>
            <a:endParaRPr lang="en-US"/>
          </a:p>
        </p:txBody>
      </p:sp>
    </p:spTree>
    <p:extLst>
      <p:ext uri="{BB962C8B-B14F-4D97-AF65-F5344CB8AC3E}">
        <p14:creationId xmlns:p14="http://schemas.microsoft.com/office/powerpoint/2010/main" val="6166617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DC5784-2D29-56BE-4697-8A735B2741BE}"/>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3C1364F4-897D-F155-E1CC-96FCC130A4D5}"/>
              </a:ext>
            </a:extLst>
          </p:cNvPr>
          <p:cNvSpPr>
            <a:spLocks noGrp="1"/>
          </p:cNvSpPr>
          <p:nvPr>
            <p:ph type="title"/>
          </p:nvPr>
        </p:nvSpPr>
        <p:spPr>
          <a:xfrm>
            <a:off x="1285875" y="685800"/>
            <a:ext cx="10432732" cy="833438"/>
          </a:xfrm>
        </p:spPr>
        <p:txBody>
          <a:bodyPr/>
          <a:lstStyle/>
          <a:p>
            <a:r>
              <a:rPr lang="en-US">
                <a:latin typeface="Arial" panose="020B0604020202020204" pitchFamily="34" charset="0"/>
                <a:cs typeface="Arial" panose="020B0604020202020204" pitchFamily="34" charset="0"/>
              </a:rPr>
              <a:t>Action Launcher &amp; Quick Links</a:t>
            </a:r>
          </a:p>
        </p:txBody>
      </p:sp>
      <p:sp>
        <p:nvSpPr>
          <p:cNvPr id="6" name="Text Placeholder 5">
            <a:extLst>
              <a:ext uri="{FF2B5EF4-FFF2-40B4-BE49-F238E27FC236}">
                <a16:creationId xmlns:a16="http://schemas.microsoft.com/office/drawing/2014/main" id="{5AA8FB21-82F8-F4AB-F1F2-1B8EB6E301F6}"/>
              </a:ext>
            </a:extLst>
          </p:cNvPr>
          <p:cNvSpPr>
            <a:spLocks noGrp="1"/>
          </p:cNvSpPr>
          <p:nvPr>
            <p:ph type="body" sz="half" idx="2"/>
          </p:nvPr>
        </p:nvSpPr>
        <p:spPr>
          <a:xfrm>
            <a:off x="496564" y="2071396"/>
            <a:ext cx="5590885" cy="6934200"/>
          </a:xfrm>
        </p:spPr>
        <p:txBody>
          <a:bodyPr vert="horz" lIns="91440" tIns="45720" rIns="91440" bIns="45720" rtlCol="0" anchor="t">
            <a:normAutofit fontScale="92500"/>
          </a:bodyPr>
          <a:lstStyle/>
          <a:p>
            <a:r>
              <a:rPr lang="en-US">
                <a:latin typeface="Arial"/>
                <a:cs typeface="Arial"/>
              </a:rPr>
              <a:t>Role-dependent links reside here for you to navigate to common tasks in CWS-CARES.</a:t>
            </a:r>
          </a:p>
          <a:p>
            <a:endParaRPr lang="en-US">
              <a:latin typeface="Arial" panose="020B0604020202020204" pitchFamily="34" charset="0"/>
              <a:cs typeface="Arial" panose="020B0604020202020204" pitchFamily="34" charset="0"/>
            </a:endParaRPr>
          </a:p>
          <a:p>
            <a:r>
              <a:rPr lang="en-US">
                <a:latin typeface="Arial"/>
                <a:cs typeface="Arial"/>
              </a:rPr>
              <a:t>You may find links here to begin a New Screening, or a New Case. If your role permits, you may have a link here to the Admin Homepage.  </a:t>
            </a:r>
            <a:endParaRPr lang="en-US">
              <a:latin typeface="Arial" panose="020B0604020202020204" pitchFamily="34" charset="0"/>
              <a:cs typeface="Arial" panose="020B0604020202020204" pitchFamily="34" charset="0"/>
            </a:endParaRPr>
          </a:p>
          <a:p>
            <a:endParaRPr lang="en-US" b="1">
              <a:latin typeface="Arial" panose="020B0604020202020204" pitchFamily="34" charset="0"/>
              <a:cs typeface="Arial" panose="020B0604020202020204" pitchFamily="34" charset="0"/>
            </a:endParaRPr>
          </a:p>
          <a:p>
            <a:r>
              <a:rPr lang="en-US" b="1">
                <a:latin typeface="Arial"/>
                <a:cs typeface="Arial"/>
              </a:rPr>
              <a:t>Due to your hybrid permissions</a:t>
            </a:r>
            <a:r>
              <a:rPr lang="en-US">
                <a:latin typeface="Arial"/>
                <a:cs typeface="Arial"/>
              </a:rPr>
              <a:t> in the training environment, y</a:t>
            </a:r>
            <a:r>
              <a:rPr lang="en-US" b="1">
                <a:latin typeface="Arial"/>
                <a:cs typeface="Arial"/>
              </a:rPr>
              <a:t>ou will see many more options here than the typical user</a:t>
            </a:r>
            <a:r>
              <a:rPr lang="en-US">
                <a:latin typeface="Arial"/>
                <a:cs typeface="Arial"/>
              </a:rPr>
              <a:t>. For this reason, clicking the drop-down caret on the right of the header will display additional item options.</a:t>
            </a:r>
            <a:endParaRPr lang="en-US">
              <a:ea typeface="Calibri"/>
            </a:endParaRPr>
          </a:p>
          <a:p>
            <a:endParaRPr lang="en-US">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321426E8-0AF0-A272-7E09-CA82D4037CE1}"/>
              </a:ext>
            </a:extLst>
          </p:cNvPr>
          <p:cNvSpPr>
            <a:spLocks noGrp="1"/>
          </p:cNvSpPr>
          <p:nvPr>
            <p:ph type="sldNum" sz="quarter" idx="4294967295"/>
          </p:nvPr>
        </p:nvSpPr>
        <p:spPr>
          <a:xfrm>
            <a:off x="17773650" y="9486900"/>
            <a:ext cx="514350" cy="365125"/>
          </a:xfrm>
        </p:spPr>
        <p:txBody>
          <a:bodyPr/>
          <a:lstStyle/>
          <a:p>
            <a:fld id="{B6F15528-21DE-4FAA-801E-634DDDAF4B2B}" type="slidenum">
              <a:rPr lang="en-US" smtClean="0"/>
              <a:pPr/>
              <a:t>13</a:t>
            </a:fld>
            <a:endParaRPr lang="en-US"/>
          </a:p>
        </p:txBody>
      </p:sp>
      <p:grpSp>
        <p:nvGrpSpPr>
          <p:cNvPr id="8" name="Group 7" descr="The Home page shows the highlighted section: Action Launcher &amp; Quick Links. The pull down menu shows New Post-Adoption Screening Request tab selected. ">
            <a:extLst>
              <a:ext uri="{FF2B5EF4-FFF2-40B4-BE49-F238E27FC236}">
                <a16:creationId xmlns:a16="http://schemas.microsoft.com/office/drawing/2014/main" id="{48173C6C-BC78-39C7-B374-4850C96990E7}"/>
              </a:ext>
            </a:extLst>
          </p:cNvPr>
          <p:cNvGrpSpPr/>
          <p:nvPr/>
        </p:nvGrpSpPr>
        <p:grpSpPr>
          <a:xfrm>
            <a:off x="6338888" y="2205038"/>
            <a:ext cx="11696700" cy="6919913"/>
            <a:chOff x="6338888" y="2205038"/>
            <a:chExt cx="11696700" cy="6919913"/>
          </a:xfrm>
        </p:grpSpPr>
        <p:pic>
          <p:nvPicPr>
            <p:cNvPr id="2" name="Picture 1">
              <a:extLst>
                <a:ext uri="{FF2B5EF4-FFF2-40B4-BE49-F238E27FC236}">
                  <a16:creationId xmlns:a16="http://schemas.microsoft.com/office/drawing/2014/main" id="{9E640BFA-5C0B-2828-4358-1C4A4B049DEA}"/>
                </a:ext>
              </a:extLst>
            </p:cNvPr>
            <p:cNvPicPr>
              <a:picLocks noChangeAspect="1"/>
            </p:cNvPicPr>
            <p:nvPr/>
          </p:nvPicPr>
          <p:blipFill>
            <a:blip r:embed="rId3"/>
            <a:stretch>
              <a:fillRect/>
            </a:stretch>
          </p:blipFill>
          <p:spPr>
            <a:xfrm>
              <a:off x="6338888" y="2205038"/>
              <a:ext cx="11696700" cy="6919913"/>
            </a:xfrm>
            <a:prstGeom prst="rect">
              <a:avLst/>
            </a:prstGeom>
          </p:spPr>
        </p:pic>
        <p:sp>
          <p:nvSpPr>
            <p:cNvPr id="3" name="Rectangle 2">
              <a:extLst>
                <a:ext uri="{FF2B5EF4-FFF2-40B4-BE49-F238E27FC236}">
                  <a16:creationId xmlns:a16="http://schemas.microsoft.com/office/drawing/2014/main" id="{71AE665B-9050-3A22-55C9-ECC36F6DE03E}"/>
                </a:ext>
              </a:extLst>
            </p:cNvPr>
            <p:cNvSpPr/>
            <p:nvPr/>
          </p:nvSpPr>
          <p:spPr>
            <a:xfrm>
              <a:off x="14030324" y="3500437"/>
              <a:ext cx="3929061" cy="4171950"/>
            </a:xfrm>
            <a:prstGeom prst="rect">
              <a:avLst/>
            </a:prstGeom>
            <a:noFill/>
            <a:ln w="57150"/>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grpSp>
    </p:spTree>
    <p:extLst>
      <p:ext uri="{BB962C8B-B14F-4D97-AF65-F5344CB8AC3E}">
        <p14:creationId xmlns:p14="http://schemas.microsoft.com/office/powerpoint/2010/main" val="35821214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EF4A2E-35A9-5020-C793-1EE4450CE0AA}"/>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F85C934C-36D4-919E-DDA1-49135B9F03C9}"/>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Global Search</a:t>
            </a:r>
          </a:p>
        </p:txBody>
      </p:sp>
      <p:sp>
        <p:nvSpPr>
          <p:cNvPr id="6" name="Text Placeholder 5">
            <a:extLst>
              <a:ext uri="{FF2B5EF4-FFF2-40B4-BE49-F238E27FC236}">
                <a16:creationId xmlns:a16="http://schemas.microsoft.com/office/drawing/2014/main" id="{05DB580F-5217-7414-A7CE-E0CD1D1E9186}"/>
              </a:ext>
            </a:extLst>
          </p:cNvPr>
          <p:cNvSpPr>
            <a:spLocks noGrp="1"/>
          </p:cNvSpPr>
          <p:nvPr>
            <p:ph type="body" sz="half" idx="2"/>
          </p:nvPr>
        </p:nvSpPr>
        <p:spPr>
          <a:xfrm>
            <a:off x="914400" y="2355182"/>
            <a:ext cx="5059018" cy="4628690"/>
          </a:xfrm>
        </p:spPr>
        <p:txBody>
          <a:bodyPr vert="horz" lIns="91440" tIns="45720" rIns="91440" bIns="45720" rtlCol="0" anchor="t">
            <a:normAutofit lnSpcReduction="10000"/>
          </a:bodyPr>
          <a:lstStyle/>
          <a:p>
            <a:r>
              <a:rPr lang="en-US">
                <a:latin typeface="Arial"/>
                <a:cs typeface="Arial"/>
              </a:rPr>
              <a:t>Use </a:t>
            </a:r>
            <a:r>
              <a:rPr lang="en-US" b="1">
                <a:latin typeface="Arial"/>
                <a:cs typeface="Arial"/>
              </a:rPr>
              <a:t>Global Search to </a:t>
            </a:r>
            <a:r>
              <a:rPr lang="en-US">
                <a:latin typeface="Arial"/>
                <a:cs typeface="Arial"/>
              </a:rPr>
              <a:t>broadly search across the system. This search is best suited for:  </a:t>
            </a:r>
          </a:p>
          <a:p>
            <a:endParaRPr lang="en-US">
              <a:latin typeface="Arial" panose="020B0604020202020204" pitchFamily="34" charset="0"/>
              <a:cs typeface="Arial" panose="020B0604020202020204" pitchFamily="34" charset="0"/>
            </a:endParaRPr>
          </a:p>
          <a:p>
            <a:pPr marL="457200" lvl="0" indent="-457200">
              <a:buFont typeface="Wingdings" panose="05000000000000000000" pitchFamily="2" charset="2"/>
              <a:buChar char="Ø"/>
            </a:pPr>
            <a:r>
              <a:rPr lang="en-US" b="1">
                <a:latin typeface="Arial"/>
                <a:cs typeface="Arial"/>
              </a:rPr>
              <a:t>Locating knowledge articles </a:t>
            </a:r>
            <a:endParaRPr lang="en-US">
              <a:latin typeface="Arial"/>
              <a:cs typeface="Arial"/>
            </a:endParaRPr>
          </a:p>
          <a:p>
            <a:pPr marL="457200" lvl="0" indent="-457200">
              <a:buFont typeface="Wingdings" panose="05000000000000000000" pitchFamily="2" charset="2"/>
              <a:buChar char="Ø"/>
            </a:pPr>
            <a:r>
              <a:rPr lang="en-US" b="1">
                <a:latin typeface="Arial"/>
                <a:cs typeface="Arial"/>
              </a:rPr>
              <a:t>Searching for glossary terms </a:t>
            </a:r>
            <a:endParaRPr lang="en-US">
              <a:latin typeface="Arial"/>
              <a:cs typeface="Arial"/>
            </a:endParaRPr>
          </a:p>
          <a:p>
            <a:pPr marL="457200" lvl="0" indent="-457200">
              <a:buFont typeface="Wingdings" panose="05000000000000000000" pitchFamily="2" charset="2"/>
              <a:buChar char="Ø"/>
            </a:pPr>
            <a:r>
              <a:rPr lang="en-US" b="1">
                <a:latin typeface="Arial"/>
                <a:cs typeface="Arial"/>
              </a:rPr>
              <a:t>Finding general content using keywords </a:t>
            </a:r>
          </a:p>
          <a:p>
            <a:pPr marL="457200" lvl="0" indent="-457200">
              <a:buFont typeface="Wingdings" panose="05000000000000000000" pitchFamily="2" charset="2"/>
              <a:buChar char="Ø"/>
            </a:pPr>
            <a:endParaRPr lang="en-US" b="1">
              <a:latin typeface="Arial" panose="020B0604020202020204" pitchFamily="34" charset="0"/>
              <a:cs typeface="Arial" panose="020B0604020202020204" pitchFamily="34" charset="0"/>
            </a:endParaRPr>
          </a:p>
          <a:p>
            <a:endParaRPr lang="en-US">
              <a:latin typeface="Arial" panose="020B0604020202020204" pitchFamily="34" charset="0"/>
              <a:cs typeface="Arial" panose="020B0604020202020204" pitchFamily="34" charset="0"/>
            </a:endParaRPr>
          </a:p>
          <a:p>
            <a:pPr lvl="0"/>
            <a:endParaRPr lang="en-US">
              <a:latin typeface="Arial" panose="020B0604020202020204" pitchFamily="34" charset="0"/>
              <a:cs typeface="Arial" panose="020B0604020202020204" pitchFamily="34" charset="0"/>
            </a:endParaRPr>
          </a:p>
          <a:p>
            <a:endParaRPr lang="en-US">
              <a:latin typeface="Arial"/>
              <a:cs typeface="Arial"/>
            </a:endParaRPr>
          </a:p>
          <a:p>
            <a:endParaRPr lang="en-US">
              <a:latin typeface="Arial" panose="020B0604020202020204" pitchFamily="34" charset="0"/>
              <a:cs typeface="Arial" panose="020B0604020202020204" pitchFamily="34" charset="0"/>
            </a:endParaRPr>
          </a:p>
        </p:txBody>
      </p:sp>
      <p:pic>
        <p:nvPicPr>
          <p:cNvPr id="3" name="Picture 2" descr="The search bar is highlighted at the top of the Cares page.">
            <a:extLst>
              <a:ext uri="{FF2B5EF4-FFF2-40B4-BE49-F238E27FC236}">
                <a16:creationId xmlns:a16="http://schemas.microsoft.com/office/drawing/2014/main" id="{F94882E0-D0D3-35F4-FADF-995AA4526FE0}"/>
              </a:ext>
            </a:extLst>
          </p:cNvPr>
          <p:cNvPicPr>
            <a:picLocks noChangeAspect="1"/>
          </p:cNvPicPr>
          <p:nvPr/>
        </p:nvPicPr>
        <p:blipFill>
          <a:blip r:embed="rId3"/>
          <a:stretch>
            <a:fillRect/>
          </a:stretch>
        </p:blipFill>
        <p:spPr>
          <a:xfrm>
            <a:off x="5840952" y="4039371"/>
            <a:ext cx="12053637" cy="2940719"/>
          </a:xfrm>
          <a:prstGeom prst="rect">
            <a:avLst/>
          </a:prstGeom>
        </p:spPr>
      </p:pic>
      <p:sp>
        <p:nvSpPr>
          <p:cNvPr id="5" name="TextBox 4">
            <a:extLst>
              <a:ext uri="{FF2B5EF4-FFF2-40B4-BE49-F238E27FC236}">
                <a16:creationId xmlns:a16="http://schemas.microsoft.com/office/drawing/2014/main" id="{DC36801E-3714-F0CD-3088-75C27BF1AE93}"/>
              </a:ext>
            </a:extLst>
          </p:cNvPr>
          <p:cNvSpPr txBox="1"/>
          <p:nvPr/>
        </p:nvSpPr>
        <p:spPr>
          <a:xfrm>
            <a:off x="1313310" y="7884750"/>
            <a:ext cx="15286608"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800">
                <a:solidFill>
                  <a:srgbClr val="053D53"/>
                </a:solidFill>
                <a:latin typeface="Arial"/>
                <a:cs typeface="Arial"/>
              </a:rPr>
              <a:t>To perform a Global Search, enter a keyword or phrase in the search bar available at the top of the screen. The system will begin to pull areas that meet the search criteria as text is entered.</a:t>
            </a:r>
          </a:p>
        </p:txBody>
      </p:sp>
      <p:sp>
        <p:nvSpPr>
          <p:cNvPr id="7" name="Date Placeholder 6">
            <a:extLst>
              <a:ext uri="{FF2B5EF4-FFF2-40B4-BE49-F238E27FC236}">
                <a16:creationId xmlns:a16="http://schemas.microsoft.com/office/drawing/2014/main" id="{7BCC06BC-E0F8-96CB-489C-431D1CC25476}"/>
              </a:ext>
              <a:ext uri="{C183D7F6-B498-43B3-948B-1728B52AA6E4}">
                <adec:decorative xmlns:adec="http://schemas.microsoft.com/office/drawing/2017/decorative" val="1"/>
              </a:ext>
            </a:extLst>
          </p:cNvPr>
          <p:cNvSpPr>
            <a:spLocks noGrp="1"/>
          </p:cNvSpPr>
          <p:nvPr>
            <p:ph type="dt" sz="half" idx="10"/>
          </p:nvPr>
        </p:nvSpPr>
        <p:spPr/>
        <p:txBody>
          <a:bodyPr/>
          <a:lstStyle/>
          <a:p>
            <a:r>
              <a:rPr lang="en-US"/>
              <a:t>2026</a:t>
            </a:r>
          </a:p>
        </p:txBody>
      </p:sp>
      <p:sp>
        <p:nvSpPr>
          <p:cNvPr id="4" name="Slide Number Placeholder 3">
            <a:extLst>
              <a:ext uri="{FF2B5EF4-FFF2-40B4-BE49-F238E27FC236}">
                <a16:creationId xmlns:a16="http://schemas.microsoft.com/office/drawing/2014/main" id="{5F6BA956-F0D7-DC92-84F9-ACC3916718E8}"/>
              </a:ext>
              <a:ext uri="{C183D7F6-B498-43B3-948B-1728B52AA6E4}">
                <adec:decorative xmlns:adec="http://schemas.microsoft.com/office/drawing/2017/decorative" val="1"/>
              </a:ext>
            </a:extLst>
          </p:cNvPr>
          <p:cNvSpPr>
            <a:spLocks noGrp="1"/>
          </p:cNvSpPr>
          <p:nvPr>
            <p:ph type="sldNum" sz="quarter" idx="4294967295"/>
          </p:nvPr>
        </p:nvSpPr>
        <p:spPr>
          <a:xfrm>
            <a:off x="17773650" y="9486900"/>
            <a:ext cx="514350" cy="365125"/>
          </a:xfrm>
        </p:spPr>
        <p:txBody>
          <a:bodyPr/>
          <a:lstStyle/>
          <a:p>
            <a:fld id="{B6F15528-21DE-4FAA-801E-634DDDAF4B2B}" type="slidenum">
              <a:rPr lang="en-US" smtClean="0"/>
              <a:pPr/>
              <a:t>14</a:t>
            </a:fld>
            <a:endParaRPr lang="en-US"/>
          </a:p>
        </p:txBody>
      </p:sp>
    </p:spTree>
    <p:extLst>
      <p:ext uri="{BB962C8B-B14F-4D97-AF65-F5344CB8AC3E}">
        <p14:creationId xmlns:p14="http://schemas.microsoft.com/office/powerpoint/2010/main" val="8087889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E7B18-D16C-074C-8300-F464EFF927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49DEE1-AEB3-AA9A-F183-39CE0FBF1D8C}"/>
              </a:ext>
            </a:extLst>
          </p:cNvPr>
          <p:cNvSpPr>
            <a:spLocks noGrp="1"/>
          </p:cNvSpPr>
          <p:nvPr>
            <p:ph type="title"/>
          </p:nvPr>
        </p:nvSpPr>
        <p:spPr/>
        <p:txBody>
          <a:bodyPr/>
          <a:lstStyle/>
          <a:p>
            <a:r>
              <a:rPr lang="en-US">
                <a:latin typeface="Arial"/>
                <a:cs typeface="Arial"/>
              </a:rPr>
              <a:t>Lesson 1: Review Activity</a:t>
            </a:r>
            <a:endParaRPr lang="en-US">
              <a:latin typeface="Arial" panose="020B0604020202020204" pitchFamily="34" charset="0"/>
              <a:cs typeface="Arial" panose="020B0604020202020204" pitchFamily="34" charset="0"/>
            </a:endParaRPr>
          </a:p>
        </p:txBody>
      </p:sp>
      <p:sp>
        <p:nvSpPr>
          <p:cNvPr id="4" name="Date Placeholder 3">
            <a:extLst>
              <a:ext uri="{FF2B5EF4-FFF2-40B4-BE49-F238E27FC236}">
                <a16:creationId xmlns:a16="http://schemas.microsoft.com/office/drawing/2014/main" id="{452D1897-E276-C6FF-2763-CE24CE5F8357}"/>
              </a:ext>
            </a:extLst>
          </p:cNvPr>
          <p:cNvSpPr>
            <a:spLocks noGrp="1"/>
          </p:cNvSpPr>
          <p:nvPr>
            <p:ph type="dt" sz="half" idx="10"/>
          </p:nvPr>
        </p:nvSpPr>
        <p:spPr/>
        <p:txBody>
          <a:bodyPr/>
          <a:lstStyle/>
          <a:p>
            <a:r>
              <a:rPr lang="en-US"/>
              <a:t>2026</a:t>
            </a:r>
          </a:p>
        </p:txBody>
      </p:sp>
      <p:sp>
        <p:nvSpPr>
          <p:cNvPr id="5" name="Slide Number Placeholder 4">
            <a:extLst>
              <a:ext uri="{FF2B5EF4-FFF2-40B4-BE49-F238E27FC236}">
                <a16:creationId xmlns:a16="http://schemas.microsoft.com/office/drawing/2014/main" id="{1F7955B1-AE6A-3555-F598-1051F9A430EB}"/>
              </a:ext>
            </a:extLst>
          </p:cNvPr>
          <p:cNvSpPr>
            <a:spLocks noGrp="1"/>
          </p:cNvSpPr>
          <p:nvPr>
            <p:ph type="sldNum" sz="quarter" idx="12"/>
          </p:nvPr>
        </p:nvSpPr>
        <p:spPr/>
        <p:txBody>
          <a:bodyPr/>
          <a:lstStyle/>
          <a:p>
            <a:fld id="{B6F15528-21DE-4FAA-801E-634DDDAF4B2B}" type="slidenum">
              <a:rPr lang="en-US" smtClean="0"/>
              <a:pPr/>
              <a:t>15</a:t>
            </a:fld>
            <a:endParaRPr lang="en-US"/>
          </a:p>
        </p:txBody>
      </p:sp>
    </p:spTree>
    <p:extLst>
      <p:ext uri="{BB962C8B-B14F-4D97-AF65-F5344CB8AC3E}">
        <p14:creationId xmlns:p14="http://schemas.microsoft.com/office/powerpoint/2010/main" val="17547182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B29A6F-7B03-330B-6D62-E27C56970E01}"/>
              </a:ext>
            </a:extLst>
          </p:cNvPr>
          <p:cNvSpPr>
            <a:spLocks noGrp="1"/>
          </p:cNvSpPr>
          <p:nvPr>
            <p:ph type="title"/>
          </p:nvPr>
        </p:nvSpPr>
        <p:spPr>
          <a:xfrm>
            <a:off x="914400" y="434976"/>
            <a:ext cx="14630400" cy="1327149"/>
          </a:xfrm>
        </p:spPr>
        <p:txBody>
          <a:bodyPr/>
          <a:lstStyle/>
          <a:p>
            <a:r>
              <a:rPr lang="en-US" dirty="0"/>
              <a:t>Accessing Pre-Seeded Cases for this Scenario</a:t>
            </a:r>
          </a:p>
        </p:txBody>
      </p:sp>
      <p:sp>
        <p:nvSpPr>
          <p:cNvPr id="3" name="Text Placeholder 2">
            <a:extLst>
              <a:ext uri="{FF2B5EF4-FFF2-40B4-BE49-F238E27FC236}">
                <a16:creationId xmlns:a16="http://schemas.microsoft.com/office/drawing/2014/main" id="{9D55F6C7-7FF0-508D-59E2-C66728EC0D71}"/>
              </a:ext>
            </a:extLst>
          </p:cNvPr>
          <p:cNvSpPr>
            <a:spLocks noGrp="1"/>
          </p:cNvSpPr>
          <p:nvPr>
            <p:ph idx="1"/>
          </p:nvPr>
        </p:nvSpPr>
        <p:spPr>
          <a:xfrm>
            <a:off x="914400" y="2247900"/>
            <a:ext cx="15387637" cy="6781800"/>
          </a:xfrm>
        </p:spPr>
        <p:txBody>
          <a:bodyPr vert="horz" lIns="91440" tIns="45720" rIns="91440" bIns="45720" rtlCol="0" anchor="t">
            <a:normAutofit/>
          </a:bodyPr>
          <a:lstStyle/>
          <a:p>
            <a:r>
              <a:rPr lang="en-US">
                <a:latin typeface="Arial"/>
                <a:cs typeface="Arial"/>
              </a:rPr>
              <a:t>For this session, you should be able to use the case created during the Screenings &amp; Referrals course.</a:t>
            </a:r>
            <a:endParaRPr lang="en-US" dirty="0">
              <a:latin typeface="Arial"/>
              <a:cs typeface="Arial"/>
            </a:endParaRPr>
          </a:p>
          <a:p>
            <a:r>
              <a:rPr lang="en-US">
                <a:latin typeface="Arial"/>
                <a:cs typeface="Arial"/>
              </a:rPr>
              <a:t>If there are issues, Pre-Seeded cases have been created for TTT Trainings</a:t>
            </a:r>
            <a:endParaRPr lang="en-US"/>
          </a:p>
          <a:p>
            <a:r>
              <a:rPr lang="en-US">
                <a:latin typeface="Arial"/>
                <a:cs typeface="Arial"/>
              </a:rPr>
              <a:t>To access Pre-Seeded cases, please utilize the spreadsheet given to your training facilitators and open the tab that corresponds to the relevant scenario</a:t>
            </a:r>
            <a:endParaRPr lang="en-US"/>
          </a:p>
          <a:p>
            <a:r>
              <a:rPr lang="en-US">
                <a:latin typeface="Arial"/>
                <a:cs typeface="Arial"/>
              </a:rPr>
              <a:t>For CARES Trainers, find the folder for cases seeded for your regional session here: </a:t>
            </a:r>
            <a:r>
              <a:rPr lang="en-US" dirty="0">
                <a:latin typeface="Arial"/>
                <a:ea typeface="Calibri"/>
                <a:cs typeface="Arial"/>
                <a:hlinkClick r:id="rId2"/>
              </a:rPr>
              <a:t>Train the Trainer</a:t>
            </a:r>
          </a:p>
          <a:p>
            <a:pPr lvl="1"/>
            <a:r>
              <a:rPr lang="en-US" i="1">
                <a:latin typeface="Arial"/>
                <a:ea typeface="Calibri"/>
                <a:cs typeface="Arial"/>
              </a:rPr>
              <a:t>Please make sure you use the tab based on the specific course being taught (i.e., Courts)</a:t>
            </a:r>
            <a:endParaRPr lang="en-US" i="1" dirty="0">
              <a:latin typeface="Arial"/>
              <a:ea typeface="Calibri"/>
              <a:cs typeface="Arial"/>
            </a:endParaRPr>
          </a:p>
          <a:p>
            <a:endParaRPr lang="en-US" dirty="0">
              <a:latin typeface="Arial"/>
              <a:ea typeface="Calibri"/>
              <a:cs typeface="Arial"/>
            </a:endParaRPr>
          </a:p>
          <a:p>
            <a:pPr marL="0" indent="0">
              <a:buNone/>
            </a:pPr>
            <a:endParaRPr lang="en-US" b="1" dirty="0">
              <a:solidFill>
                <a:srgbClr val="FF0000"/>
              </a:solidFill>
              <a:latin typeface="Arial"/>
              <a:ea typeface="Calibri"/>
              <a:cs typeface="Arial"/>
            </a:endParaRPr>
          </a:p>
          <a:p>
            <a:pPr marL="0" indent="0">
              <a:buNone/>
            </a:pPr>
            <a:endParaRPr lang="en-US" b="1" dirty="0">
              <a:solidFill>
                <a:srgbClr val="FF0000"/>
              </a:solidFill>
              <a:ea typeface="Calibri"/>
            </a:endParaRPr>
          </a:p>
        </p:txBody>
      </p:sp>
      <p:sp>
        <p:nvSpPr>
          <p:cNvPr id="8" name="TextBox 7">
            <a:extLst>
              <a:ext uri="{FF2B5EF4-FFF2-40B4-BE49-F238E27FC236}">
                <a16:creationId xmlns:a16="http://schemas.microsoft.com/office/drawing/2014/main" id="{1B09BD15-490B-32D4-E0D8-3D904300CCF4}"/>
              </a:ext>
            </a:extLst>
          </p:cNvPr>
          <p:cNvSpPr txBox="1"/>
          <p:nvPr/>
        </p:nvSpPr>
        <p:spPr>
          <a:xfrm>
            <a:off x="300625" y="9726553"/>
            <a:ext cx="883085" cy="369332"/>
          </a:xfrm>
          <a:prstGeom prst="rect">
            <a:avLst/>
          </a:prstGeom>
          <a:noFill/>
        </p:spPr>
        <p:txBody>
          <a:bodyPr wrap="square">
            <a:spAutoFit/>
          </a:bodyPr>
          <a:lstStyle/>
          <a:p>
            <a:fld id="{5F214743-1668-45F7-A615-C568798A4983}" type="datetimeyyyy">
              <a:rPr lang="en-US" smtClean="0"/>
              <a:pPr/>
              <a:t>2026</a:t>
            </a:fld>
            <a:endParaRPr lang="en-US" dirty="0"/>
          </a:p>
        </p:txBody>
      </p:sp>
      <p:sp>
        <p:nvSpPr>
          <p:cNvPr id="7" name="Slide Number Placeholder 6">
            <a:extLst>
              <a:ext uri="{FF2B5EF4-FFF2-40B4-BE49-F238E27FC236}">
                <a16:creationId xmlns:a16="http://schemas.microsoft.com/office/drawing/2014/main" id="{41CC4968-AF1D-5892-A7F9-5BF29B8DF35F}"/>
              </a:ext>
            </a:extLst>
          </p:cNvPr>
          <p:cNvSpPr>
            <a:spLocks noGrp="1"/>
          </p:cNvSpPr>
          <p:nvPr>
            <p:ph type="sldNum" sz="quarter" idx="12"/>
          </p:nvPr>
        </p:nvSpPr>
        <p:spPr/>
        <p:txBody>
          <a:bodyPr/>
          <a:lstStyle/>
          <a:p>
            <a:fld id="{B6F15528-21DE-4FAA-801E-634DDDAF4B2B}" type="slidenum">
              <a:rPr lang="en-US" smtClean="0"/>
              <a:pPr/>
              <a:t>16</a:t>
            </a:fld>
            <a:endParaRPr lang="en-US" dirty="0"/>
          </a:p>
        </p:txBody>
      </p:sp>
    </p:spTree>
    <p:extLst>
      <p:ext uri="{BB962C8B-B14F-4D97-AF65-F5344CB8AC3E}">
        <p14:creationId xmlns:p14="http://schemas.microsoft.com/office/powerpoint/2010/main" val="13204889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514AE7-09A6-98F8-873F-AE5051CFFD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2E17D4-42F4-7293-311A-0082A9C79DF0}"/>
              </a:ext>
            </a:extLst>
          </p:cNvPr>
          <p:cNvSpPr>
            <a:spLocks noGrp="1"/>
          </p:cNvSpPr>
          <p:nvPr>
            <p:ph type="title"/>
          </p:nvPr>
        </p:nvSpPr>
        <p:spPr/>
        <p:txBody>
          <a:bodyPr/>
          <a:lstStyle/>
          <a:p>
            <a:r>
              <a:rPr lang="en-US">
                <a:latin typeface="Arial"/>
                <a:cs typeface="Arial"/>
              </a:rPr>
              <a:t>Lesson 2: Warrants</a:t>
            </a:r>
            <a:endParaRPr lang="en-US">
              <a:latin typeface="Arial" panose="020B0604020202020204" pitchFamily="34" charset="0"/>
              <a:cs typeface="Arial" panose="020B0604020202020204" pitchFamily="34" charset="0"/>
            </a:endParaRPr>
          </a:p>
        </p:txBody>
      </p:sp>
      <p:sp>
        <p:nvSpPr>
          <p:cNvPr id="4" name="Date Placeholder 3">
            <a:extLst>
              <a:ext uri="{FF2B5EF4-FFF2-40B4-BE49-F238E27FC236}">
                <a16:creationId xmlns:a16="http://schemas.microsoft.com/office/drawing/2014/main" id="{62E0223E-CD52-479A-BED1-C1020C7CEAC6}"/>
              </a:ext>
              <a:ext uri="{C183D7F6-B498-43B3-948B-1728B52AA6E4}">
                <adec:decorative xmlns:adec="http://schemas.microsoft.com/office/drawing/2017/decorative" val="1"/>
              </a:ext>
            </a:extLst>
          </p:cNvPr>
          <p:cNvSpPr>
            <a:spLocks noGrp="1"/>
          </p:cNvSpPr>
          <p:nvPr>
            <p:ph type="dt" sz="half" idx="10"/>
          </p:nvPr>
        </p:nvSpPr>
        <p:spPr/>
        <p:txBody>
          <a:bodyPr/>
          <a:lstStyle/>
          <a:p>
            <a:r>
              <a:rPr lang="en-US"/>
              <a:t>2026</a:t>
            </a:r>
          </a:p>
        </p:txBody>
      </p:sp>
      <p:sp>
        <p:nvSpPr>
          <p:cNvPr id="5" name="Slide Number Placeholder 4">
            <a:extLst>
              <a:ext uri="{FF2B5EF4-FFF2-40B4-BE49-F238E27FC236}">
                <a16:creationId xmlns:a16="http://schemas.microsoft.com/office/drawing/2014/main" id="{F91A785C-8064-AB19-0483-39035EE4E7B9}"/>
              </a:ext>
            </a:extLst>
          </p:cNvPr>
          <p:cNvSpPr>
            <a:spLocks noGrp="1"/>
          </p:cNvSpPr>
          <p:nvPr>
            <p:ph type="sldNum" sz="quarter" idx="12"/>
          </p:nvPr>
        </p:nvSpPr>
        <p:spPr/>
        <p:txBody>
          <a:bodyPr/>
          <a:lstStyle/>
          <a:p>
            <a:fld id="{B6F15528-21DE-4FAA-801E-634DDDAF4B2B}" type="slidenum">
              <a:rPr lang="en-US" smtClean="0"/>
              <a:pPr/>
              <a:t>17</a:t>
            </a:fld>
            <a:endParaRPr lang="en-US"/>
          </a:p>
        </p:txBody>
      </p:sp>
    </p:spTree>
    <p:extLst>
      <p:ext uri="{BB962C8B-B14F-4D97-AF65-F5344CB8AC3E}">
        <p14:creationId xmlns:p14="http://schemas.microsoft.com/office/powerpoint/2010/main" val="13319573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2DC446-DC27-B4EA-F3FE-4A228ABC9C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8B8913-0F25-C82C-2F09-BCF16C80BB16}"/>
              </a:ext>
            </a:extLst>
          </p:cNvPr>
          <p:cNvSpPr>
            <a:spLocks noGrp="1"/>
          </p:cNvSpPr>
          <p:nvPr>
            <p:ph type="title"/>
          </p:nvPr>
        </p:nvSpPr>
        <p:spPr/>
        <p:txBody>
          <a:bodyPr/>
          <a:lstStyle/>
          <a:p>
            <a:r>
              <a:rPr lang="en-US" dirty="0">
                <a:latin typeface="Arial"/>
                <a:cs typeface="Arial"/>
              </a:rPr>
              <a:t>Scenario Warrants </a:t>
            </a:r>
            <a:endParaRPr lang="en-US" dirty="0">
              <a:latin typeface="Arial" panose="020B0604020202020204" pitchFamily="34" charset="0"/>
              <a:cs typeface="Arial" panose="020B0604020202020204" pitchFamily="34" charset="0"/>
            </a:endParaRPr>
          </a:p>
        </p:txBody>
      </p:sp>
      <p:sp>
        <p:nvSpPr>
          <p:cNvPr id="16" name="Text Placeholder 15">
            <a:extLst>
              <a:ext uri="{FF2B5EF4-FFF2-40B4-BE49-F238E27FC236}">
                <a16:creationId xmlns:a16="http://schemas.microsoft.com/office/drawing/2014/main" id="{9BFA36CD-4ECF-A28A-E347-6162DB160324}"/>
              </a:ext>
            </a:extLst>
          </p:cNvPr>
          <p:cNvSpPr>
            <a:spLocks noGrp="1"/>
          </p:cNvSpPr>
          <p:nvPr>
            <p:ph idx="1"/>
          </p:nvPr>
        </p:nvSpPr>
        <p:spPr/>
        <p:txBody>
          <a:bodyPr vert="horz" lIns="91440" tIns="45720" rIns="91440" bIns="45720" rtlCol="0" anchor="t">
            <a:normAutofit/>
          </a:bodyPr>
          <a:lstStyle/>
          <a:p>
            <a:pPr marL="0" indent="0">
              <a:buNone/>
            </a:pPr>
            <a:r>
              <a:rPr lang="en-US" sz="3000">
                <a:latin typeface="Arial"/>
                <a:ea typeface="Calibri"/>
                <a:cs typeface="Arial"/>
              </a:rPr>
              <a:t>Since the circumstances for the children are not exigent, the worker pursues a Protective Custody Warrant with the Court.  The worker completes the warrant and submits it to the supervisor who reviews and approves it. When the warrant is submitted to Court, the Court agrees and grants the warrant. The worker and law enforcement serve the warrant to the parents, and the children are removed from the home.  The worker reports to the Court that the warrant was successfully served and notes this in the system. </a:t>
            </a:r>
          </a:p>
        </p:txBody>
      </p:sp>
      <p:sp>
        <p:nvSpPr>
          <p:cNvPr id="4" name="Date Placeholder 3">
            <a:extLst>
              <a:ext uri="{FF2B5EF4-FFF2-40B4-BE49-F238E27FC236}">
                <a16:creationId xmlns:a16="http://schemas.microsoft.com/office/drawing/2014/main" id="{4EF424B6-06DA-5516-0D78-4059047BC889}"/>
              </a:ext>
            </a:extLst>
          </p:cNvPr>
          <p:cNvSpPr>
            <a:spLocks noGrp="1"/>
          </p:cNvSpPr>
          <p:nvPr>
            <p:ph type="dt" sz="half" idx="10"/>
          </p:nvPr>
        </p:nvSpPr>
        <p:spPr/>
        <p:txBody>
          <a:bodyPr/>
          <a:lstStyle/>
          <a:p>
            <a:r>
              <a:rPr lang="en-US"/>
              <a:t>2026</a:t>
            </a:r>
          </a:p>
        </p:txBody>
      </p:sp>
      <p:sp>
        <p:nvSpPr>
          <p:cNvPr id="5" name="Footer Placeholder 4">
            <a:extLst>
              <a:ext uri="{FF2B5EF4-FFF2-40B4-BE49-F238E27FC236}">
                <a16:creationId xmlns:a16="http://schemas.microsoft.com/office/drawing/2014/main" id="{A2A3CC2F-902A-B099-0CF5-ACDBC1809D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DA0045-514F-0A20-A233-FA2856534192}"/>
              </a:ext>
            </a:extLst>
          </p:cNvPr>
          <p:cNvSpPr>
            <a:spLocks noGrp="1"/>
          </p:cNvSpPr>
          <p:nvPr>
            <p:ph type="sldNum" sz="quarter" idx="12"/>
          </p:nvPr>
        </p:nvSpPr>
        <p:spPr/>
        <p:txBody>
          <a:bodyPr/>
          <a:lstStyle/>
          <a:p>
            <a:fld id="{B6F15528-21DE-4FAA-801E-634DDDAF4B2B}" type="slidenum">
              <a:rPr lang="en-US" smtClean="0"/>
              <a:pPr/>
              <a:t>18</a:t>
            </a:fld>
            <a:endParaRPr lang="en-US"/>
          </a:p>
        </p:txBody>
      </p:sp>
    </p:spTree>
    <p:extLst>
      <p:ext uri="{BB962C8B-B14F-4D97-AF65-F5344CB8AC3E}">
        <p14:creationId xmlns:p14="http://schemas.microsoft.com/office/powerpoint/2010/main" val="24439657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9C17D8-6FDE-8ABE-8A5F-823E7AC546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619EFD-1B7A-8663-9DDB-97648C41FF40}"/>
              </a:ext>
            </a:extLst>
          </p:cNvPr>
          <p:cNvSpPr>
            <a:spLocks noGrp="1"/>
          </p:cNvSpPr>
          <p:nvPr>
            <p:ph type="title"/>
          </p:nvPr>
        </p:nvSpPr>
        <p:spPr>
          <a:xfrm>
            <a:off x="914400" y="571500"/>
            <a:ext cx="9595126" cy="1776663"/>
          </a:xfrm>
        </p:spPr>
        <p:txBody>
          <a:bodyPr/>
          <a:lstStyle/>
          <a:p>
            <a:r>
              <a:rPr lang="en-US" dirty="0"/>
              <a:t>Lesson 2 Key Actions</a:t>
            </a:r>
          </a:p>
        </p:txBody>
      </p:sp>
      <p:sp>
        <p:nvSpPr>
          <p:cNvPr id="4" name="Text Placeholder 3">
            <a:extLst>
              <a:ext uri="{FF2B5EF4-FFF2-40B4-BE49-F238E27FC236}">
                <a16:creationId xmlns:a16="http://schemas.microsoft.com/office/drawing/2014/main" id="{805ADCD1-D6FD-C4E1-DF95-2B8B5AA07209}"/>
              </a:ext>
            </a:extLst>
          </p:cNvPr>
          <p:cNvSpPr>
            <a:spLocks noGrp="1"/>
          </p:cNvSpPr>
          <p:nvPr>
            <p:ph type="body" sz="half" idx="2"/>
          </p:nvPr>
        </p:nvSpPr>
        <p:spPr>
          <a:xfrm>
            <a:off x="914400" y="2366683"/>
            <a:ext cx="8975559" cy="6967817"/>
          </a:xfrm>
        </p:spPr>
        <p:txBody>
          <a:bodyPr vert="horz" lIns="91440" tIns="45720" rIns="91440" bIns="45720" rtlCol="0" anchor="t">
            <a:normAutofit/>
          </a:bodyPr>
          <a:lstStyle/>
          <a:p>
            <a:pPr marL="457200" indent="-457200">
              <a:buFont typeface="Wingdings" panose="05000000000000000000" pitchFamily="2" charset="2"/>
              <a:buChar char="Ø"/>
            </a:pPr>
            <a:r>
              <a:rPr lang="en-US" dirty="0">
                <a:latin typeface="Arial"/>
                <a:ea typeface="Calibri"/>
                <a:cs typeface="Arial"/>
              </a:rPr>
              <a:t>Create Protective Custody Warrant</a:t>
            </a:r>
          </a:p>
          <a:p>
            <a:pPr marL="457200" indent="-457200">
              <a:buFont typeface="Wingdings" panose="05000000000000000000" pitchFamily="2" charset="2"/>
              <a:buChar char="Ø"/>
            </a:pPr>
            <a:r>
              <a:rPr lang="en-US" dirty="0">
                <a:latin typeface="Arial"/>
                <a:ea typeface="Calibri"/>
                <a:cs typeface="Arial"/>
              </a:rPr>
              <a:t>Document Warrant Ruling</a:t>
            </a:r>
          </a:p>
          <a:p>
            <a:pPr marL="457200" indent="-457200">
              <a:buFont typeface="Wingdings" panose="05000000000000000000" pitchFamily="2" charset="2"/>
              <a:buChar char="Ø"/>
            </a:pPr>
            <a:r>
              <a:rPr lang="en-US" dirty="0">
                <a:latin typeface="Arial"/>
                <a:cs typeface="Arial"/>
              </a:rPr>
              <a:t>Serve a Warrant </a:t>
            </a:r>
            <a:endParaRPr lang="en-US" dirty="0">
              <a:latin typeface="Arial"/>
              <a:ea typeface="Calibri"/>
              <a:cs typeface="Arial"/>
            </a:endParaRPr>
          </a:p>
          <a:p>
            <a:pPr marL="457200" indent="-457200">
              <a:buFont typeface="Wingdings" panose="05000000000000000000" pitchFamily="2" charset="2"/>
              <a:buChar char="Ø"/>
            </a:pPr>
            <a:r>
              <a:rPr lang="en-US" dirty="0">
                <a:latin typeface="Arial"/>
                <a:cs typeface="Arial"/>
              </a:rPr>
              <a:t>Document Warrant Outcome </a:t>
            </a:r>
          </a:p>
          <a:p>
            <a:pPr marL="457200" indent="-457200">
              <a:buFont typeface="Wingdings" panose="05000000000000000000" pitchFamily="2" charset="2"/>
              <a:buChar char="Ø"/>
            </a:pPr>
            <a:r>
              <a:rPr lang="en-US" dirty="0">
                <a:latin typeface="Arial"/>
                <a:cs typeface="Arial"/>
              </a:rPr>
              <a:t>Close the Warrant </a:t>
            </a:r>
            <a:endParaRPr lang="en-US" dirty="0">
              <a:latin typeface="Arial"/>
              <a:ea typeface="Calibri" panose="020F0502020204030204" pitchFamily="34" charset="0"/>
              <a:cs typeface="Arial"/>
            </a:endParaRPr>
          </a:p>
          <a:p>
            <a:endParaRPr lang="en-US" dirty="0">
              <a:ea typeface="Calibri" panose="020F0502020204030204" pitchFamily="34" charset="0"/>
            </a:endParaRPr>
          </a:p>
        </p:txBody>
      </p:sp>
      <p:sp>
        <p:nvSpPr>
          <p:cNvPr id="5" name="Date Placeholder 4">
            <a:extLst>
              <a:ext uri="{FF2B5EF4-FFF2-40B4-BE49-F238E27FC236}">
                <a16:creationId xmlns:a16="http://schemas.microsoft.com/office/drawing/2014/main" id="{08742944-6E9B-B192-BF26-2AAD94D260B2}"/>
              </a:ext>
            </a:extLst>
          </p:cNvPr>
          <p:cNvSpPr>
            <a:spLocks noGrp="1"/>
          </p:cNvSpPr>
          <p:nvPr>
            <p:ph type="dt" sz="half" idx="10"/>
          </p:nvPr>
        </p:nvSpPr>
        <p:spPr/>
        <p:txBody>
          <a:bodyPr/>
          <a:lstStyle/>
          <a:p>
            <a:r>
              <a:rPr lang="en-US"/>
              <a:t>2026</a:t>
            </a:r>
          </a:p>
        </p:txBody>
      </p:sp>
    </p:spTree>
    <p:extLst>
      <p:ext uri="{BB962C8B-B14F-4D97-AF65-F5344CB8AC3E}">
        <p14:creationId xmlns:p14="http://schemas.microsoft.com/office/powerpoint/2010/main" val="10143440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4FA509-3D6A-231C-534C-E2C64727CC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444778-751D-A191-A66D-EF22B26DCCE9}"/>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Course Introduction</a:t>
            </a:r>
          </a:p>
        </p:txBody>
      </p:sp>
      <p:sp>
        <p:nvSpPr>
          <p:cNvPr id="4" name="Date Placeholder 3">
            <a:extLst>
              <a:ext uri="{FF2B5EF4-FFF2-40B4-BE49-F238E27FC236}">
                <a16:creationId xmlns:a16="http://schemas.microsoft.com/office/drawing/2014/main" id="{EFBC1B1F-EBAC-FEA9-655E-ACCF88DC6EEE}"/>
              </a:ext>
              <a:ext uri="{C183D7F6-B498-43B3-948B-1728B52AA6E4}">
                <adec:decorative xmlns:adec="http://schemas.microsoft.com/office/drawing/2017/decorative" val="1"/>
              </a:ext>
            </a:extLst>
          </p:cNvPr>
          <p:cNvSpPr>
            <a:spLocks noGrp="1"/>
          </p:cNvSpPr>
          <p:nvPr>
            <p:ph type="dt" sz="half" idx="10"/>
          </p:nvPr>
        </p:nvSpPr>
        <p:spPr/>
        <p:txBody>
          <a:bodyPr/>
          <a:lstStyle/>
          <a:p>
            <a:fld id="{D14A1AAA-9B2E-4174-926C-06E3E3E27CB3}" type="datetime1">
              <a:rPr lang="en-US" smtClean="0"/>
              <a:t>7/17/2026</a:t>
            </a:fld>
            <a:endParaRPr lang="en-US"/>
          </a:p>
        </p:txBody>
      </p:sp>
      <p:sp>
        <p:nvSpPr>
          <p:cNvPr id="5" name="Slide Number Placeholder 4">
            <a:extLst>
              <a:ext uri="{FF2B5EF4-FFF2-40B4-BE49-F238E27FC236}">
                <a16:creationId xmlns:a16="http://schemas.microsoft.com/office/drawing/2014/main" id="{8175EEED-A831-C600-9DDE-AF83E8962F00}"/>
              </a:ext>
            </a:extLst>
          </p:cNvPr>
          <p:cNvSpPr>
            <a:spLocks noGrp="1"/>
          </p:cNvSpPr>
          <p:nvPr>
            <p:ph type="sldNum" sz="quarter" idx="12"/>
          </p:nvPr>
        </p:nvSpPr>
        <p:spPr/>
        <p:txBody>
          <a:bodyPr/>
          <a:lstStyle/>
          <a:p>
            <a:fld id="{B6F15528-21DE-4FAA-801E-634DDDAF4B2B}" type="slidenum">
              <a:rPr lang="en-US" smtClean="0"/>
              <a:pPr/>
              <a:t>2</a:t>
            </a:fld>
            <a:endParaRPr lang="en-US"/>
          </a:p>
        </p:txBody>
      </p:sp>
    </p:spTree>
    <p:extLst>
      <p:ext uri="{BB962C8B-B14F-4D97-AF65-F5344CB8AC3E}">
        <p14:creationId xmlns:p14="http://schemas.microsoft.com/office/powerpoint/2010/main" val="4155204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6886EB-9D5E-C94A-EAB9-37CB383FBB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F8D309-FDAB-3218-80A7-80882266AB1A}"/>
              </a:ext>
            </a:extLst>
          </p:cNvPr>
          <p:cNvSpPr>
            <a:spLocks noGrp="1"/>
          </p:cNvSpPr>
          <p:nvPr>
            <p:ph type="title"/>
          </p:nvPr>
        </p:nvSpPr>
        <p:spPr>
          <a:xfrm>
            <a:off x="941294" y="571500"/>
            <a:ext cx="3514819" cy="3962399"/>
          </a:xfrm>
        </p:spPr>
        <p:txBody>
          <a:bodyPr anchor="b">
            <a:normAutofit/>
          </a:bodyPr>
          <a:lstStyle/>
          <a:p>
            <a:r>
              <a:rPr lang="en-US"/>
              <a:t>Lesson</a:t>
            </a:r>
            <a:br>
              <a:rPr lang="en-US"/>
            </a:br>
            <a:r>
              <a:rPr lang="en-US"/>
              <a:t>Follow-Up</a:t>
            </a:r>
          </a:p>
        </p:txBody>
      </p:sp>
      <p:pic>
        <p:nvPicPr>
          <p:cNvPr id="10" name="Picture Placeholder 9">
            <a:extLst>
              <a:ext uri="{FF2B5EF4-FFF2-40B4-BE49-F238E27FC236}">
                <a16:creationId xmlns:a16="http://schemas.microsoft.com/office/drawing/2014/main" id="{52DCC1DE-28E7-EE79-978E-FE587D543E38}"/>
              </a:ext>
              <a:ext uri="{C183D7F6-B498-43B3-948B-1728B52AA6E4}">
                <adec:decorative xmlns:adec="http://schemas.microsoft.com/office/drawing/2017/decorative" val="1"/>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r="2134"/>
          <a:stretch>
            <a:fillRect/>
          </a:stretch>
        </p:blipFill>
        <p:spPr>
          <a:xfrm>
            <a:off x="5809129" y="1203513"/>
            <a:ext cx="11564471" cy="787081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Text Placeholder 7">
            <a:extLst>
              <a:ext uri="{FF2B5EF4-FFF2-40B4-BE49-F238E27FC236}">
                <a16:creationId xmlns:a16="http://schemas.microsoft.com/office/drawing/2014/main" id="{1D3B24D9-61C0-30E7-ADB8-693C6E77A4D9}"/>
              </a:ext>
            </a:extLst>
          </p:cNvPr>
          <p:cNvSpPr>
            <a:spLocks noGrp="1"/>
          </p:cNvSpPr>
          <p:nvPr>
            <p:ph type="body" sz="half" idx="2"/>
          </p:nvPr>
        </p:nvSpPr>
        <p:spPr>
          <a:xfrm>
            <a:off x="939289" y="4838700"/>
            <a:ext cx="3516824" cy="4458419"/>
          </a:xfrm>
        </p:spPr>
        <p:txBody>
          <a:bodyPr>
            <a:normAutofit/>
          </a:bodyPr>
          <a:lstStyle/>
          <a:p>
            <a:r>
              <a:rPr lang="en-US"/>
              <a:t>Any questions?</a:t>
            </a:r>
          </a:p>
        </p:txBody>
      </p:sp>
      <p:sp>
        <p:nvSpPr>
          <p:cNvPr id="3" name="Date Placeholder 2">
            <a:extLst>
              <a:ext uri="{FF2B5EF4-FFF2-40B4-BE49-F238E27FC236}">
                <a16:creationId xmlns:a16="http://schemas.microsoft.com/office/drawing/2014/main" id="{BAECBE85-6F89-3021-B213-686A2DB562AB}"/>
              </a:ext>
            </a:extLst>
          </p:cNvPr>
          <p:cNvSpPr>
            <a:spLocks noGrp="1"/>
          </p:cNvSpPr>
          <p:nvPr>
            <p:ph type="dt" sz="half" idx="10"/>
          </p:nvPr>
        </p:nvSpPr>
        <p:spPr>
          <a:xfrm>
            <a:off x="914400" y="9486900"/>
            <a:ext cx="2362200" cy="365123"/>
          </a:xfrm>
        </p:spPr>
        <p:txBody>
          <a:bodyPr anchor="ctr">
            <a:normAutofit/>
          </a:bodyPr>
          <a:lstStyle/>
          <a:p>
            <a:pPr>
              <a:spcAft>
                <a:spcPts val="600"/>
              </a:spcAft>
            </a:pPr>
            <a:r>
              <a:rPr lang="en-US"/>
              <a:t>2026</a:t>
            </a:r>
          </a:p>
        </p:txBody>
      </p:sp>
      <p:sp>
        <p:nvSpPr>
          <p:cNvPr id="5" name="Slide Number Placeholder 4">
            <a:extLst>
              <a:ext uri="{FF2B5EF4-FFF2-40B4-BE49-F238E27FC236}">
                <a16:creationId xmlns:a16="http://schemas.microsoft.com/office/drawing/2014/main" id="{CE28DFF6-AECB-FC6A-D28A-6BD41CF33395}"/>
              </a:ext>
            </a:extLst>
          </p:cNvPr>
          <p:cNvSpPr>
            <a:spLocks noGrp="1"/>
          </p:cNvSpPr>
          <p:nvPr>
            <p:ph type="sldNum" sz="quarter" idx="12"/>
          </p:nvPr>
        </p:nvSpPr>
        <p:spPr>
          <a:xfrm>
            <a:off x="15240000" y="9486898"/>
            <a:ext cx="2133600" cy="365125"/>
          </a:xfrm>
        </p:spPr>
        <p:txBody>
          <a:bodyPr anchor="ctr">
            <a:normAutofit/>
          </a:bodyPr>
          <a:lstStyle/>
          <a:p>
            <a:pPr>
              <a:spcAft>
                <a:spcPts val="600"/>
              </a:spcAft>
            </a:pPr>
            <a:fld id="{B6F15528-21DE-4FAA-801E-634DDDAF4B2B}" type="slidenum">
              <a:rPr lang="en-US" smtClean="0"/>
              <a:pPr>
                <a:spcAft>
                  <a:spcPts val="600"/>
                </a:spcAft>
              </a:pPr>
              <a:t>20</a:t>
            </a:fld>
            <a:endParaRPr lang="en-US"/>
          </a:p>
        </p:txBody>
      </p:sp>
    </p:spTree>
    <p:extLst>
      <p:ext uri="{BB962C8B-B14F-4D97-AF65-F5344CB8AC3E}">
        <p14:creationId xmlns:p14="http://schemas.microsoft.com/office/powerpoint/2010/main" val="15671494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3531ED6-B022-4637-3713-15AF872544F5}"/>
              </a:ext>
            </a:extLst>
          </p:cNvPr>
          <p:cNvSpPr>
            <a:spLocks noGrp="1"/>
          </p:cNvSpPr>
          <p:nvPr>
            <p:ph type="ctrTitle"/>
          </p:nvPr>
        </p:nvSpPr>
        <p:spPr>
          <a:xfrm>
            <a:off x="914400" y="6661431"/>
            <a:ext cx="8153400" cy="1828798"/>
          </a:xfrm>
        </p:spPr>
        <p:txBody>
          <a:bodyPr/>
          <a:lstStyle/>
          <a:p>
            <a:r>
              <a:rPr lang="en-US" sz="8600">
                <a:latin typeface="Arial"/>
                <a:cs typeface="Arial"/>
              </a:rPr>
              <a:t>Let’s Take a Break!</a:t>
            </a:r>
          </a:p>
        </p:txBody>
      </p:sp>
      <p:sp>
        <p:nvSpPr>
          <p:cNvPr id="9" name="Text Placeholder 8">
            <a:extLst>
              <a:ext uri="{FF2B5EF4-FFF2-40B4-BE49-F238E27FC236}">
                <a16:creationId xmlns:a16="http://schemas.microsoft.com/office/drawing/2014/main" id="{13006996-8C2D-B96E-661B-FE86BF6098AF}"/>
              </a:ext>
            </a:extLst>
          </p:cNvPr>
          <p:cNvSpPr>
            <a:spLocks noGrp="1"/>
          </p:cNvSpPr>
          <p:nvPr>
            <p:ph type="body" sz="quarter" idx="10"/>
          </p:nvPr>
        </p:nvSpPr>
        <p:spPr/>
        <p:txBody>
          <a:bodyPr vert="horz" lIns="91440" tIns="45720" rIns="91440" bIns="45720" rtlCol="0" anchor="t">
            <a:normAutofit/>
          </a:bodyPr>
          <a:lstStyle/>
          <a:p>
            <a:r>
              <a:rPr lang="en-US">
                <a:latin typeface="Arial"/>
                <a:cs typeface="Arial"/>
              </a:rPr>
              <a:t>Please be back and ready to continue in </a:t>
            </a:r>
            <a:r>
              <a:rPr lang="en-US">
                <a:solidFill>
                  <a:srgbClr val="FF0000"/>
                </a:solidFill>
                <a:highlight>
                  <a:srgbClr val="FFFF00"/>
                </a:highlight>
                <a:latin typeface="Arial"/>
                <a:cs typeface="Arial"/>
              </a:rPr>
              <a:t>X</a:t>
            </a:r>
            <a:r>
              <a:rPr lang="en-US">
                <a:latin typeface="Arial"/>
                <a:cs typeface="Arial"/>
              </a:rPr>
              <a:t> minutes.</a:t>
            </a:r>
          </a:p>
        </p:txBody>
      </p:sp>
      <p:sp>
        <p:nvSpPr>
          <p:cNvPr id="3" name="Date Placeholder 2">
            <a:extLst>
              <a:ext uri="{FF2B5EF4-FFF2-40B4-BE49-F238E27FC236}">
                <a16:creationId xmlns:a16="http://schemas.microsoft.com/office/drawing/2014/main" id="{1FA9F35D-3F5C-9F8C-6CF5-85029AEBFEAA}"/>
              </a:ext>
            </a:extLst>
          </p:cNvPr>
          <p:cNvSpPr>
            <a:spLocks noGrp="1"/>
          </p:cNvSpPr>
          <p:nvPr>
            <p:ph type="dt" sz="half" idx="4294967295"/>
          </p:nvPr>
        </p:nvSpPr>
        <p:spPr>
          <a:xfrm>
            <a:off x="0" y="9486900"/>
            <a:ext cx="2362200" cy="365125"/>
          </a:xfrm>
        </p:spPr>
        <p:txBody>
          <a:bodyPr/>
          <a:lstStyle/>
          <a:p>
            <a:fld id="{265B7153-2548-4B95-A40A-C44C83D437D5}" type="datetime1">
              <a:rPr lang="en-US" smtClean="0"/>
              <a:t>7/17/2026</a:t>
            </a:fld>
            <a:endParaRPr lang="en-US"/>
          </a:p>
        </p:txBody>
      </p:sp>
      <p:sp>
        <p:nvSpPr>
          <p:cNvPr id="5" name="Slide Number Placeholder 4">
            <a:extLst>
              <a:ext uri="{FF2B5EF4-FFF2-40B4-BE49-F238E27FC236}">
                <a16:creationId xmlns:a16="http://schemas.microsoft.com/office/drawing/2014/main" id="{35FCF21E-5973-FAC2-765C-2839A1FC4C2A}"/>
              </a:ext>
            </a:extLst>
          </p:cNvPr>
          <p:cNvSpPr>
            <a:spLocks noGrp="1"/>
          </p:cNvSpPr>
          <p:nvPr>
            <p:ph type="sldNum" sz="quarter" idx="4294967295"/>
          </p:nvPr>
        </p:nvSpPr>
        <p:spPr>
          <a:xfrm>
            <a:off x="16154400" y="9486900"/>
            <a:ext cx="2133600" cy="365125"/>
          </a:xfrm>
        </p:spPr>
        <p:txBody>
          <a:bodyPr/>
          <a:lstStyle/>
          <a:p>
            <a:fld id="{B6F15528-21DE-4FAA-801E-634DDDAF4B2B}" type="slidenum">
              <a:rPr lang="en-US" smtClean="0"/>
              <a:pPr/>
              <a:t>21</a:t>
            </a:fld>
            <a:endParaRPr lang="en-US"/>
          </a:p>
        </p:txBody>
      </p:sp>
    </p:spTree>
    <p:extLst>
      <p:ext uri="{BB962C8B-B14F-4D97-AF65-F5344CB8AC3E}">
        <p14:creationId xmlns:p14="http://schemas.microsoft.com/office/powerpoint/2010/main" val="3572435751"/>
      </p:ext>
    </p:extLst>
  </p:cSld>
  <p:clrMapOvr>
    <a:masterClrMapping/>
  </p:clrMapOvr>
  <p:extLst>
    <p:ext uri="{6950BFC3-D8DA-4A85-94F7-54DA5524770B}">
      <p188:commentRel xmlns:p188="http://schemas.microsoft.com/office/powerpoint/2018/8/main" r:id="rId3"/>
    </p:ext>
  </p:extLs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D0EA96-0832-1C02-B36E-F530F97630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9218AE-BAC0-4388-F517-04729F22ABE1}"/>
              </a:ext>
            </a:extLst>
          </p:cNvPr>
          <p:cNvSpPr>
            <a:spLocks noGrp="1"/>
          </p:cNvSpPr>
          <p:nvPr>
            <p:ph type="ctrTitle"/>
          </p:nvPr>
        </p:nvSpPr>
        <p:spPr>
          <a:xfrm>
            <a:off x="914400" y="7089124"/>
            <a:ext cx="9890760" cy="1828798"/>
          </a:xfrm>
        </p:spPr>
        <p:txBody>
          <a:bodyPr/>
          <a:lstStyle/>
          <a:p>
            <a:r>
              <a:rPr lang="en-US" sz="8600">
                <a:latin typeface="Arial"/>
                <a:cs typeface="Arial"/>
              </a:rPr>
              <a:t>Welcome Back!</a:t>
            </a:r>
          </a:p>
        </p:txBody>
      </p:sp>
      <p:sp>
        <p:nvSpPr>
          <p:cNvPr id="3" name="Text Placeholder 8">
            <a:extLst>
              <a:ext uri="{FF2B5EF4-FFF2-40B4-BE49-F238E27FC236}">
                <a16:creationId xmlns:a16="http://schemas.microsoft.com/office/drawing/2014/main" id="{8CA0A002-F279-D559-3894-28A81D987245}"/>
              </a:ext>
            </a:extLst>
          </p:cNvPr>
          <p:cNvSpPr>
            <a:spLocks noGrp="1"/>
          </p:cNvSpPr>
          <p:nvPr>
            <p:ph type="body" sz="quarter" idx="10"/>
          </p:nvPr>
        </p:nvSpPr>
        <p:spPr>
          <a:xfrm>
            <a:off x="12801600" y="952500"/>
            <a:ext cx="4572000" cy="2133600"/>
          </a:xfrm>
        </p:spPr>
        <p:txBody>
          <a:bodyPr vert="horz" lIns="91440" tIns="45720" rIns="91440" bIns="45720" rtlCol="0" anchor="t">
            <a:normAutofit/>
          </a:bodyPr>
          <a:lstStyle/>
          <a:p>
            <a:r>
              <a:rPr lang="en-US">
                <a:latin typeface="Arial"/>
                <a:cs typeface="Calibri"/>
              </a:rPr>
              <a:t>We are excited you are here! Let’s get to work! </a:t>
            </a:r>
          </a:p>
        </p:txBody>
      </p:sp>
    </p:spTree>
    <p:extLst>
      <p:ext uri="{BB962C8B-B14F-4D97-AF65-F5344CB8AC3E}">
        <p14:creationId xmlns:p14="http://schemas.microsoft.com/office/powerpoint/2010/main" val="37306807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C24119-CF77-3131-A8D6-19AE5109F7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49E52D-EA44-4F74-CF7B-85CC0F90DA97}"/>
              </a:ext>
            </a:extLst>
          </p:cNvPr>
          <p:cNvSpPr>
            <a:spLocks noGrp="1"/>
          </p:cNvSpPr>
          <p:nvPr>
            <p:ph type="title"/>
          </p:nvPr>
        </p:nvSpPr>
        <p:spPr/>
        <p:txBody>
          <a:bodyPr/>
          <a:lstStyle/>
          <a:p>
            <a:r>
              <a:rPr lang="en-US">
                <a:latin typeface="Arial"/>
                <a:cs typeface="Arial"/>
              </a:rPr>
              <a:t>Lesson 3: Detention Hearings</a:t>
            </a:r>
            <a:endParaRPr lang="en-US">
              <a:latin typeface="Arial" panose="020B0604020202020204" pitchFamily="34" charset="0"/>
              <a:cs typeface="Arial" panose="020B0604020202020204" pitchFamily="34" charset="0"/>
            </a:endParaRPr>
          </a:p>
        </p:txBody>
      </p:sp>
      <p:sp>
        <p:nvSpPr>
          <p:cNvPr id="4" name="Date Placeholder 3">
            <a:extLst>
              <a:ext uri="{FF2B5EF4-FFF2-40B4-BE49-F238E27FC236}">
                <a16:creationId xmlns:a16="http://schemas.microsoft.com/office/drawing/2014/main" id="{45E9C8A1-1493-251B-440F-52CD49C5A1CF}"/>
              </a:ext>
              <a:ext uri="{C183D7F6-B498-43B3-948B-1728B52AA6E4}">
                <adec:decorative xmlns:adec="http://schemas.microsoft.com/office/drawing/2017/decorative" val="1"/>
              </a:ext>
            </a:extLst>
          </p:cNvPr>
          <p:cNvSpPr>
            <a:spLocks noGrp="1"/>
          </p:cNvSpPr>
          <p:nvPr>
            <p:ph type="dt" sz="half" idx="10"/>
          </p:nvPr>
        </p:nvSpPr>
        <p:spPr/>
        <p:txBody>
          <a:bodyPr/>
          <a:lstStyle/>
          <a:p>
            <a:r>
              <a:rPr lang="en-US"/>
              <a:t>2026</a:t>
            </a:r>
          </a:p>
        </p:txBody>
      </p:sp>
      <p:sp>
        <p:nvSpPr>
          <p:cNvPr id="5" name="Slide Number Placeholder 4">
            <a:extLst>
              <a:ext uri="{FF2B5EF4-FFF2-40B4-BE49-F238E27FC236}">
                <a16:creationId xmlns:a16="http://schemas.microsoft.com/office/drawing/2014/main" id="{EBC62DDE-5477-4AC2-63AB-35D03C164EFE}"/>
              </a:ext>
              <a:ext uri="{C183D7F6-B498-43B3-948B-1728B52AA6E4}">
                <adec:decorative xmlns:adec="http://schemas.microsoft.com/office/drawing/2017/decorative" val="0"/>
              </a:ext>
            </a:extLst>
          </p:cNvPr>
          <p:cNvSpPr>
            <a:spLocks noGrp="1"/>
          </p:cNvSpPr>
          <p:nvPr>
            <p:ph type="sldNum" sz="quarter" idx="12"/>
          </p:nvPr>
        </p:nvSpPr>
        <p:spPr/>
        <p:txBody>
          <a:bodyPr/>
          <a:lstStyle/>
          <a:p>
            <a:fld id="{B6F15528-21DE-4FAA-801E-634DDDAF4B2B}" type="slidenum">
              <a:rPr lang="en-US" smtClean="0"/>
              <a:pPr/>
              <a:t>23</a:t>
            </a:fld>
            <a:endParaRPr lang="en-US"/>
          </a:p>
        </p:txBody>
      </p:sp>
    </p:spTree>
    <p:extLst>
      <p:ext uri="{BB962C8B-B14F-4D97-AF65-F5344CB8AC3E}">
        <p14:creationId xmlns:p14="http://schemas.microsoft.com/office/powerpoint/2010/main" val="821032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5B8830-959A-CE69-AC25-A1D3452B3E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3EC04C-E714-E7DB-A0F7-8729E605316B}"/>
              </a:ext>
            </a:extLst>
          </p:cNvPr>
          <p:cNvSpPr>
            <a:spLocks noGrp="1"/>
          </p:cNvSpPr>
          <p:nvPr>
            <p:ph type="title"/>
          </p:nvPr>
        </p:nvSpPr>
        <p:spPr/>
        <p:txBody>
          <a:bodyPr/>
          <a:lstStyle/>
          <a:p>
            <a:r>
              <a:rPr lang="en-US" dirty="0">
                <a:latin typeface="Arial"/>
                <a:cs typeface="Arial"/>
              </a:rPr>
              <a:t>Scenario Detention Hearings </a:t>
            </a:r>
            <a:endParaRPr lang="en-US" dirty="0">
              <a:latin typeface="Arial" panose="020B0604020202020204" pitchFamily="34" charset="0"/>
              <a:cs typeface="Arial" panose="020B0604020202020204" pitchFamily="34" charset="0"/>
            </a:endParaRPr>
          </a:p>
        </p:txBody>
      </p:sp>
      <p:sp>
        <p:nvSpPr>
          <p:cNvPr id="16" name="Text Placeholder 15">
            <a:extLst>
              <a:ext uri="{FF2B5EF4-FFF2-40B4-BE49-F238E27FC236}">
                <a16:creationId xmlns:a16="http://schemas.microsoft.com/office/drawing/2014/main" id="{62CCD97B-6184-4FC7-A563-C13573D077B6}"/>
              </a:ext>
            </a:extLst>
          </p:cNvPr>
          <p:cNvSpPr>
            <a:spLocks noGrp="1"/>
          </p:cNvSpPr>
          <p:nvPr>
            <p:ph idx="1"/>
          </p:nvPr>
        </p:nvSpPr>
        <p:spPr/>
        <p:txBody>
          <a:bodyPr vert="horz" lIns="91440" tIns="45720" rIns="91440" bIns="45720" rtlCol="0" anchor="t">
            <a:normAutofit/>
          </a:bodyPr>
          <a:lstStyle/>
          <a:p>
            <a:pPr marL="0" indent="0">
              <a:buNone/>
            </a:pPr>
            <a:r>
              <a:rPr lang="en-US" sz="3000">
                <a:latin typeface="Arial"/>
                <a:cs typeface="Arial"/>
              </a:rPr>
              <a:t>Upon removal, the worker requests a hearing date with their court to be held within 72 hours. They immediately begin drafting a petition providing details about the allegations of general neglect of Victor and Peter by their parents and physical abuse of Victor by Paul using the JV110 Petition. The worker also begins drafting the Detention Hearing court report. Once a hearing date is scheduled by the court, the worker files the petition along with the completed Detention Hearing court report to the court at a minimum of 24hours before the scheduled hearing date and time. The worker will document that the appropriate parties were noticed and the method in which they were noticed. At the hearing, the Court decides that the children will remain in protective custody and schedules a Jurisdiction/Disposition Hearing; the Court Officer writes notes in CWS-CARES.  When the Minute Orders are issued, the worker records them in the system and uploads the document, associates the assigned attorneys to the cases, and creates the Jurisdiction/Disposition Hearing in CWS-CARES.   </a:t>
            </a:r>
            <a:endParaRPr lang="en-US" sz="3000">
              <a:latin typeface="Arial"/>
              <a:ea typeface="Calibri"/>
              <a:cs typeface="Arial"/>
            </a:endParaRPr>
          </a:p>
        </p:txBody>
      </p:sp>
      <p:sp>
        <p:nvSpPr>
          <p:cNvPr id="4" name="Date Placeholder 3">
            <a:extLst>
              <a:ext uri="{FF2B5EF4-FFF2-40B4-BE49-F238E27FC236}">
                <a16:creationId xmlns:a16="http://schemas.microsoft.com/office/drawing/2014/main" id="{2E2C65AB-7498-EA8A-92EA-D63447FE30D6}"/>
              </a:ext>
            </a:extLst>
          </p:cNvPr>
          <p:cNvSpPr>
            <a:spLocks noGrp="1"/>
          </p:cNvSpPr>
          <p:nvPr>
            <p:ph type="dt" sz="half" idx="10"/>
          </p:nvPr>
        </p:nvSpPr>
        <p:spPr/>
        <p:txBody>
          <a:bodyPr/>
          <a:lstStyle/>
          <a:p>
            <a:r>
              <a:rPr lang="en-US"/>
              <a:t>2026</a:t>
            </a:r>
          </a:p>
        </p:txBody>
      </p:sp>
      <p:sp>
        <p:nvSpPr>
          <p:cNvPr id="6" name="Slide Number Placeholder 5">
            <a:extLst>
              <a:ext uri="{FF2B5EF4-FFF2-40B4-BE49-F238E27FC236}">
                <a16:creationId xmlns:a16="http://schemas.microsoft.com/office/drawing/2014/main" id="{5DA451CB-824F-D7AB-66BA-864B4100680D}"/>
              </a:ext>
            </a:extLst>
          </p:cNvPr>
          <p:cNvSpPr>
            <a:spLocks noGrp="1"/>
          </p:cNvSpPr>
          <p:nvPr>
            <p:ph type="sldNum" sz="quarter" idx="12"/>
          </p:nvPr>
        </p:nvSpPr>
        <p:spPr/>
        <p:txBody>
          <a:bodyPr/>
          <a:lstStyle/>
          <a:p>
            <a:fld id="{B6F15528-21DE-4FAA-801E-634DDDAF4B2B}" type="slidenum">
              <a:rPr lang="en-US" smtClean="0"/>
              <a:pPr/>
              <a:t>24</a:t>
            </a:fld>
            <a:endParaRPr lang="en-US"/>
          </a:p>
        </p:txBody>
      </p:sp>
    </p:spTree>
    <p:extLst>
      <p:ext uri="{BB962C8B-B14F-4D97-AF65-F5344CB8AC3E}">
        <p14:creationId xmlns:p14="http://schemas.microsoft.com/office/powerpoint/2010/main" val="14562066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9C17D8-6FDE-8ABE-8A5F-823E7AC546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619EFD-1B7A-8663-9DDB-97648C41FF40}"/>
              </a:ext>
            </a:extLst>
          </p:cNvPr>
          <p:cNvSpPr>
            <a:spLocks noGrp="1"/>
          </p:cNvSpPr>
          <p:nvPr>
            <p:ph type="title"/>
          </p:nvPr>
        </p:nvSpPr>
        <p:spPr>
          <a:xfrm>
            <a:off x="914400" y="571500"/>
            <a:ext cx="9595126" cy="1776663"/>
          </a:xfrm>
        </p:spPr>
        <p:txBody>
          <a:bodyPr/>
          <a:lstStyle/>
          <a:p>
            <a:r>
              <a:rPr lang="en-US" dirty="0"/>
              <a:t>Lesson 3 Key Actions</a:t>
            </a:r>
          </a:p>
        </p:txBody>
      </p:sp>
      <p:sp>
        <p:nvSpPr>
          <p:cNvPr id="4" name="Text Placeholder 3">
            <a:extLst>
              <a:ext uri="{FF2B5EF4-FFF2-40B4-BE49-F238E27FC236}">
                <a16:creationId xmlns:a16="http://schemas.microsoft.com/office/drawing/2014/main" id="{805ADCD1-D6FD-C4E1-DF95-2B8B5AA07209}"/>
              </a:ext>
            </a:extLst>
          </p:cNvPr>
          <p:cNvSpPr>
            <a:spLocks noGrp="1"/>
          </p:cNvSpPr>
          <p:nvPr>
            <p:ph type="body" sz="half" idx="2"/>
          </p:nvPr>
        </p:nvSpPr>
        <p:spPr>
          <a:xfrm>
            <a:off x="914400" y="2366683"/>
            <a:ext cx="16290758" cy="6967817"/>
          </a:xfrm>
        </p:spPr>
        <p:txBody>
          <a:bodyPr vert="horz" lIns="91440" tIns="45720" rIns="91440" bIns="45720" numCol="2" rtlCol="0" anchor="t">
            <a:normAutofit/>
          </a:bodyPr>
          <a:lstStyle/>
          <a:p>
            <a:pPr marL="457200" indent="-457200">
              <a:buFont typeface="Wingdings" panose="05000000000000000000" pitchFamily="2" charset="2"/>
              <a:buChar char="Ø"/>
            </a:pPr>
            <a:r>
              <a:rPr lang="en-US" sz="3000" dirty="0">
                <a:latin typeface="Arial"/>
                <a:ea typeface="Calibri"/>
                <a:cs typeface="Arial"/>
              </a:rPr>
              <a:t>Create Petition </a:t>
            </a:r>
          </a:p>
          <a:p>
            <a:pPr marL="457200" indent="-457200">
              <a:buFont typeface="Wingdings" panose="05000000000000000000" pitchFamily="2" charset="2"/>
              <a:buChar char="Ø"/>
            </a:pPr>
            <a:r>
              <a:rPr lang="en-US" sz="3000" dirty="0">
                <a:latin typeface="Arial"/>
                <a:ea typeface="Calibri"/>
                <a:cs typeface="Arial"/>
              </a:rPr>
              <a:t>Generate Petition Document  </a:t>
            </a:r>
          </a:p>
          <a:p>
            <a:pPr marL="457200" indent="-457200">
              <a:buFont typeface="Wingdings" panose="05000000000000000000" pitchFamily="2" charset="2"/>
              <a:buChar char="Ø"/>
            </a:pPr>
            <a:r>
              <a:rPr lang="en-US" sz="3000" dirty="0">
                <a:latin typeface="Arial"/>
                <a:ea typeface="Calibri"/>
                <a:cs typeface="Arial"/>
              </a:rPr>
              <a:t>Generate ICWA 10 (A) </a:t>
            </a:r>
          </a:p>
          <a:p>
            <a:pPr marL="457200" indent="-457200">
              <a:buFont typeface="Wingdings" panose="05000000000000000000" pitchFamily="2" charset="2"/>
              <a:buChar char="Ø"/>
            </a:pPr>
            <a:r>
              <a:rPr lang="en-US" sz="3000" dirty="0">
                <a:latin typeface="Arial"/>
                <a:ea typeface="Calibri"/>
                <a:cs typeface="Arial"/>
              </a:rPr>
              <a:t>Submit Petition for Approval </a:t>
            </a:r>
          </a:p>
          <a:p>
            <a:pPr marL="457200" indent="-457200">
              <a:buFont typeface="Wingdings" panose="05000000000000000000" pitchFamily="2" charset="2"/>
              <a:buChar char="Ø"/>
            </a:pPr>
            <a:r>
              <a:rPr lang="en-US" sz="3000" dirty="0">
                <a:latin typeface="Arial"/>
                <a:ea typeface="Calibri"/>
                <a:cs typeface="Arial"/>
              </a:rPr>
              <a:t>Create Detention Hearing</a:t>
            </a:r>
          </a:p>
          <a:p>
            <a:pPr marL="457200" indent="-457200">
              <a:buFont typeface="Wingdings" panose="05000000000000000000" pitchFamily="2" charset="2"/>
              <a:buChar char="Ø"/>
            </a:pPr>
            <a:r>
              <a:rPr lang="en-US" sz="3000" dirty="0">
                <a:latin typeface="Arial"/>
                <a:ea typeface="Calibri"/>
                <a:cs typeface="Arial"/>
              </a:rPr>
              <a:t>Add Participants</a:t>
            </a:r>
          </a:p>
          <a:p>
            <a:pPr marL="457200" indent="-457200">
              <a:buFont typeface="Wingdings" panose="05000000000000000000" pitchFamily="2" charset="2"/>
              <a:buChar char="Ø"/>
            </a:pPr>
            <a:r>
              <a:rPr lang="en-US" sz="3000" dirty="0">
                <a:latin typeface="Arial"/>
                <a:ea typeface="Calibri"/>
                <a:cs typeface="Arial"/>
              </a:rPr>
              <a:t>Create Notice </a:t>
            </a:r>
          </a:p>
          <a:p>
            <a:pPr marL="457200" indent="-457200">
              <a:buFont typeface="Wingdings" panose="05000000000000000000" pitchFamily="2" charset="2"/>
              <a:buChar char="Ø"/>
            </a:pPr>
            <a:r>
              <a:rPr lang="en-US" sz="3000" dirty="0">
                <a:latin typeface="Arial"/>
                <a:ea typeface="Calibri"/>
                <a:cs typeface="Arial"/>
              </a:rPr>
              <a:t>Document Notice Distribution </a:t>
            </a:r>
          </a:p>
          <a:p>
            <a:pPr marL="457200" indent="-457200">
              <a:buFont typeface="Wingdings" panose="05000000000000000000" pitchFamily="2" charset="2"/>
              <a:buChar char="Ø"/>
            </a:pPr>
            <a:r>
              <a:rPr lang="en-US" sz="3000" dirty="0">
                <a:latin typeface="Arial"/>
                <a:ea typeface="Calibri"/>
                <a:cs typeface="Arial"/>
              </a:rPr>
              <a:t>Generate Notice Documents </a:t>
            </a:r>
          </a:p>
          <a:p>
            <a:pPr marL="457200" indent="-457200">
              <a:buFont typeface="Wingdings" panose="05000000000000000000" pitchFamily="2" charset="2"/>
              <a:buChar char="Ø"/>
            </a:pPr>
            <a:r>
              <a:rPr lang="en-US" sz="3000" dirty="0">
                <a:latin typeface="Arial"/>
                <a:ea typeface="Calibri"/>
                <a:cs typeface="Arial"/>
              </a:rPr>
              <a:t>Generate ICWA 30 </a:t>
            </a:r>
          </a:p>
          <a:p>
            <a:pPr marL="457200" indent="-457200">
              <a:buFont typeface="Wingdings" panose="05000000000000000000" pitchFamily="2" charset="2"/>
              <a:buChar char="Ø"/>
            </a:pPr>
            <a:r>
              <a:rPr lang="en-US" sz="3000" dirty="0">
                <a:latin typeface="Arial"/>
                <a:ea typeface="Calibri"/>
                <a:cs typeface="Arial"/>
              </a:rPr>
              <a:t>Create the Court Report </a:t>
            </a:r>
          </a:p>
          <a:p>
            <a:pPr marL="457200" indent="-457200">
              <a:buFont typeface="Wingdings" panose="05000000000000000000" pitchFamily="2" charset="2"/>
              <a:buChar char="Ø"/>
            </a:pPr>
            <a:r>
              <a:rPr lang="en-US" sz="3000" dirty="0">
                <a:latin typeface="Arial"/>
                <a:ea typeface="Calibri"/>
                <a:cs typeface="Arial"/>
              </a:rPr>
              <a:t>Generate Court Report </a:t>
            </a:r>
          </a:p>
          <a:p>
            <a:pPr marL="457200" indent="-457200">
              <a:buFont typeface="Wingdings" panose="05000000000000000000" pitchFamily="2" charset="2"/>
              <a:buChar char="Ø"/>
            </a:pPr>
            <a:r>
              <a:rPr lang="en-US" sz="3000" dirty="0">
                <a:latin typeface="Arial"/>
                <a:ea typeface="Calibri"/>
                <a:cs typeface="Arial"/>
              </a:rPr>
              <a:t>Download the Court Report </a:t>
            </a:r>
          </a:p>
          <a:p>
            <a:pPr marL="457200" indent="-457200">
              <a:buFont typeface="Wingdings" panose="05000000000000000000" pitchFamily="2" charset="2"/>
              <a:buChar char="Ø"/>
            </a:pPr>
            <a:r>
              <a:rPr lang="en-US" sz="3000" dirty="0">
                <a:latin typeface="Arial"/>
                <a:ea typeface="Calibri"/>
                <a:cs typeface="Arial"/>
              </a:rPr>
              <a:t>Merge Documents </a:t>
            </a:r>
          </a:p>
          <a:p>
            <a:pPr marL="457200" indent="-457200">
              <a:buFont typeface="Wingdings" panose="05000000000000000000" pitchFamily="2" charset="2"/>
              <a:buChar char="Ø"/>
            </a:pPr>
            <a:r>
              <a:rPr lang="en-US" sz="3000" dirty="0">
                <a:latin typeface="Arial"/>
                <a:ea typeface="Calibri"/>
                <a:cs typeface="Arial"/>
              </a:rPr>
              <a:t>Packet/Document Distribution </a:t>
            </a:r>
          </a:p>
          <a:p>
            <a:pPr marL="457200" indent="-457200">
              <a:buFont typeface="Wingdings" panose="05000000000000000000" pitchFamily="2" charset="2"/>
              <a:buChar char="Ø"/>
            </a:pPr>
            <a:r>
              <a:rPr lang="en-US" sz="3000" dirty="0">
                <a:latin typeface="Arial"/>
                <a:ea typeface="Calibri"/>
                <a:cs typeface="Arial"/>
              </a:rPr>
              <a:t>Document the Court Officer Notes </a:t>
            </a:r>
          </a:p>
          <a:p>
            <a:pPr marL="457200" indent="-457200">
              <a:buFont typeface="Wingdings" panose="05000000000000000000" pitchFamily="2" charset="2"/>
              <a:buChar char="Ø"/>
            </a:pPr>
            <a:r>
              <a:rPr lang="en-US" sz="3000" dirty="0">
                <a:latin typeface="Arial"/>
                <a:ea typeface="Calibri"/>
                <a:cs typeface="Arial"/>
              </a:rPr>
              <a:t>Update Hearing Details </a:t>
            </a:r>
          </a:p>
          <a:p>
            <a:pPr marL="457200" indent="-457200">
              <a:buFont typeface="Wingdings" panose="05000000000000000000" pitchFamily="2" charset="2"/>
              <a:buChar char="Ø"/>
            </a:pPr>
            <a:r>
              <a:rPr lang="en-US" sz="3000" dirty="0">
                <a:latin typeface="Arial"/>
                <a:ea typeface="Calibri"/>
                <a:cs typeface="Arial"/>
              </a:rPr>
              <a:t>Document Court Case Numbers </a:t>
            </a:r>
          </a:p>
          <a:p>
            <a:pPr marL="457200" indent="-457200">
              <a:buFont typeface="Wingdings" panose="05000000000000000000" pitchFamily="2" charset="2"/>
              <a:buChar char="Ø"/>
            </a:pPr>
            <a:r>
              <a:rPr lang="en-US" sz="3000" dirty="0">
                <a:latin typeface="Arial"/>
                <a:ea typeface="Calibri"/>
                <a:cs typeface="Arial"/>
              </a:rPr>
              <a:t>Document Court Minute Orders </a:t>
            </a:r>
          </a:p>
          <a:p>
            <a:pPr marL="457200" indent="-457200">
              <a:buFont typeface="Wingdings" panose="05000000000000000000" pitchFamily="2" charset="2"/>
              <a:buChar char="Ø"/>
            </a:pPr>
            <a:r>
              <a:rPr lang="en-US" sz="3000" dirty="0">
                <a:latin typeface="Arial"/>
                <a:ea typeface="Calibri"/>
                <a:cs typeface="Arial"/>
              </a:rPr>
              <a:t>Add Attorney </a:t>
            </a:r>
          </a:p>
          <a:p>
            <a:pPr marL="457200" indent="-457200">
              <a:buFont typeface="Wingdings" panose="05000000000000000000" pitchFamily="2" charset="2"/>
              <a:buChar char="Ø"/>
            </a:pPr>
            <a:r>
              <a:rPr lang="en-US" sz="3000" dirty="0">
                <a:latin typeface="Arial"/>
                <a:ea typeface="Calibri"/>
                <a:cs typeface="Arial"/>
              </a:rPr>
              <a:t>Schedule Jurisdiction/Jurisdiction-Disposition Hearing  </a:t>
            </a:r>
          </a:p>
          <a:p>
            <a:pPr marL="457200" indent="-457200">
              <a:buFont typeface="Wingdings" panose="05000000000000000000" pitchFamily="2" charset="2"/>
              <a:buChar char="Ø"/>
            </a:pPr>
            <a:r>
              <a:rPr lang="en-US" sz="3000" dirty="0">
                <a:latin typeface="Arial"/>
                <a:ea typeface="Calibri"/>
                <a:cs typeface="Arial"/>
              </a:rPr>
              <a:t>Linking the Petition to the Hearing </a:t>
            </a:r>
          </a:p>
        </p:txBody>
      </p:sp>
      <p:sp>
        <p:nvSpPr>
          <p:cNvPr id="5" name="Date Placeholder 4">
            <a:extLst>
              <a:ext uri="{FF2B5EF4-FFF2-40B4-BE49-F238E27FC236}">
                <a16:creationId xmlns:a16="http://schemas.microsoft.com/office/drawing/2014/main" id="{08742944-6E9B-B192-BF26-2AAD94D260B2}"/>
              </a:ext>
            </a:extLst>
          </p:cNvPr>
          <p:cNvSpPr>
            <a:spLocks noGrp="1"/>
          </p:cNvSpPr>
          <p:nvPr>
            <p:ph type="dt" sz="half" idx="10"/>
          </p:nvPr>
        </p:nvSpPr>
        <p:spPr/>
        <p:txBody>
          <a:bodyPr/>
          <a:lstStyle/>
          <a:p>
            <a:r>
              <a:rPr lang="en-US"/>
              <a:t>2026</a:t>
            </a:r>
          </a:p>
        </p:txBody>
      </p:sp>
    </p:spTree>
    <p:extLst>
      <p:ext uri="{BB962C8B-B14F-4D97-AF65-F5344CB8AC3E}">
        <p14:creationId xmlns:p14="http://schemas.microsoft.com/office/powerpoint/2010/main" val="22820707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6886EB-9D5E-C94A-EAB9-37CB383FBB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F8D309-FDAB-3218-80A7-80882266AB1A}"/>
              </a:ext>
            </a:extLst>
          </p:cNvPr>
          <p:cNvSpPr>
            <a:spLocks noGrp="1"/>
          </p:cNvSpPr>
          <p:nvPr>
            <p:ph type="title"/>
          </p:nvPr>
        </p:nvSpPr>
        <p:spPr>
          <a:xfrm>
            <a:off x="941294" y="571500"/>
            <a:ext cx="3514819" cy="3962399"/>
          </a:xfrm>
        </p:spPr>
        <p:txBody>
          <a:bodyPr anchor="b">
            <a:normAutofit/>
          </a:bodyPr>
          <a:lstStyle/>
          <a:p>
            <a:r>
              <a:rPr lang="en-US" dirty="0"/>
              <a:t>Lesson 3</a:t>
            </a:r>
            <a:br>
              <a:rPr lang="en-US" dirty="0"/>
            </a:br>
            <a:r>
              <a:rPr lang="en-US" dirty="0"/>
              <a:t>Follow-Up</a:t>
            </a:r>
          </a:p>
        </p:txBody>
      </p:sp>
      <p:pic>
        <p:nvPicPr>
          <p:cNvPr id="10" name="Picture Placeholder 9">
            <a:extLst>
              <a:ext uri="{FF2B5EF4-FFF2-40B4-BE49-F238E27FC236}">
                <a16:creationId xmlns:a16="http://schemas.microsoft.com/office/drawing/2014/main" id="{52DCC1DE-28E7-EE79-978E-FE587D543E38}"/>
              </a:ext>
              <a:ext uri="{C183D7F6-B498-43B3-948B-1728B52AA6E4}">
                <adec:decorative xmlns:adec="http://schemas.microsoft.com/office/drawing/2017/decorative" val="1"/>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r="2134"/>
          <a:stretch>
            <a:fillRect/>
          </a:stretch>
        </p:blipFill>
        <p:spPr>
          <a:xfrm>
            <a:off x="5809129" y="1203513"/>
            <a:ext cx="11564471" cy="787081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Text Placeholder 7">
            <a:extLst>
              <a:ext uri="{FF2B5EF4-FFF2-40B4-BE49-F238E27FC236}">
                <a16:creationId xmlns:a16="http://schemas.microsoft.com/office/drawing/2014/main" id="{1D3B24D9-61C0-30E7-ADB8-693C6E77A4D9}"/>
              </a:ext>
            </a:extLst>
          </p:cNvPr>
          <p:cNvSpPr>
            <a:spLocks noGrp="1"/>
          </p:cNvSpPr>
          <p:nvPr>
            <p:ph type="body" sz="half" idx="2"/>
          </p:nvPr>
        </p:nvSpPr>
        <p:spPr>
          <a:xfrm>
            <a:off x="939289" y="4838700"/>
            <a:ext cx="3516824" cy="4458419"/>
          </a:xfrm>
        </p:spPr>
        <p:txBody>
          <a:bodyPr>
            <a:normAutofit/>
          </a:bodyPr>
          <a:lstStyle/>
          <a:p>
            <a:r>
              <a:rPr lang="en-US"/>
              <a:t>Any questions?</a:t>
            </a:r>
          </a:p>
        </p:txBody>
      </p:sp>
      <p:sp>
        <p:nvSpPr>
          <p:cNvPr id="3" name="Date Placeholder 2">
            <a:extLst>
              <a:ext uri="{FF2B5EF4-FFF2-40B4-BE49-F238E27FC236}">
                <a16:creationId xmlns:a16="http://schemas.microsoft.com/office/drawing/2014/main" id="{BAECBE85-6F89-3021-B213-686A2DB562AB}"/>
              </a:ext>
            </a:extLst>
          </p:cNvPr>
          <p:cNvSpPr>
            <a:spLocks noGrp="1"/>
          </p:cNvSpPr>
          <p:nvPr>
            <p:ph type="dt" sz="half" idx="10"/>
          </p:nvPr>
        </p:nvSpPr>
        <p:spPr>
          <a:xfrm>
            <a:off x="914400" y="9486900"/>
            <a:ext cx="2362200" cy="365123"/>
          </a:xfrm>
        </p:spPr>
        <p:txBody>
          <a:bodyPr anchor="ctr">
            <a:normAutofit/>
          </a:bodyPr>
          <a:lstStyle/>
          <a:p>
            <a:pPr>
              <a:spcAft>
                <a:spcPts val="600"/>
              </a:spcAft>
            </a:pPr>
            <a:r>
              <a:rPr lang="en-US"/>
              <a:t>2026</a:t>
            </a:r>
          </a:p>
        </p:txBody>
      </p:sp>
      <p:sp>
        <p:nvSpPr>
          <p:cNvPr id="5" name="Slide Number Placeholder 4">
            <a:extLst>
              <a:ext uri="{FF2B5EF4-FFF2-40B4-BE49-F238E27FC236}">
                <a16:creationId xmlns:a16="http://schemas.microsoft.com/office/drawing/2014/main" id="{CE28DFF6-AECB-FC6A-D28A-6BD41CF33395}"/>
              </a:ext>
            </a:extLst>
          </p:cNvPr>
          <p:cNvSpPr>
            <a:spLocks noGrp="1"/>
          </p:cNvSpPr>
          <p:nvPr>
            <p:ph type="sldNum" sz="quarter" idx="12"/>
          </p:nvPr>
        </p:nvSpPr>
        <p:spPr>
          <a:xfrm>
            <a:off x="15240000" y="9486898"/>
            <a:ext cx="2133600" cy="365125"/>
          </a:xfrm>
        </p:spPr>
        <p:txBody>
          <a:bodyPr anchor="ctr">
            <a:normAutofit/>
          </a:bodyPr>
          <a:lstStyle/>
          <a:p>
            <a:pPr>
              <a:spcAft>
                <a:spcPts val="600"/>
              </a:spcAft>
            </a:pPr>
            <a:fld id="{B6F15528-21DE-4FAA-801E-634DDDAF4B2B}" type="slidenum">
              <a:rPr lang="en-US" smtClean="0"/>
              <a:pPr>
                <a:spcAft>
                  <a:spcPts val="600"/>
                </a:spcAft>
              </a:pPr>
              <a:t>26</a:t>
            </a:fld>
            <a:endParaRPr lang="en-US"/>
          </a:p>
        </p:txBody>
      </p:sp>
    </p:spTree>
    <p:extLst>
      <p:ext uri="{BB962C8B-B14F-4D97-AF65-F5344CB8AC3E}">
        <p14:creationId xmlns:p14="http://schemas.microsoft.com/office/powerpoint/2010/main" val="14926057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3531ED6-B022-4637-3713-15AF872544F5}"/>
              </a:ext>
            </a:extLst>
          </p:cNvPr>
          <p:cNvSpPr>
            <a:spLocks noGrp="1"/>
          </p:cNvSpPr>
          <p:nvPr>
            <p:ph type="ctrTitle"/>
          </p:nvPr>
        </p:nvSpPr>
        <p:spPr>
          <a:xfrm>
            <a:off x="914400" y="6661431"/>
            <a:ext cx="8153400" cy="1828798"/>
          </a:xfrm>
        </p:spPr>
        <p:txBody>
          <a:bodyPr/>
          <a:lstStyle/>
          <a:p>
            <a:r>
              <a:rPr lang="en-US" sz="8600" dirty="0">
                <a:latin typeface="Arial"/>
                <a:cs typeface="Arial"/>
              </a:rPr>
              <a:t>Let’s Take a Break! </a:t>
            </a:r>
          </a:p>
        </p:txBody>
      </p:sp>
      <p:sp>
        <p:nvSpPr>
          <p:cNvPr id="9" name="Text Placeholder 8">
            <a:extLst>
              <a:ext uri="{FF2B5EF4-FFF2-40B4-BE49-F238E27FC236}">
                <a16:creationId xmlns:a16="http://schemas.microsoft.com/office/drawing/2014/main" id="{13006996-8C2D-B96E-661B-FE86BF6098AF}"/>
              </a:ext>
            </a:extLst>
          </p:cNvPr>
          <p:cNvSpPr>
            <a:spLocks noGrp="1"/>
          </p:cNvSpPr>
          <p:nvPr>
            <p:ph type="body" sz="quarter" idx="10"/>
          </p:nvPr>
        </p:nvSpPr>
        <p:spPr/>
        <p:txBody>
          <a:bodyPr vert="horz" lIns="91440" tIns="45720" rIns="91440" bIns="45720" rtlCol="0" anchor="t">
            <a:normAutofit/>
          </a:bodyPr>
          <a:lstStyle/>
          <a:p>
            <a:r>
              <a:rPr lang="en-US">
                <a:latin typeface="Arial"/>
                <a:cs typeface="Arial"/>
              </a:rPr>
              <a:t>Please be back and ready to continue in 10 minutes.</a:t>
            </a:r>
          </a:p>
        </p:txBody>
      </p:sp>
      <p:sp>
        <p:nvSpPr>
          <p:cNvPr id="3" name="Date Placeholder 2">
            <a:extLst>
              <a:ext uri="{FF2B5EF4-FFF2-40B4-BE49-F238E27FC236}">
                <a16:creationId xmlns:a16="http://schemas.microsoft.com/office/drawing/2014/main" id="{1FA9F35D-3F5C-9F8C-6CF5-85029AEBFEAA}"/>
              </a:ext>
            </a:extLst>
          </p:cNvPr>
          <p:cNvSpPr>
            <a:spLocks noGrp="1"/>
          </p:cNvSpPr>
          <p:nvPr>
            <p:ph type="dt" sz="half" idx="4294967295"/>
          </p:nvPr>
        </p:nvSpPr>
        <p:spPr>
          <a:xfrm>
            <a:off x="0" y="9486900"/>
            <a:ext cx="2362200" cy="365125"/>
          </a:xfrm>
        </p:spPr>
        <p:txBody>
          <a:bodyPr/>
          <a:lstStyle/>
          <a:p>
            <a:fld id="{265B7153-2548-4B95-A40A-C44C83D437D5}" type="datetime1">
              <a:rPr lang="en-US" smtClean="0"/>
              <a:t>7/17/2026</a:t>
            </a:fld>
            <a:endParaRPr lang="en-US"/>
          </a:p>
        </p:txBody>
      </p:sp>
      <p:sp>
        <p:nvSpPr>
          <p:cNvPr id="5" name="Slide Number Placeholder 4">
            <a:extLst>
              <a:ext uri="{FF2B5EF4-FFF2-40B4-BE49-F238E27FC236}">
                <a16:creationId xmlns:a16="http://schemas.microsoft.com/office/drawing/2014/main" id="{35FCF21E-5973-FAC2-765C-2839A1FC4C2A}"/>
              </a:ext>
            </a:extLst>
          </p:cNvPr>
          <p:cNvSpPr>
            <a:spLocks noGrp="1"/>
          </p:cNvSpPr>
          <p:nvPr>
            <p:ph type="sldNum" sz="quarter" idx="4294967295"/>
          </p:nvPr>
        </p:nvSpPr>
        <p:spPr>
          <a:xfrm>
            <a:off x="16154400" y="9486900"/>
            <a:ext cx="2133600" cy="365125"/>
          </a:xfrm>
        </p:spPr>
        <p:txBody>
          <a:bodyPr/>
          <a:lstStyle/>
          <a:p>
            <a:fld id="{B6F15528-21DE-4FAA-801E-634DDDAF4B2B}" type="slidenum">
              <a:rPr lang="en-US" smtClean="0"/>
              <a:pPr/>
              <a:t>27</a:t>
            </a:fld>
            <a:endParaRPr lang="en-US"/>
          </a:p>
        </p:txBody>
      </p:sp>
    </p:spTree>
    <p:extLst>
      <p:ext uri="{BB962C8B-B14F-4D97-AF65-F5344CB8AC3E}">
        <p14:creationId xmlns:p14="http://schemas.microsoft.com/office/powerpoint/2010/main" val="38788315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D0EA96-0832-1C02-B36E-F530F97630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9218AE-BAC0-4388-F517-04729F22ABE1}"/>
              </a:ext>
            </a:extLst>
          </p:cNvPr>
          <p:cNvSpPr>
            <a:spLocks noGrp="1"/>
          </p:cNvSpPr>
          <p:nvPr>
            <p:ph type="ctrTitle"/>
          </p:nvPr>
        </p:nvSpPr>
        <p:spPr>
          <a:xfrm>
            <a:off x="914400" y="7089124"/>
            <a:ext cx="9890760" cy="1828798"/>
          </a:xfrm>
        </p:spPr>
        <p:txBody>
          <a:bodyPr/>
          <a:lstStyle/>
          <a:p>
            <a:r>
              <a:rPr lang="en-US" sz="8600" dirty="0">
                <a:latin typeface="Arial"/>
                <a:cs typeface="Arial"/>
              </a:rPr>
              <a:t>Welcome Back! </a:t>
            </a:r>
          </a:p>
        </p:txBody>
      </p:sp>
      <p:sp>
        <p:nvSpPr>
          <p:cNvPr id="3" name="Text Placeholder 8">
            <a:extLst>
              <a:ext uri="{FF2B5EF4-FFF2-40B4-BE49-F238E27FC236}">
                <a16:creationId xmlns:a16="http://schemas.microsoft.com/office/drawing/2014/main" id="{8CA0A002-F279-D559-3894-28A81D987245}"/>
              </a:ext>
            </a:extLst>
          </p:cNvPr>
          <p:cNvSpPr>
            <a:spLocks noGrp="1"/>
          </p:cNvSpPr>
          <p:nvPr>
            <p:ph type="body" sz="quarter" idx="10"/>
          </p:nvPr>
        </p:nvSpPr>
        <p:spPr>
          <a:xfrm>
            <a:off x="12801600" y="952500"/>
            <a:ext cx="4572000" cy="2133600"/>
          </a:xfrm>
        </p:spPr>
        <p:txBody>
          <a:bodyPr vert="horz" lIns="91440" tIns="45720" rIns="91440" bIns="45720" rtlCol="0" anchor="t">
            <a:normAutofit/>
          </a:bodyPr>
          <a:lstStyle/>
          <a:p>
            <a:r>
              <a:rPr lang="en-US">
                <a:latin typeface="Arial"/>
                <a:cs typeface="Calibri"/>
              </a:rPr>
              <a:t>We are excited you are here! Let’s get to work! </a:t>
            </a:r>
          </a:p>
        </p:txBody>
      </p:sp>
    </p:spTree>
    <p:extLst>
      <p:ext uri="{BB962C8B-B14F-4D97-AF65-F5344CB8AC3E}">
        <p14:creationId xmlns:p14="http://schemas.microsoft.com/office/powerpoint/2010/main" val="32567032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C0A48-F740-0A3B-0631-F229C34386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9B5433-E3C7-5B2C-C893-06BF0F34787E}"/>
              </a:ext>
            </a:extLst>
          </p:cNvPr>
          <p:cNvSpPr>
            <a:spLocks noGrp="1"/>
          </p:cNvSpPr>
          <p:nvPr>
            <p:ph type="title"/>
          </p:nvPr>
        </p:nvSpPr>
        <p:spPr/>
        <p:txBody>
          <a:bodyPr/>
          <a:lstStyle/>
          <a:p>
            <a:r>
              <a:rPr lang="en-US">
                <a:latin typeface="Arial"/>
                <a:cs typeface="Arial"/>
              </a:rPr>
              <a:t>Lesson 4: Other Courts Functionality</a:t>
            </a:r>
            <a:endParaRPr lang="en-US">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EEB4EAA6-64F3-085A-F4EF-B5C908F6A730}"/>
              </a:ext>
            </a:extLst>
          </p:cNvPr>
          <p:cNvSpPr>
            <a:spLocks noGrp="1"/>
          </p:cNvSpPr>
          <p:nvPr>
            <p:ph type="sldNum" sz="quarter" idx="12"/>
          </p:nvPr>
        </p:nvSpPr>
        <p:spPr/>
        <p:txBody>
          <a:bodyPr/>
          <a:lstStyle/>
          <a:p>
            <a:fld id="{B6F15528-21DE-4FAA-801E-634DDDAF4B2B}" type="slidenum">
              <a:rPr lang="en-US" smtClean="0"/>
              <a:pPr/>
              <a:t>29</a:t>
            </a:fld>
            <a:endParaRPr lang="en-US"/>
          </a:p>
        </p:txBody>
      </p:sp>
      <p:sp>
        <p:nvSpPr>
          <p:cNvPr id="4" name="Date Placeholder 3">
            <a:extLst>
              <a:ext uri="{FF2B5EF4-FFF2-40B4-BE49-F238E27FC236}">
                <a16:creationId xmlns:a16="http://schemas.microsoft.com/office/drawing/2014/main" id="{5BE45A36-AFE2-F44B-AE8C-339ECC2ECC12}"/>
              </a:ext>
              <a:ext uri="{C183D7F6-B498-43B3-948B-1728B52AA6E4}">
                <adec:decorative xmlns:adec="http://schemas.microsoft.com/office/drawing/2017/decorative" val="1"/>
              </a:ext>
            </a:extLst>
          </p:cNvPr>
          <p:cNvSpPr>
            <a:spLocks noGrp="1"/>
          </p:cNvSpPr>
          <p:nvPr>
            <p:ph type="dt" sz="half" idx="10"/>
          </p:nvPr>
        </p:nvSpPr>
        <p:spPr/>
        <p:txBody>
          <a:bodyPr/>
          <a:lstStyle/>
          <a:p>
            <a:r>
              <a:rPr lang="en-US"/>
              <a:t>2026</a:t>
            </a:r>
          </a:p>
        </p:txBody>
      </p:sp>
    </p:spTree>
    <p:extLst>
      <p:ext uri="{BB962C8B-B14F-4D97-AF65-F5344CB8AC3E}">
        <p14:creationId xmlns:p14="http://schemas.microsoft.com/office/powerpoint/2010/main" val="6345741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5024F-A075-DA1D-71DF-41B455D0701B}"/>
              </a:ext>
            </a:extLst>
          </p:cNvPr>
          <p:cNvSpPr>
            <a:spLocks noGrp="1"/>
          </p:cNvSpPr>
          <p:nvPr>
            <p:ph type="title"/>
          </p:nvPr>
        </p:nvSpPr>
        <p:spPr/>
        <p:txBody>
          <a:bodyPr/>
          <a:lstStyle/>
          <a:p>
            <a:r>
              <a:rPr lang="en-US"/>
              <a:t>Ground Rules &amp; Housekeeping</a:t>
            </a:r>
          </a:p>
        </p:txBody>
      </p:sp>
      <p:sp>
        <p:nvSpPr>
          <p:cNvPr id="3" name="Text Placeholder 2">
            <a:extLst>
              <a:ext uri="{FF2B5EF4-FFF2-40B4-BE49-F238E27FC236}">
                <a16:creationId xmlns:a16="http://schemas.microsoft.com/office/drawing/2014/main" id="{672B96C7-7DA0-F225-A3AA-3BDB6F76534C}"/>
              </a:ext>
            </a:extLst>
          </p:cNvPr>
          <p:cNvSpPr>
            <a:spLocks noGrp="1"/>
          </p:cNvSpPr>
          <p:nvPr>
            <p:ph type="body" idx="1"/>
          </p:nvPr>
        </p:nvSpPr>
        <p:spPr>
          <a:xfrm>
            <a:off x="914398" y="2425823"/>
            <a:ext cx="718459" cy="858716"/>
          </a:xfrm>
        </p:spPr>
        <p:txBody>
          <a:bodyPr/>
          <a:lstStyle/>
          <a:p>
            <a:r>
              <a:rPr lang="en-US"/>
              <a:t>01</a:t>
            </a:r>
          </a:p>
        </p:txBody>
      </p:sp>
      <p:sp>
        <p:nvSpPr>
          <p:cNvPr id="28" name="Text Placeholder 4">
            <a:extLst>
              <a:ext uri="{FF2B5EF4-FFF2-40B4-BE49-F238E27FC236}">
                <a16:creationId xmlns:a16="http://schemas.microsoft.com/office/drawing/2014/main" id="{40A2E33C-8CCD-424E-F5D3-B06D0FD49AFC}"/>
              </a:ext>
            </a:extLst>
          </p:cNvPr>
          <p:cNvSpPr>
            <a:spLocks noGrp="1"/>
          </p:cNvSpPr>
          <p:nvPr>
            <p:ph type="body" sz="quarter" idx="3"/>
          </p:nvPr>
        </p:nvSpPr>
        <p:spPr>
          <a:xfrm>
            <a:off x="908536" y="2970211"/>
            <a:ext cx="4038603" cy="1020763"/>
          </a:xfrm>
        </p:spPr>
        <p:txBody>
          <a:bodyPr>
            <a:normAutofit/>
          </a:bodyPr>
          <a:lstStyle/>
          <a:p>
            <a:r>
              <a:rPr lang="en-US">
                <a:solidFill>
                  <a:srgbClr val="1BA7FA"/>
                </a:solidFill>
                <a:latin typeface="Arial" panose="020B0604020202020204" pitchFamily="34" charset="0"/>
                <a:cs typeface="Arial" panose="020B0604020202020204" pitchFamily="34" charset="0"/>
              </a:rPr>
              <a:t>Stay Engaged</a:t>
            </a:r>
          </a:p>
        </p:txBody>
      </p:sp>
      <p:sp>
        <p:nvSpPr>
          <p:cNvPr id="32" name="Content Placeholder 3">
            <a:extLst>
              <a:ext uri="{FF2B5EF4-FFF2-40B4-BE49-F238E27FC236}">
                <a16:creationId xmlns:a16="http://schemas.microsoft.com/office/drawing/2014/main" id="{9BAA5539-F6A4-CBD5-658D-63C7A616817E}"/>
              </a:ext>
            </a:extLst>
          </p:cNvPr>
          <p:cNvSpPr>
            <a:spLocks noGrp="1"/>
          </p:cNvSpPr>
          <p:nvPr>
            <p:ph sz="half" idx="2"/>
          </p:nvPr>
        </p:nvSpPr>
        <p:spPr>
          <a:xfrm>
            <a:off x="757235" y="4038600"/>
            <a:ext cx="4038602" cy="2324100"/>
          </a:xfrm>
        </p:spPr>
        <p:txBody>
          <a:bodyPr vert="horz" lIns="91440" tIns="45720" rIns="91440" bIns="45720" rtlCol="0" anchor="t">
            <a:normAutofit/>
          </a:bodyPr>
          <a:lstStyle/>
          <a:p>
            <a:r>
              <a:rPr lang="en-US" sz="2400">
                <a:latin typeface="Arial"/>
                <a:cs typeface="Arial"/>
              </a:rPr>
              <a:t>Follow along with your trainer(s) throughout the session.</a:t>
            </a:r>
          </a:p>
        </p:txBody>
      </p:sp>
      <p:sp>
        <p:nvSpPr>
          <p:cNvPr id="19" name="Text Placeholder 2">
            <a:extLst>
              <a:ext uri="{FF2B5EF4-FFF2-40B4-BE49-F238E27FC236}">
                <a16:creationId xmlns:a16="http://schemas.microsoft.com/office/drawing/2014/main" id="{FE406582-24B7-4DE4-7495-995C93ED017A}"/>
              </a:ext>
            </a:extLst>
          </p:cNvPr>
          <p:cNvSpPr txBox="1">
            <a:spLocks/>
          </p:cNvSpPr>
          <p:nvPr/>
        </p:nvSpPr>
        <p:spPr>
          <a:xfrm>
            <a:off x="5111260" y="2422464"/>
            <a:ext cx="718459" cy="858716"/>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Font typeface="Arial" pitchFamily="34" charset="0"/>
              <a:buNone/>
              <a:defRPr sz="3200" b="0" kern="1200">
                <a:solidFill>
                  <a:srgbClr val="053D53"/>
                </a:solidFill>
                <a:latin typeface="Calibri" panose="020F0502020204030204" pitchFamily="34" charset="0"/>
                <a:ea typeface="+mn-ea"/>
                <a:cs typeface="Calibri" panose="020F0502020204030204" pitchFamily="34" charset="0"/>
              </a:defRPr>
            </a:lvl1pPr>
            <a:lvl2pPr marL="457200" indent="0" algn="l" defTabSz="914400" rtl="0" eaLnBrk="1" latinLnBrk="0" hangingPunct="1">
              <a:spcBef>
                <a:spcPct val="20000"/>
              </a:spcBef>
              <a:buFont typeface="Arial" panose="020B0604020202020204" pitchFamily="34" charset="0"/>
              <a:buNone/>
              <a:defRPr sz="2000" b="1" kern="1200">
                <a:solidFill>
                  <a:srgbClr val="053D53"/>
                </a:solidFill>
                <a:latin typeface="Calibri" panose="020F0502020204030204" pitchFamily="34" charset="0"/>
                <a:ea typeface="+mn-ea"/>
                <a:cs typeface="Calibri" panose="020F0502020204030204" pitchFamily="34" charset="0"/>
              </a:defRPr>
            </a:lvl2pPr>
            <a:lvl3pPr marL="914400" indent="0" algn="l" defTabSz="914400" rtl="0" eaLnBrk="1" latinLnBrk="0" hangingPunct="1">
              <a:spcBef>
                <a:spcPct val="20000"/>
              </a:spcBef>
              <a:buFont typeface="Arial" pitchFamily="34" charset="0"/>
              <a:buNone/>
              <a:defRPr sz="1800" b="1" kern="1200">
                <a:solidFill>
                  <a:srgbClr val="053D53"/>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spcBef>
                <a:spcPct val="20000"/>
              </a:spcBef>
              <a:buFont typeface="Arial" panose="020B0604020202020204" pitchFamily="34" charset="0"/>
              <a:buNone/>
              <a:defRPr sz="1600" b="1" kern="1200">
                <a:solidFill>
                  <a:srgbClr val="053D53"/>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spcBef>
                <a:spcPct val="20000"/>
              </a:spcBef>
              <a:buFont typeface="Arial" panose="020B0604020202020204" pitchFamily="34" charset="0"/>
              <a:buNone/>
              <a:defRPr sz="1600" b="1" kern="1200">
                <a:solidFill>
                  <a:srgbClr val="053D53"/>
                </a:solidFill>
                <a:latin typeface="Calibri" panose="020F0502020204030204" pitchFamily="34" charset="0"/>
                <a:ea typeface="+mn-ea"/>
                <a:cs typeface="Calibri" panose="020F0502020204030204" pitchFamily="34" charset="0"/>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r>
              <a:rPr lang="en-US"/>
              <a:t>02</a:t>
            </a:r>
          </a:p>
        </p:txBody>
      </p:sp>
      <p:sp>
        <p:nvSpPr>
          <p:cNvPr id="30" name="Text Placeholder 10">
            <a:extLst>
              <a:ext uri="{FF2B5EF4-FFF2-40B4-BE49-F238E27FC236}">
                <a16:creationId xmlns:a16="http://schemas.microsoft.com/office/drawing/2014/main" id="{0B3E023F-856F-1325-1B41-E771A02B231A}"/>
              </a:ext>
            </a:extLst>
          </p:cNvPr>
          <p:cNvSpPr txBox="1">
            <a:spLocks/>
          </p:cNvSpPr>
          <p:nvPr/>
        </p:nvSpPr>
        <p:spPr>
          <a:xfrm>
            <a:off x="5099536" y="2973570"/>
            <a:ext cx="4038603" cy="1020763"/>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Font typeface="Arial" pitchFamily="34" charset="0"/>
              <a:buNone/>
              <a:defRPr sz="2800" b="1" kern="1200">
                <a:solidFill>
                  <a:srgbClr val="053D53"/>
                </a:solidFill>
                <a:latin typeface="Calibri" panose="020F0502020204030204" pitchFamily="34" charset="0"/>
                <a:ea typeface="+mn-ea"/>
                <a:cs typeface="Calibri" panose="020F0502020204030204" pitchFamily="34" charset="0"/>
              </a:defRPr>
            </a:lvl1pPr>
            <a:lvl2pPr marL="457200" indent="0" algn="l" defTabSz="914400" rtl="0" eaLnBrk="1" latinLnBrk="0" hangingPunct="1">
              <a:spcBef>
                <a:spcPct val="20000"/>
              </a:spcBef>
              <a:buFont typeface="Arial" panose="020B0604020202020204" pitchFamily="34" charset="0"/>
              <a:buNone/>
              <a:defRPr sz="2000" b="1" kern="1200">
                <a:solidFill>
                  <a:srgbClr val="053D53"/>
                </a:solidFill>
                <a:latin typeface="Calibri" panose="020F0502020204030204" pitchFamily="34" charset="0"/>
                <a:ea typeface="+mn-ea"/>
                <a:cs typeface="Calibri" panose="020F0502020204030204" pitchFamily="34" charset="0"/>
              </a:defRPr>
            </a:lvl2pPr>
            <a:lvl3pPr marL="914400" indent="0" algn="l" defTabSz="914400" rtl="0" eaLnBrk="1" latinLnBrk="0" hangingPunct="1">
              <a:spcBef>
                <a:spcPct val="20000"/>
              </a:spcBef>
              <a:buFont typeface="Arial" pitchFamily="34" charset="0"/>
              <a:buNone/>
              <a:defRPr sz="1800" b="1" kern="1200">
                <a:solidFill>
                  <a:srgbClr val="053D53"/>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spcBef>
                <a:spcPct val="20000"/>
              </a:spcBef>
              <a:buFont typeface="Arial" panose="020B0604020202020204" pitchFamily="34" charset="0"/>
              <a:buNone/>
              <a:defRPr sz="1600" b="1" kern="1200">
                <a:solidFill>
                  <a:srgbClr val="053D53"/>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spcBef>
                <a:spcPct val="20000"/>
              </a:spcBef>
              <a:buFont typeface="Arial" panose="020B0604020202020204" pitchFamily="34" charset="0"/>
              <a:buNone/>
              <a:defRPr sz="1600" b="1" kern="1200">
                <a:solidFill>
                  <a:srgbClr val="053D53"/>
                </a:solidFill>
                <a:latin typeface="Calibri" panose="020F0502020204030204" pitchFamily="34" charset="0"/>
                <a:ea typeface="+mn-ea"/>
                <a:cs typeface="Calibri" panose="020F0502020204030204" pitchFamily="34" charset="0"/>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r>
              <a:rPr lang="en-US">
                <a:solidFill>
                  <a:srgbClr val="1BA7FA"/>
                </a:solidFill>
                <a:latin typeface="Arial" panose="020B0604020202020204" pitchFamily="34" charset="0"/>
                <a:cs typeface="Arial" panose="020B0604020202020204" pitchFamily="34" charset="0"/>
              </a:rPr>
              <a:t>Ask Questions</a:t>
            </a:r>
            <a:r>
              <a:rPr lang="en-US" b="0">
                <a:latin typeface="Arial" panose="020B0604020202020204" pitchFamily="34" charset="0"/>
                <a:cs typeface="Arial" panose="020B0604020202020204" pitchFamily="34" charset="0"/>
              </a:rPr>
              <a:t>​</a:t>
            </a:r>
            <a:endParaRPr lang="en-US">
              <a:latin typeface="Arial" panose="020B0604020202020204" pitchFamily="34" charset="0"/>
              <a:cs typeface="Arial" panose="020B0604020202020204" pitchFamily="34" charset="0"/>
            </a:endParaRPr>
          </a:p>
        </p:txBody>
      </p:sp>
      <p:sp>
        <p:nvSpPr>
          <p:cNvPr id="34" name="Content Placeholder 9">
            <a:extLst>
              <a:ext uri="{FF2B5EF4-FFF2-40B4-BE49-F238E27FC236}">
                <a16:creationId xmlns:a16="http://schemas.microsoft.com/office/drawing/2014/main" id="{5F63B44F-CC4C-63CF-2B43-CFA8ABE3D382}"/>
              </a:ext>
            </a:extLst>
          </p:cNvPr>
          <p:cNvSpPr>
            <a:spLocks noGrp="1"/>
          </p:cNvSpPr>
          <p:nvPr>
            <p:ph sz="half" idx="14"/>
          </p:nvPr>
        </p:nvSpPr>
        <p:spPr>
          <a:xfrm>
            <a:off x="4948235" y="4041959"/>
            <a:ext cx="4038602" cy="4856284"/>
          </a:xfrm>
        </p:spPr>
        <p:txBody>
          <a:bodyPr vert="horz" lIns="91440" tIns="45720" rIns="91440" bIns="45720" rtlCol="0" anchor="t">
            <a:normAutofit/>
          </a:bodyPr>
          <a:lstStyle/>
          <a:p>
            <a:r>
              <a:rPr lang="en-US" sz="2400">
                <a:latin typeface="Arial"/>
                <a:cs typeface="Arial"/>
              </a:rPr>
              <a:t>If you are in-person, raise your hand in the main sessions to ask questions.</a:t>
            </a:r>
            <a:endParaRPr lang="en-US"/>
          </a:p>
          <a:p>
            <a:r>
              <a:rPr lang="en-US" sz="2400">
                <a:latin typeface="Arial"/>
                <a:cs typeface="Arial"/>
              </a:rPr>
              <a:t>If you are virtual, use the Microsoft Teams chat to type your questions directly in the chat.​ We will get to them as soon as possible.</a:t>
            </a:r>
            <a:endParaRPr lang="en-US"/>
          </a:p>
        </p:txBody>
      </p:sp>
      <p:sp>
        <p:nvSpPr>
          <p:cNvPr id="12" name="Text Placeholder 11">
            <a:extLst>
              <a:ext uri="{FF2B5EF4-FFF2-40B4-BE49-F238E27FC236}">
                <a16:creationId xmlns:a16="http://schemas.microsoft.com/office/drawing/2014/main" id="{98E72DC9-B005-F9ED-3602-5E07D40C63A8}"/>
              </a:ext>
            </a:extLst>
          </p:cNvPr>
          <p:cNvSpPr>
            <a:spLocks noGrp="1"/>
          </p:cNvSpPr>
          <p:nvPr>
            <p:ph type="body" idx="16"/>
          </p:nvPr>
        </p:nvSpPr>
        <p:spPr>
          <a:xfrm>
            <a:off x="9308122" y="2422464"/>
            <a:ext cx="972347" cy="858716"/>
          </a:xfrm>
        </p:spPr>
        <p:txBody>
          <a:bodyPr/>
          <a:lstStyle/>
          <a:p>
            <a:r>
              <a:rPr lang="en-US"/>
              <a:t>03</a:t>
            </a:r>
          </a:p>
        </p:txBody>
      </p:sp>
      <p:sp>
        <p:nvSpPr>
          <p:cNvPr id="42" name="Text Placeholder 13">
            <a:extLst>
              <a:ext uri="{FF2B5EF4-FFF2-40B4-BE49-F238E27FC236}">
                <a16:creationId xmlns:a16="http://schemas.microsoft.com/office/drawing/2014/main" id="{F157E923-FFAE-A989-4665-74CFA0BB1E09}"/>
              </a:ext>
            </a:extLst>
          </p:cNvPr>
          <p:cNvSpPr txBox="1">
            <a:spLocks/>
          </p:cNvSpPr>
          <p:nvPr/>
        </p:nvSpPr>
        <p:spPr>
          <a:xfrm>
            <a:off x="9302260" y="2966852"/>
            <a:ext cx="4038603" cy="1020763"/>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Font typeface="Arial" pitchFamily="34" charset="0"/>
              <a:buNone/>
              <a:defRPr sz="2800" b="1" kern="1200">
                <a:solidFill>
                  <a:srgbClr val="053D53"/>
                </a:solidFill>
                <a:latin typeface="Calibri" panose="020F0502020204030204" pitchFamily="34" charset="0"/>
                <a:ea typeface="+mn-ea"/>
                <a:cs typeface="Calibri" panose="020F0502020204030204" pitchFamily="34" charset="0"/>
              </a:defRPr>
            </a:lvl1pPr>
            <a:lvl2pPr marL="457200" indent="0" algn="l" defTabSz="914400" rtl="0" eaLnBrk="1" latinLnBrk="0" hangingPunct="1">
              <a:spcBef>
                <a:spcPct val="20000"/>
              </a:spcBef>
              <a:buFont typeface="Arial" panose="020B0604020202020204" pitchFamily="34" charset="0"/>
              <a:buNone/>
              <a:defRPr sz="2000" b="1" kern="1200">
                <a:solidFill>
                  <a:srgbClr val="053D53"/>
                </a:solidFill>
                <a:latin typeface="Calibri" panose="020F0502020204030204" pitchFamily="34" charset="0"/>
                <a:ea typeface="+mn-ea"/>
                <a:cs typeface="Calibri" panose="020F0502020204030204" pitchFamily="34" charset="0"/>
              </a:defRPr>
            </a:lvl2pPr>
            <a:lvl3pPr marL="914400" indent="0" algn="l" defTabSz="914400" rtl="0" eaLnBrk="1" latinLnBrk="0" hangingPunct="1">
              <a:spcBef>
                <a:spcPct val="20000"/>
              </a:spcBef>
              <a:buFont typeface="Arial" pitchFamily="34" charset="0"/>
              <a:buNone/>
              <a:defRPr sz="1800" b="1" kern="1200">
                <a:solidFill>
                  <a:srgbClr val="053D53"/>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spcBef>
                <a:spcPct val="20000"/>
              </a:spcBef>
              <a:buFont typeface="Arial" panose="020B0604020202020204" pitchFamily="34" charset="0"/>
              <a:buNone/>
              <a:defRPr sz="1600" b="1" kern="1200">
                <a:solidFill>
                  <a:srgbClr val="053D53"/>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spcBef>
                <a:spcPct val="20000"/>
              </a:spcBef>
              <a:buFont typeface="Arial" panose="020B0604020202020204" pitchFamily="34" charset="0"/>
              <a:buNone/>
              <a:defRPr sz="1600" b="1" kern="1200">
                <a:solidFill>
                  <a:srgbClr val="053D53"/>
                </a:solidFill>
                <a:latin typeface="Calibri" panose="020F0502020204030204" pitchFamily="34" charset="0"/>
                <a:ea typeface="+mn-ea"/>
                <a:cs typeface="Calibri" panose="020F0502020204030204" pitchFamily="34" charset="0"/>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r>
              <a:rPr lang="en-US">
                <a:solidFill>
                  <a:srgbClr val="1BA7FA"/>
                </a:solidFill>
                <a:latin typeface="Arial" panose="020B0604020202020204" pitchFamily="34" charset="0"/>
                <a:cs typeface="Arial" panose="020B0604020202020204" pitchFamily="34" charset="0"/>
              </a:rPr>
              <a:t>Minimize Distractions</a:t>
            </a:r>
          </a:p>
        </p:txBody>
      </p:sp>
      <p:sp>
        <p:nvSpPr>
          <p:cNvPr id="40" name="Content Placeholder 12">
            <a:extLst>
              <a:ext uri="{FF2B5EF4-FFF2-40B4-BE49-F238E27FC236}">
                <a16:creationId xmlns:a16="http://schemas.microsoft.com/office/drawing/2014/main" id="{E9ECD8FB-F3DB-01C6-6FC9-F66E21B36598}"/>
              </a:ext>
            </a:extLst>
          </p:cNvPr>
          <p:cNvSpPr>
            <a:spLocks noGrp="1"/>
          </p:cNvSpPr>
          <p:nvPr>
            <p:ph sz="half" idx="17"/>
          </p:nvPr>
        </p:nvSpPr>
        <p:spPr>
          <a:xfrm>
            <a:off x="9150959" y="4035241"/>
            <a:ext cx="4038602" cy="4856284"/>
          </a:xfrm>
        </p:spPr>
        <p:txBody>
          <a:bodyPr>
            <a:normAutofit/>
          </a:bodyPr>
          <a:lstStyle/>
          <a:p>
            <a:r>
              <a:rPr lang="en-US" sz="2400">
                <a:latin typeface="Arial" panose="020B0604020202020204" pitchFamily="34" charset="0"/>
                <a:cs typeface="Arial" panose="020B0604020202020204" pitchFamily="34" charset="0"/>
              </a:rPr>
              <a:t>Avoid checking your cell phone, email, or CWS-CMS during the session. </a:t>
            </a:r>
          </a:p>
        </p:txBody>
      </p:sp>
      <p:sp>
        <p:nvSpPr>
          <p:cNvPr id="15" name="Text Placeholder 14">
            <a:extLst>
              <a:ext uri="{FF2B5EF4-FFF2-40B4-BE49-F238E27FC236}">
                <a16:creationId xmlns:a16="http://schemas.microsoft.com/office/drawing/2014/main" id="{013FD1CB-705D-BFA4-644A-B06A86D4BA6C}"/>
              </a:ext>
            </a:extLst>
          </p:cNvPr>
          <p:cNvSpPr>
            <a:spLocks noGrp="1"/>
          </p:cNvSpPr>
          <p:nvPr>
            <p:ph type="body" idx="19"/>
          </p:nvPr>
        </p:nvSpPr>
        <p:spPr>
          <a:xfrm>
            <a:off x="13499122" y="2425823"/>
            <a:ext cx="856958" cy="858716"/>
          </a:xfrm>
        </p:spPr>
        <p:txBody>
          <a:bodyPr/>
          <a:lstStyle/>
          <a:p>
            <a:r>
              <a:rPr lang="en-US"/>
              <a:t>04</a:t>
            </a:r>
          </a:p>
        </p:txBody>
      </p:sp>
      <p:sp>
        <p:nvSpPr>
          <p:cNvPr id="46" name="Text Placeholder 16">
            <a:extLst>
              <a:ext uri="{FF2B5EF4-FFF2-40B4-BE49-F238E27FC236}">
                <a16:creationId xmlns:a16="http://schemas.microsoft.com/office/drawing/2014/main" id="{3371104C-D7DB-7778-3484-354CEE27C0F5}"/>
              </a:ext>
            </a:extLst>
          </p:cNvPr>
          <p:cNvSpPr txBox="1">
            <a:spLocks/>
          </p:cNvSpPr>
          <p:nvPr/>
        </p:nvSpPr>
        <p:spPr>
          <a:xfrm>
            <a:off x="13493260" y="2970211"/>
            <a:ext cx="4038603" cy="1020763"/>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Font typeface="Arial" pitchFamily="34" charset="0"/>
              <a:buNone/>
              <a:defRPr sz="2800" b="1" kern="1200">
                <a:solidFill>
                  <a:srgbClr val="053D53"/>
                </a:solidFill>
                <a:latin typeface="Calibri" panose="020F0502020204030204" pitchFamily="34" charset="0"/>
                <a:ea typeface="+mn-ea"/>
                <a:cs typeface="Calibri" panose="020F0502020204030204" pitchFamily="34" charset="0"/>
              </a:defRPr>
            </a:lvl1pPr>
            <a:lvl2pPr marL="457200" indent="0" algn="l" defTabSz="914400" rtl="0" eaLnBrk="1" latinLnBrk="0" hangingPunct="1">
              <a:spcBef>
                <a:spcPct val="20000"/>
              </a:spcBef>
              <a:buFont typeface="Arial" panose="020B0604020202020204" pitchFamily="34" charset="0"/>
              <a:buNone/>
              <a:defRPr sz="2000" b="1" kern="1200">
                <a:solidFill>
                  <a:srgbClr val="053D53"/>
                </a:solidFill>
                <a:latin typeface="Calibri" panose="020F0502020204030204" pitchFamily="34" charset="0"/>
                <a:ea typeface="+mn-ea"/>
                <a:cs typeface="Calibri" panose="020F0502020204030204" pitchFamily="34" charset="0"/>
              </a:defRPr>
            </a:lvl2pPr>
            <a:lvl3pPr marL="914400" indent="0" algn="l" defTabSz="914400" rtl="0" eaLnBrk="1" latinLnBrk="0" hangingPunct="1">
              <a:spcBef>
                <a:spcPct val="20000"/>
              </a:spcBef>
              <a:buFont typeface="Arial" pitchFamily="34" charset="0"/>
              <a:buNone/>
              <a:defRPr sz="1800" b="1" kern="1200">
                <a:solidFill>
                  <a:srgbClr val="053D53"/>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spcBef>
                <a:spcPct val="20000"/>
              </a:spcBef>
              <a:buFont typeface="Arial" panose="020B0604020202020204" pitchFamily="34" charset="0"/>
              <a:buNone/>
              <a:defRPr sz="1600" b="1" kern="1200">
                <a:solidFill>
                  <a:srgbClr val="053D53"/>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spcBef>
                <a:spcPct val="20000"/>
              </a:spcBef>
              <a:buFont typeface="Arial" panose="020B0604020202020204" pitchFamily="34" charset="0"/>
              <a:buNone/>
              <a:defRPr sz="1600" b="1" kern="1200">
                <a:solidFill>
                  <a:srgbClr val="053D53"/>
                </a:solidFill>
                <a:latin typeface="Calibri" panose="020F0502020204030204" pitchFamily="34" charset="0"/>
                <a:ea typeface="+mn-ea"/>
                <a:cs typeface="Calibri" panose="020F0502020204030204" pitchFamily="34" charset="0"/>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r>
              <a:rPr lang="en-US">
                <a:solidFill>
                  <a:srgbClr val="1BA7FA"/>
                </a:solidFill>
                <a:latin typeface="Arial" panose="020B0604020202020204" pitchFamily="34" charset="0"/>
                <a:cs typeface="Arial" panose="020B0604020202020204" pitchFamily="34" charset="0"/>
              </a:rPr>
              <a:t>Vegas Rules</a:t>
            </a:r>
          </a:p>
        </p:txBody>
      </p:sp>
      <p:sp>
        <p:nvSpPr>
          <p:cNvPr id="44" name="Content Placeholder 15">
            <a:extLst>
              <a:ext uri="{FF2B5EF4-FFF2-40B4-BE49-F238E27FC236}">
                <a16:creationId xmlns:a16="http://schemas.microsoft.com/office/drawing/2014/main" id="{EC464B4B-6B1F-AFA5-1DE0-6B72966729EA}"/>
              </a:ext>
            </a:extLst>
          </p:cNvPr>
          <p:cNvSpPr>
            <a:spLocks noGrp="1"/>
          </p:cNvSpPr>
          <p:nvPr>
            <p:ph sz="half" idx="20"/>
          </p:nvPr>
        </p:nvSpPr>
        <p:spPr>
          <a:xfrm>
            <a:off x="13341960" y="4038600"/>
            <a:ext cx="4038602" cy="4856284"/>
          </a:xfrm>
        </p:spPr>
        <p:txBody>
          <a:bodyPr vert="horz" lIns="91440" tIns="45720" rIns="91440" bIns="45720" rtlCol="0" anchor="t">
            <a:normAutofit/>
          </a:bodyPr>
          <a:lstStyle/>
          <a:p>
            <a:r>
              <a:rPr lang="en-US" sz="2400">
                <a:latin typeface="Arial" panose="020B0604020202020204" pitchFamily="34" charset="0"/>
                <a:cs typeface="Arial" panose="020B0604020202020204" pitchFamily="34" charset="0"/>
              </a:rPr>
              <a:t>Do not share any sensitive or confidential information you may encounter during the class outside the session.</a:t>
            </a:r>
          </a:p>
          <a:p>
            <a:endParaRPr lang="en-US" sz="2400">
              <a:latin typeface="Arial" panose="020B0604020202020204" pitchFamily="34" charset="0"/>
              <a:cs typeface="Arial" panose="020B0604020202020204" pitchFamily="34" charset="0"/>
            </a:endParaRPr>
          </a:p>
          <a:p>
            <a:r>
              <a:rPr lang="en-US" sz="2400">
                <a:latin typeface="Arial"/>
                <a:cs typeface="Arial"/>
              </a:rPr>
              <a:t>Please use fictional names in the Training Environment</a:t>
            </a:r>
            <a:endParaRPr lang="en-US" sz="2400" err="1">
              <a:latin typeface="Arial" panose="020B0604020202020204" pitchFamily="34" charset="0"/>
              <a:cs typeface="Arial" panose="020B0604020202020204" pitchFamily="34" charset="0"/>
            </a:endParaRPr>
          </a:p>
        </p:txBody>
      </p:sp>
      <p:sp>
        <p:nvSpPr>
          <p:cNvPr id="26" name="Freeform 22">
            <a:extLst>
              <a:ext uri="{FF2B5EF4-FFF2-40B4-BE49-F238E27FC236}">
                <a16:creationId xmlns:a16="http://schemas.microsoft.com/office/drawing/2014/main" id="{1E444AA9-0486-9C3F-8980-3BF89358EC02}"/>
              </a:ext>
              <a:ext uri="{C183D7F6-B498-43B3-948B-1728B52AA6E4}">
                <adec:decorative xmlns:adec="http://schemas.microsoft.com/office/drawing/2017/decorative" val="1"/>
              </a:ext>
            </a:extLst>
          </p:cNvPr>
          <p:cNvSpPr/>
          <p:nvPr/>
        </p:nvSpPr>
        <p:spPr>
          <a:xfrm>
            <a:off x="106140" y="434976"/>
            <a:ext cx="1616515" cy="1028508"/>
          </a:xfrm>
          <a:custGeom>
            <a:avLst/>
            <a:gdLst/>
            <a:ahLst/>
            <a:cxnLst/>
            <a:rect l="l" t="t" r="r" b="b"/>
            <a:pathLst>
              <a:path w="1616515" h="1028508">
                <a:moveTo>
                  <a:pt x="0" y="0"/>
                </a:moveTo>
                <a:lnTo>
                  <a:pt x="1616516" y="0"/>
                </a:lnTo>
                <a:lnTo>
                  <a:pt x="1616516" y="1028508"/>
                </a:lnTo>
                <a:lnTo>
                  <a:pt x="0" y="102850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Tree>
    <p:custDataLst>
      <p:tags r:id="rId1"/>
    </p:custDataLst>
    <p:extLst>
      <p:ext uri="{BB962C8B-B14F-4D97-AF65-F5344CB8AC3E}">
        <p14:creationId xmlns:p14="http://schemas.microsoft.com/office/powerpoint/2010/main" val="105043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4"/>
    </p:ext>
  </p:extLs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24F02E-CF98-CDFF-E189-9D3C9E1EBF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D3FDFC-964D-957A-8E67-037737CF081F}"/>
              </a:ext>
            </a:extLst>
          </p:cNvPr>
          <p:cNvSpPr>
            <a:spLocks noGrp="1"/>
          </p:cNvSpPr>
          <p:nvPr>
            <p:ph type="title"/>
          </p:nvPr>
        </p:nvSpPr>
        <p:spPr/>
        <p:txBody>
          <a:bodyPr/>
          <a:lstStyle/>
          <a:p>
            <a:r>
              <a:rPr lang="en-US">
                <a:latin typeface="Arial"/>
                <a:cs typeface="Arial"/>
              </a:rPr>
              <a:t>Scenario: Other Courts Functionality (Discovery)</a:t>
            </a:r>
            <a:endParaRPr lang="en-US">
              <a:latin typeface="Arial" panose="020B0604020202020204" pitchFamily="34" charset="0"/>
              <a:cs typeface="Arial" panose="020B0604020202020204" pitchFamily="34" charset="0"/>
            </a:endParaRPr>
          </a:p>
        </p:txBody>
      </p:sp>
      <p:sp>
        <p:nvSpPr>
          <p:cNvPr id="16" name="Text Placeholder 15">
            <a:extLst>
              <a:ext uri="{FF2B5EF4-FFF2-40B4-BE49-F238E27FC236}">
                <a16:creationId xmlns:a16="http://schemas.microsoft.com/office/drawing/2014/main" id="{7C9BB700-BF12-1A76-8AB8-B9DD8FB4E4DB}"/>
              </a:ext>
            </a:extLst>
          </p:cNvPr>
          <p:cNvSpPr>
            <a:spLocks noGrp="1"/>
          </p:cNvSpPr>
          <p:nvPr>
            <p:ph idx="1"/>
          </p:nvPr>
        </p:nvSpPr>
        <p:spPr/>
        <p:txBody>
          <a:bodyPr vert="horz" lIns="91440" tIns="45720" rIns="91440" bIns="45720" rtlCol="0" anchor="t">
            <a:normAutofit/>
          </a:bodyPr>
          <a:lstStyle/>
          <a:p>
            <a:pPr marL="0" indent="0">
              <a:buNone/>
            </a:pPr>
            <a:r>
              <a:rPr lang="en-US" sz="3000">
                <a:latin typeface="Arial"/>
                <a:cs typeface="Arial"/>
              </a:rPr>
              <a:t>The court orders Discovery based on a request from the mother’s attorney. The CWS-CARES user initiates the Discovery Request and completes the Discovery. </a:t>
            </a:r>
            <a:endParaRPr lang="en-US" sz="3000">
              <a:latin typeface="Arial"/>
              <a:ea typeface="Calibri"/>
              <a:cs typeface="Arial"/>
            </a:endParaRPr>
          </a:p>
        </p:txBody>
      </p:sp>
      <p:sp>
        <p:nvSpPr>
          <p:cNvPr id="4" name="Date Placeholder 3">
            <a:extLst>
              <a:ext uri="{FF2B5EF4-FFF2-40B4-BE49-F238E27FC236}">
                <a16:creationId xmlns:a16="http://schemas.microsoft.com/office/drawing/2014/main" id="{99237E4C-BE70-6B3B-CEC8-F05FCDE34AF4}"/>
              </a:ext>
            </a:extLst>
          </p:cNvPr>
          <p:cNvSpPr>
            <a:spLocks noGrp="1"/>
          </p:cNvSpPr>
          <p:nvPr>
            <p:ph type="dt" sz="half" idx="10"/>
          </p:nvPr>
        </p:nvSpPr>
        <p:spPr/>
        <p:txBody>
          <a:bodyPr/>
          <a:lstStyle/>
          <a:p>
            <a:r>
              <a:rPr lang="en-US"/>
              <a:t>2026</a:t>
            </a:r>
          </a:p>
        </p:txBody>
      </p:sp>
      <p:sp>
        <p:nvSpPr>
          <p:cNvPr id="5" name="Footer Placeholder 4">
            <a:extLst>
              <a:ext uri="{FF2B5EF4-FFF2-40B4-BE49-F238E27FC236}">
                <a16:creationId xmlns:a16="http://schemas.microsoft.com/office/drawing/2014/main" id="{11B4B1B5-076A-5A96-1086-5A23144DB0B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789692-3D82-52B6-5644-25AFE97F4153}"/>
              </a:ext>
            </a:extLst>
          </p:cNvPr>
          <p:cNvSpPr>
            <a:spLocks noGrp="1"/>
          </p:cNvSpPr>
          <p:nvPr>
            <p:ph type="sldNum" sz="quarter" idx="12"/>
          </p:nvPr>
        </p:nvSpPr>
        <p:spPr/>
        <p:txBody>
          <a:bodyPr/>
          <a:lstStyle/>
          <a:p>
            <a:fld id="{B6F15528-21DE-4FAA-801E-634DDDAF4B2B}" type="slidenum">
              <a:rPr lang="en-US" smtClean="0"/>
              <a:pPr/>
              <a:t>30</a:t>
            </a:fld>
            <a:endParaRPr lang="en-US"/>
          </a:p>
        </p:txBody>
      </p:sp>
    </p:spTree>
    <p:extLst>
      <p:ext uri="{BB962C8B-B14F-4D97-AF65-F5344CB8AC3E}">
        <p14:creationId xmlns:p14="http://schemas.microsoft.com/office/powerpoint/2010/main" val="27046169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84FED0-EEC4-1625-F115-835EC3B189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07A80C-DF61-EE11-69FE-80C51BCCA0FA}"/>
              </a:ext>
            </a:extLst>
          </p:cNvPr>
          <p:cNvSpPr>
            <a:spLocks noGrp="1"/>
          </p:cNvSpPr>
          <p:nvPr>
            <p:ph type="title"/>
          </p:nvPr>
        </p:nvSpPr>
        <p:spPr>
          <a:xfrm>
            <a:off x="914400" y="571500"/>
            <a:ext cx="9595126" cy="1776663"/>
          </a:xfrm>
        </p:spPr>
        <p:txBody>
          <a:bodyPr/>
          <a:lstStyle/>
          <a:p>
            <a:r>
              <a:rPr lang="en-US" dirty="0"/>
              <a:t>Lesson 4 Key Actions</a:t>
            </a:r>
          </a:p>
        </p:txBody>
      </p:sp>
      <p:sp>
        <p:nvSpPr>
          <p:cNvPr id="4" name="Text Placeholder 3">
            <a:extLst>
              <a:ext uri="{FF2B5EF4-FFF2-40B4-BE49-F238E27FC236}">
                <a16:creationId xmlns:a16="http://schemas.microsoft.com/office/drawing/2014/main" id="{D51DCA39-AE3E-29E5-77EE-CCE74AC772E8}"/>
              </a:ext>
            </a:extLst>
          </p:cNvPr>
          <p:cNvSpPr>
            <a:spLocks noGrp="1"/>
          </p:cNvSpPr>
          <p:nvPr>
            <p:ph type="body" sz="half" idx="2"/>
          </p:nvPr>
        </p:nvSpPr>
        <p:spPr>
          <a:xfrm>
            <a:off x="914400" y="2366683"/>
            <a:ext cx="8975559" cy="6967817"/>
          </a:xfrm>
        </p:spPr>
        <p:txBody>
          <a:bodyPr vert="horz" lIns="91440" tIns="45720" rIns="91440" bIns="45720" rtlCol="0" anchor="t">
            <a:normAutofit/>
          </a:bodyPr>
          <a:lstStyle/>
          <a:p>
            <a:pPr marL="457200" indent="-457200">
              <a:buFont typeface="Wingdings" panose="05000000000000000000" pitchFamily="2" charset="2"/>
              <a:buChar char="Ø"/>
            </a:pPr>
            <a:r>
              <a:rPr lang="en-US" dirty="0">
                <a:latin typeface="Arial"/>
                <a:cs typeface="Arial"/>
              </a:rPr>
              <a:t>Discovery Requests  </a:t>
            </a:r>
            <a:endParaRPr lang="en-US" dirty="0">
              <a:latin typeface="Arial"/>
              <a:ea typeface="Calibri"/>
              <a:cs typeface="Arial"/>
            </a:endParaRPr>
          </a:p>
          <a:p>
            <a:pPr marL="457200" indent="-457200">
              <a:buFont typeface="Wingdings" panose="05000000000000000000" pitchFamily="2" charset="2"/>
              <a:buChar char="Ø"/>
            </a:pPr>
            <a:r>
              <a:rPr lang="en-US" dirty="0">
                <a:latin typeface="Arial"/>
                <a:cs typeface="Arial"/>
              </a:rPr>
              <a:t>Redaction </a:t>
            </a:r>
            <a:endParaRPr lang="en-US" dirty="0">
              <a:latin typeface="Arial"/>
              <a:ea typeface="Calibri"/>
              <a:cs typeface="Arial"/>
            </a:endParaRPr>
          </a:p>
          <a:p>
            <a:endParaRPr lang="en-US" dirty="0"/>
          </a:p>
          <a:p>
            <a:endParaRPr lang="en-US" dirty="0"/>
          </a:p>
        </p:txBody>
      </p:sp>
      <p:sp>
        <p:nvSpPr>
          <p:cNvPr id="5" name="Date Placeholder 4">
            <a:extLst>
              <a:ext uri="{FF2B5EF4-FFF2-40B4-BE49-F238E27FC236}">
                <a16:creationId xmlns:a16="http://schemas.microsoft.com/office/drawing/2014/main" id="{D99B8019-5038-D2B0-FF66-2219D08F133C}"/>
              </a:ext>
            </a:extLst>
          </p:cNvPr>
          <p:cNvSpPr>
            <a:spLocks noGrp="1"/>
          </p:cNvSpPr>
          <p:nvPr>
            <p:ph type="dt" sz="half" idx="10"/>
          </p:nvPr>
        </p:nvSpPr>
        <p:spPr/>
        <p:txBody>
          <a:bodyPr/>
          <a:lstStyle/>
          <a:p>
            <a:r>
              <a:rPr lang="en-US"/>
              <a:t>2026</a:t>
            </a:r>
          </a:p>
        </p:txBody>
      </p:sp>
    </p:spTree>
    <p:extLst>
      <p:ext uri="{BB962C8B-B14F-4D97-AF65-F5344CB8AC3E}">
        <p14:creationId xmlns:p14="http://schemas.microsoft.com/office/powerpoint/2010/main" val="33355510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7A6164-02D3-32AF-7FCC-76B579BA85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D68006-4CA8-9361-8E45-0C398FEC56D2}"/>
              </a:ext>
              <a:ext uri="{C183D7F6-B498-43B3-948B-1728B52AA6E4}">
                <adec:decorative xmlns:adec="http://schemas.microsoft.com/office/drawing/2017/decorative" val="1"/>
              </a:ext>
            </a:extLst>
          </p:cNvPr>
          <p:cNvSpPr>
            <a:spLocks noGrp="1"/>
          </p:cNvSpPr>
          <p:nvPr>
            <p:ph type="title"/>
          </p:nvPr>
        </p:nvSpPr>
        <p:spPr>
          <a:xfrm>
            <a:off x="914400" y="928688"/>
            <a:ext cx="14630400" cy="1047750"/>
          </a:xfrm>
        </p:spPr>
        <p:txBody>
          <a:bodyPr>
            <a:normAutofit fontScale="90000"/>
          </a:bodyPr>
          <a:lstStyle/>
          <a:p>
            <a:r>
              <a:rPr lang="en-US" dirty="0">
                <a:latin typeface="Arial"/>
                <a:cs typeface="Arial"/>
              </a:rPr>
              <a:t>Scenario: Other Courts Functionality        (Ex-</a:t>
            </a:r>
            <a:r>
              <a:rPr lang="en-US" dirty="0" err="1">
                <a:latin typeface="Arial"/>
                <a:cs typeface="Arial"/>
              </a:rPr>
              <a:t>Parte</a:t>
            </a:r>
            <a:r>
              <a:rPr lang="en-US" dirty="0">
                <a:latin typeface="Arial"/>
                <a:cs typeface="Arial"/>
              </a:rPr>
              <a:t>)</a:t>
            </a:r>
            <a:endParaRPr lang="en-US" dirty="0">
              <a:latin typeface="Arial" panose="020B0604020202020204" pitchFamily="34" charset="0"/>
              <a:cs typeface="Arial" panose="020B0604020202020204" pitchFamily="34" charset="0"/>
            </a:endParaRPr>
          </a:p>
        </p:txBody>
      </p:sp>
      <p:sp>
        <p:nvSpPr>
          <p:cNvPr id="16" name="Text Placeholder 15">
            <a:extLst>
              <a:ext uri="{FF2B5EF4-FFF2-40B4-BE49-F238E27FC236}">
                <a16:creationId xmlns:a16="http://schemas.microsoft.com/office/drawing/2014/main" id="{DCB8C874-277C-8F66-FA37-8E6A0FE54B62}"/>
              </a:ext>
            </a:extLst>
          </p:cNvPr>
          <p:cNvSpPr>
            <a:spLocks noGrp="1"/>
          </p:cNvSpPr>
          <p:nvPr>
            <p:ph idx="1"/>
          </p:nvPr>
        </p:nvSpPr>
        <p:spPr>
          <a:xfrm>
            <a:off x="914400" y="2305050"/>
            <a:ext cx="14630400" cy="6781800"/>
          </a:xfrm>
        </p:spPr>
        <p:txBody>
          <a:bodyPr vert="horz" lIns="91440" tIns="45720" rIns="91440" bIns="45720" rtlCol="0" anchor="t">
            <a:normAutofit/>
          </a:bodyPr>
          <a:lstStyle/>
          <a:p>
            <a:pPr marL="0" indent="0">
              <a:buNone/>
            </a:pPr>
            <a:r>
              <a:rPr lang="en-US" sz="3000">
                <a:latin typeface="Arial"/>
                <a:cs typeface="Arial"/>
              </a:rPr>
              <a:t>The MGM Veronica requests to take the brothers on a vacation together for some sibling time and has planned a trip to Yellowstone Park.  The worker speaks to the parents and the attorneys involved and submits an Ex-</a:t>
            </a:r>
            <a:r>
              <a:rPr lang="en-US" sz="3000" err="1">
                <a:latin typeface="Arial"/>
                <a:cs typeface="Arial"/>
              </a:rPr>
              <a:t>Parte</a:t>
            </a:r>
            <a:r>
              <a:rPr lang="en-US" sz="3000">
                <a:latin typeface="Arial"/>
                <a:cs typeface="Arial"/>
              </a:rPr>
              <a:t> to the Court requesting permission to travel out of state. </a:t>
            </a:r>
            <a:endParaRPr lang="en-US" sz="3000">
              <a:latin typeface="Arial"/>
              <a:ea typeface="Calibri"/>
              <a:cs typeface="Arial"/>
            </a:endParaRPr>
          </a:p>
        </p:txBody>
      </p:sp>
      <p:sp>
        <p:nvSpPr>
          <p:cNvPr id="4" name="Date Placeholder 3">
            <a:extLst>
              <a:ext uri="{FF2B5EF4-FFF2-40B4-BE49-F238E27FC236}">
                <a16:creationId xmlns:a16="http://schemas.microsoft.com/office/drawing/2014/main" id="{B412A77C-4101-BD5B-9316-2F929A1D5BFF}"/>
              </a:ext>
            </a:extLst>
          </p:cNvPr>
          <p:cNvSpPr>
            <a:spLocks noGrp="1"/>
          </p:cNvSpPr>
          <p:nvPr>
            <p:ph type="dt" sz="half" idx="10"/>
          </p:nvPr>
        </p:nvSpPr>
        <p:spPr/>
        <p:txBody>
          <a:bodyPr/>
          <a:lstStyle/>
          <a:p>
            <a:r>
              <a:rPr lang="en-US"/>
              <a:t>2026</a:t>
            </a:r>
          </a:p>
        </p:txBody>
      </p:sp>
      <p:sp>
        <p:nvSpPr>
          <p:cNvPr id="5" name="Footer Placeholder 4">
            <a:extLst>
              <a:ext uri="{FF2B5EF4-FFF2-40B4-BE49-F238E27FC236}">
                <a16:creationId xmlns:a16="http://schemas.microsoft.com/office/drawing/2014/main" id="{5F829104-A704-EFE7-3AC3-96343EAD80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411E3E-2C28-B9BD-1377-40FB19311FEF}"/>
              </a:ext>
            </a:extLst>
          </p:cNvPr>
          <p:cNvSpPr>
            <a:spLocks noGrp="1"/>
          </p:cNvSpPr>
          <p:nvPr>
            <p:ph type="sldNum" sz="quarter" idx="12"/>
          </p:nvPr>
        </p:nvSpPr>
        <p:spPr/>
        <p:txBody>
          <a:bodyPr/>
          <a:lstStyle/>
          <a:p>
            <a:fld id="{B6F15528-21DE-4FAA-801E-634DDDAF4B2B}" type="slidenum">
              <a:rPr lang="en-US" smtClean="0"/>
              <a:pPr/>
              <a:t>32</a:t>
            </a:fld>
            <a:endParaRPr lang="en-US"/>
          </a:p>
        </p:txBody>
      </p:sp>
    </p:spTree>
    <p:extLst>
      <p:ext uri="{BB962C8B-B14F-4D97-AF65-F5344CB8AC3E}">
        <p14:creationId xmlns:p14="http://schemas.microsoft.com/office/powerpoint/2010/main" val="26722228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BF6937-4968-B117-C88B-B414028616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340DA6-D6F0-CD7C-9DB9-A29DC5E33917}"/>
              </a:ext>
              <a:ext uri="{C183D7F6-B498-43B3-948B-1728B52AA6E4}">
                <adec:decorative xmlns:adec="http://schemas.microsoft.com/office/drawing/2017/decorative" val="1"/>
              </a:ext>
            </a:extLst>
          </p:cNvPr>
          <p:cNvSpPr>
            <a:spLocks noGrp="1"/>
          </p:cNvSpPr>
          <p:nvPr>
            <p:ph type="title"/>
          </p:nvPr>
        </p:nvSpPr>
        <p:spPr>
          <a:xfrm>
            <a:off x="914400" y="571500"/>
            <a:ext cx="9595126" cy="1776663"/>
          </a:xfrm>
        </p:spPr>
        <p:txBody>
          <a:bodyPr/>
          <a:lstStyle/>
          <a:p>
            <a:r>
              <a:rPr lang="en-US" dirty="0"/>
              <a:t>Lesson 4 Key Actions         </a:t>
            </a:r>
          </a:p>
        </p:txBody>
      </p:sp>
      <p:sp>
        <p:nvSpPr>
          <p:cNvPr id="4" name="Text Placeholder 3">
            <a:extLst>
              <a:ext uri="{FF2B5EF4-FFF2-40B4-BE49-F238E27FC236}">
                <a16:creationId xmlns:a16="http://schemas.microsoft.com/office/drawing/2014/main" id="{EB2C7671-C8AD-498E-85DA-F65AE4EF871C}"/>
              </a:ext>
            </a:extLst>
          </p:cNvPr>
          <p:cNvSpPr>
            <a:spLocks noGrp="1"/>
          </p:cNvSpPr>
          <p:nvPr>
            <p:ph type="body" sz="half" idx="2"/>
          </p:nvPr>
        </p:nvSpPr>
        <p:spPr>
          <a:xfrm>
            <a:off x="914400" y="2366683"/>
            <a:ext cx="8975559" cy="6967817"/>
          </a:xfrm>
        </p:spPr>
        <p:txBody>
          <a:bodyPr vert="horz" lIns="91440" tIns="45720" rIns="91440" bIns="45720" rtlCol="0" anchor="t">
            <a:normAutofit/>
          </a:bodyPr>
          <a:lstStyle/>
          <a:p>
            <a:pPr marL="457200" indent="-457200">
              <a:buFont typeface="Wingdings" panose="05000000000000000000" pitchFamily="2" charset="2"/>
              <a:buChar char="Ø"/>
            </a:pPr>
            <a:r>
              <a:rPr lang="en-US" dirty="0">
                <a:latin typeface="Arial"/>
                <a:cs typeface="Arial"/>
              </a:rPr>
              <a:t>Ex-</a:t>
            </a:r>
            <a:r>
              <a:rPr lang="en-US" dirty="0" err="1">
                <a:latin typeface="Arial"/>
                <a:cs typeface="Arial"/>
              </a:rPr>
              <a:t>Parte</a:t>
            </a:r>
            <a:endParaRPr lang="en-US" dirty="0">
              <a:latin typeface="Arial"/>
              <a:cs typeface="Arial"/>
            </a:endParaRPr>
          </a:p>
          <a:p>
            <a:pPr marL="457200" indent="-457200">
              <a:buFont typeface="Wingdings" panose="05000000000000000000" pitchFamily="2" charset="2"/>
              <a:buChar char="Ø"/>
            </a:pPr>
            <a:r>
              <a:rPr lang="en-US" dirty="0">
                <a:latin typeface="Arial"/>
                <a:cs typeface="Arial"/>
              </a:rPr>
              <a:t>Attorney-Client Logs </a:t>
            </a:r>
            <a:endParaRPr lang="en-US" dirty="0">
              <a:latin typeface="Arial"/>
              <a:ea typeface="Calibri"/>
              <a:cs typeface="Arial"/>
            </a:endParaRPr>
          </a:p>
          <a:p>
            <a:endParaRPr lang="en-US" dirty="0"/>
          </a:p>
          <a:p>
            <a:endParaRPr lang="en-US" dirty="0"/>
          </a:p>
        </p:txBody>
      </p:sp>
      <p:sp>
        <p:nvSpPr>
          <p:cNvPr id="5" name="Date Placeholder 4">
            <a:extLst>
              <a:ext uri="{FF2B5EF4-FFF2-40B4-BE49-F238E27FC236}">
                <a16:creationId xmlns:a16="http://schemas.microsoft.com/office/drawing/2014/main" id="{0460CE9E-F0C4-C76A-3118-037FBD3C5C60}"/>
              </a:ext>
            </a:extLst>
          </p:cNvPr>
          <p:cNvSpPr>
            <a:spLocks noGrp="1"/>
          </p:cNvSpPr>
          <p:nvPr>
            <p:ph type="dt" sz="half" idx="10"/>
          </p:nvPr>
        </p:nvSpPr>
        <p:spPr/>
        <p:txBody>
          <a:bodyPr/>
          <a:lstStyle/>
          <a:p>
            <a:r>
              <a:rPr lang="en-US"/>
              <a:t>2026</a:t>
            </a:r>
          </a:p>
        </p:txBody>
      </p:sp>
    </p:spTree>
    <p:extLst>
      <p:ext uri="{BB962C8B-B14F-4D97-AF65-F5344CB8AC3E}">
        <p14:creationId xmlns:p14="http://schemas.microsoft.com/office/powerpoint/2010/main" val="20615379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C448FD-3E8A-9E43-2337-575E5CCD56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C59EA4-47BD-A335-C554-0CED4FB1B4C3}"/>
              </a:ext>
            </a:extLst>
          </p:cNvPr>
          <p:cNvSpPr>
            <a:spLocks noGrp="1"/>
          </p:cNvSpPr>
          <p:nvPr>
            <p:ph type="title"/>
          </p:nvPr>
        </p:nvSpPr>
        <p:spPr>
          <a:xfrm>
            <a:off x="941294" y="571500"/>
            <a:ext cx="3514819" cy="3962399"/>
          </a:xfrm>
        </p:spPr>
        <p:txBody>
          <a:bodyPr anchor="b">
            <a:normAutofit/>
          </a:bodyPr>
          <a:lstStyle/>
          <a:p>
            <a:r>
              <a:rPr lang="en-US" dirty="0"/>
              <a:t>Lesson </a:t>
            </a:r>
            <a:br>
              <a:rPr lang="en-US" dirty="0"/>
            </a:br>
            <a:r>
              <a:rPr lang="en-US" dirty="0"/>
              <a:t>Follow-Up</a:t>
            </a:r>
          </a:p>
        </p:txBody>
      </p:sp>
      <p:pic>
        <p:nvPicPr>
          <p:cNvPr id="10" name="Picture Placeholder 9">
            <a:extLst>
              <a:ext uri="{FF2B5EF4-FFF2-40B4-BE49-F238E27FC236}">
                <a16:creationId xmlns:a16="http://schemas.microsoft.com/office/drawing/2014/main" id="{A0B3E3AD-CFEA-E26E-7CB4-69FFAFDDBB66}"/>
              </a:ext>
              <a:ext uri="{C183D7F6-B498-43B3-948B-1728B52AA6E4}">
                <adec:decorative xmlns:adec="http://schemas.microsoft.com/office/drawing/2017/decorative" val="1"/>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r="2134"/>
          <a:stretch>
            <a:fillRect/>
          </a:stretch>
        </p:blipFill>
        <p:spPr>
          <a:xfrm>
            <a:off x="5809129" y="1203513"/>
            <a:ext cx="11564471" cy="787081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Text Placeholder 7">
            <a:extLst>
              <a:ext uri="{FF2B5EF4-FFF2-40B4-BE49-F238E27FC236}">
                <a16:creationId xmlns:a16="http://schemas.microsoft.com/office/drawing/2014/main" id="{FA42874A-89BA-A03D-D211-4C9EFE35FBEC}"/>
              </a:ext>
            </a:extLst>
          </p:cNvPr>
          <p:cNvSpPr>
            <a:spLocks noGrp="1"/>
          </p:cNvSpPr>
          <p:nvPr>
            <p:ph type="body" sz="half" idx="2"/>
          </p:nvPr>
        </p:nvSpPr>
        <p:spPr>
          <a:xfrm>
            <a:off x="939289" y="4838700"/>
            <a:ext cx="3516824" cy="4458419"/>
          </a:xfrm>
        </p:spPr>
        <p:txBody>
          <a:bodyPr>
            <a:normAutofit/>
          </a:bodyPr>
          <a:lstStyle/>
          <a:p>
            <a:r>
              <a:rPr lang="en-US"/>
              <a:t>Any questions?</a:t>
            </a:r>
          </a:p>
        </p:txBody>
      </p:sp>
      <p:sp>
        <p:nvSpPr>
          <p:cNvPr id="3" name="Date Placeholder 2">
            <a:extLst>
              <a:ext uri="{FF2B5EF4-FFF2-40B4-BE49-F238E27FC236}">
                <a16:creationId xmlns:a16="http://schemas.microsoft.com/office/drawing/2014/main" id="{32551815-C4DC-9D50-CD5D-0F230705BDD2}"/>
              </a:ext>
            </a:extLst>
          </p:cNvPr>
          <p:cNvSpPr>
            <a:spLocks noGrp="1"/>
          </p:cNvSpPr>
          <p:nvPr>
            <p:ph type="dt" sz="half" idx="10"/>
          </p:nvPr>
        </p:nvSpPr>
        <p:spPr>
          <a:xfrm>
            <a:off x="914400" y="9486900"/>
            <a:ext cx="2362200" cy="365123"/>
          </a:xfrm>
        </p:spPr>
        <p:txBody>
          <a:bodyPr anchor="ctr">
            <a:normAutofit/>
          </a:bodyPr>
          <a:lstStyle/>
          <a:p>
            <a:pPr>
              <a:spcAft>
                <a:spcPts val="600"/>
              </a:spcAft>
            </a:pPr>
            <a:r>
              <a:rPr lang="en-US"/>
              <a:t>2026</a:t>
            </a:r>
          </a:p>
        </p:txBody>
      </p:sp>
      <p:sp>
        <p:nvSpPr>
          <p:cNvPr id="5" name="Slide Number Placeholder 4">
            <a:extLst>
              <a:ext uri="{FF2B5EF4-FFF2-40B4-BE49-F238E27FC236}">
                <a16:creationId xmlns:a16="http://schemas.microsoft.com/office/drawing/2014/main" id="{2A24FA9C-57A1-0F26-0F18-5C289E3C81A7}"/>
              </a:ext>
            </a:extLst>
          </p:cNvPr>
          <p:cNvSpPr>
            <a:spLocks noGrp="1"/>
          </p:cNvSpPr>
          <p:nvPr>
            <p:ph type="sldNum" sz="quarter" idx="12"/>
          </p:nvPr>
        </p:nvSpPr>
        <p:spPr>
          <a:xfrm>
            <a:off x="15240000" y="9486898"/>
            <a:ext cx="2133600" cy="365125"/>
          </a:xfrm>
        </p:spPr>
        <p:txBody>
          <a:bodyPr anchor="ctr">
            <a:normAutofit/>
          </a:bodyPr>
          <a:lstStyle/>
          <a:p>
            <a:pPr>
              <a:spcAft>
                <a:spcPts val="600"/>
              </a:spcAft>
            </a:pPr>
            <a:fld id="{B6F15528-21DE-4FAA-801E-634DDDAF4B2B}" type="slidenum">
              <a:rPr lang="en-US" smtClean="0"/>
              <a:pPr>
                <a:spcAft>
                  <a:spcPts val="600"/>
                </a:spcAft>
              </a:pPr>
              <a:t>34</a:t>
            </a:fld>
            <a:endParaRPr lang="en-US"/>
          </a:p>
        </p:txBody>
      </p:sp>
    </p:spTree>
    <p:extLst>
      <p:ext uri="{BB962C8B-B14F-4D97-AF65-F5344CB8AC3E}">
        <p14:creationId xmlns:p14="http://schemas.microsoft.com/office/powerpoint/2010/main" val="35569840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2F03BC-C688-114D-1A1A-5A9398ACC8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CE512F-735E-67CA-023F-A117DEB14099}"/>
              </a:ext>
            </a:extLst>
          </p:cNvPr>
          <p:cNvSpPr>
            <a:spLocks noGrp="1"/>
          </p:cNvSpPr>
          <p:nvPr>
            <p:ph type="title"/>
          </p:nvPr>
        </p:nvSpPr>
        <p:spPr/>
        <p:txBody>
          <a:bodyPr/>
          <a:lstStyle/>
          <a:p>
            <a:r>
              <a:rPr lang="en-US">
                <a:latin typeface="Arial"/>
                <a:cs typeface="Arial"/>
              </a:rPr>
              <a:t>Lesson 5: 366.26 Hearings</a:t>
            </a:r>
            <a:endParaRPr lang="en-US">
              <a:latin typeface="Arial" panose="020B0604020202020204" pitchFamily="34" charset="0"/>
              <a:cs typeface="Arial" panose="020B0604020202020204" pitchFamily="34" charset="0"/>
            </a:endParaRPr>
          </a:p>
        </p:txBody>
      </p:sp>
      <p:sp>
        <p:nvSpPr>
          <p:cNvPr id="4" name="Date Placeholder 3">
            <a:extLst>
              <a:ext uri="{FF2B5EF4-FFF2-40B4-BE49-F238E27FC236}">
                <a16:creationId xmlns:a16="http://schemas.microsoft.com/office/drawing/2014/main" id="{42388611-7CD8-D50D-85B6-B10D5D59B0A8}"/>
              </a:ext>
            </a:extLst>
          </p:cNvPr>
          <p:cNvSpPr>
            <a:spLocks noGrp="1"/>
          </p:cNvSpPr>
          <p:nvPr>
            <p:ph type="dt" sz="half" idx="10"/>
          </p:nvPr>
        </p:nvSpPr>
        <p:spPr/>
        <p:txBody>
          <a:bodyPr/>
          <a:lstStyle/>
          <a:p>
            <a:r>
              <a:rPr lang="en-US"/>
              <a:t>2026</a:t>
            </a:r>
          </a:p>
        </p:txBody>
      </p:sp>
      <p:sp>
        <p:nvSpPr>
          <p:cNvPr id="5" name="Slide Number Placeholder 4">
            <a:extLst>
              <a:ext uri="{FF2B5EF4-FFF2-40B4-BE49-F238E27FC236}">
                <a16:creationId xmlns:a16="http://schemas.microsoft.com/office/drawing/2014/main" id="{188258C6-2F7F-87BA-D150-50984B724DF4}"/>
              </a:ext>
            </a:extLst>
          </p:cNvPr>
          <p:cNvSpPr>
            <a:spLocks noGrp="1"/>
          </p:cNvSpPr>
          <p:nvPr>
            <p:ph type="sldNum" sz="quarter" idx="12"/>
          </p:nvPr>
        </p:nvSpPr>
        <p:spPr/>
        <p:txBody>
          <a:bodyPr/>
          <a:lstStyle/>
          <a:p>
            <a:fld id="{B6F15528-21DE-4FAA-801E-634DDDAF4B2B}" type="slidenum">
              <a:rPr lang="en-US" smtClean="0"/>
              <a:pPr/>
              <a:t>35</a:t>
            </a:fld>
            <a:endParaRPr lang="en-US"/>
          </a:p>
        </p:txBody>
      </p:sp>
    </p:spTree>
    <p:extLst>
      <p:ext uri="{BB962C8B-B14F-4D97-AF65-F5344CB8AC3E}">
        <p14:creationId xmlns:p14="http://schemas.microsoft.com/office/powerpoint/2010/main" val="37383813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D7FE10-EEB9-CA43-89FD-D57CEA0AD4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B8534B-BA51-2A21-72C5-856EBF4CE06D}"/>
              </a:ext>
            </a:extLst>
          </p:cNvPr>
          <p:cNvSpPr>
            <a:spLocks noGrp="1"/>
          </p:cNvSpPr>
          <p:nvPr>
            <p:ph type="title"/>
          </p:nvPr>
        </p:nvSpPr>
        <p:spPr/>
        <p:txBody>
          <a:bodyPr/>
          <a:lstStyle/>
          <a:p>
            <a:r>
              <a:rPr lang="en-US" dirty="0">
                <a:latin typeface="Arial"/>
                <a:cs typeface="Arial"/>
              </a:rPr>
              <a:t>Scenario 366.26 Hearings</a:t>
            </a:r>
            <a:endParaRPr lang="en-US" dirty="0">
              <a:latin typeface="Arial" panose="020B0604020202020204" pitchFamily="34" charset="0"/>
              <a:cs typeface="Arial" panose="020B0604020202020204" pitchFamily="34" charset="0"/>
            </a:endParaRPr>
          </a:p>
        </p:txBody>
      </p:sp>
      <p:sp>
        <p:nvSpPr>
          <p:cNvPr id="16" name="Text Placeholder 15">
            <a:extLst>
              <a:ext uri="{FF2B5EF4-FFF2-40B4-BE49-F238E27FC236}">
                <a16:creationId xmlns:a16="http://schemas.microsoft.com/office/drawing/2014/main" id="{13BB8275-8E16-A536-704B-5F09BD1C829F}"/>
              </a:ext>
            </a:extLst>
          </p:cNvPr>
          <p:cNvSpPr>
            <a:spLocks noGrp="1"/>
          </p:cNvSpPr>
          <p:nvPr>
            <p:ph idx="1"/>
          </p:nvPr>
        </p:nvSpPr>
        <p:spPr/>
        <p:txBody>
          <a:bodyPr vert="horz" lIns="91440" tIns="45720" rIns="91440" bIns="45720" rtlCol="0" anchor="t">
            <a:normAutofit/>
          </a:bodyPr>
          <a:lstStyle/>
          <a:p>
            <a:pPr marL="0" indent="0">
              <a:buNone/>
            </a:pPr>
            <a:r>
              <a:rPr lang="en-US" sz="3000">
                <a:latin typeface="Arial"/>
                <a:cs typeface="Arial"/>
              </a:rPr>
              <a:t>Reunification services continue with the parents who have already had a WIC 366.21(e) Six-Month Review Hearing and a WIC 366.21(f) Twelve-Month Permanency Hearing. However, Penny and Paul fail to complete and benefit from the services.  Therefore, reunification services are terminated by the Court, which schedules a WIC 366.26 Selection and Implementation Hearing in 120 days, where the worker will be recommending to the Court that parental rights for Peter should be terminated. However, the father, Paul’s whereabouts are unknown, which necessitates an Absent Parent Search that will populate into the Due Diligence report for him, and the worker will need to request an Application for Publication.  The worker ensures that the recipients receive appropriate notice for the 366.26 Hearing, the court report is generated, and all attachments are merged into the hearing Packet.  </a:t>
            </a:r>
            <a:endParaRPr lang="en-US" sz="3000">
              <a:latin typeface="Arial"/>
              <a:ea typeface="Calibri"/>
              <a:cs typeface="Arial"/>
            </a:endParaRPr>
          </a:p>
        </p:txBody>
      </p:sp>
      <p:sp>
        <p:nvSpPr>
          <p:cNvPr id="4" name="Date Placeholder 3">
            <a:extLst>
              <a:ext uri="{FF2B5EF4-FFF2-40B4-BE49-F238E27FC236}">
                <a16:creationId xmlns:a16="http://schemas.microsoft.com/office/drawing/2014/main" id="{66E6FFAB-454D-7993-5B27-9E0087573A20}"/>
              </a:ext>
            </a:extLst>
          </p:cNvPr>
          <p:cNvSpPr>
            <a:spLocks noGrp="1"/>
          </p:cNvSpPr>
          <p:nvPr>
            <p:ph type="dt" sz="half" idx="10"/>
          </p:nvPr>
        </p:nvSpPr>
        <p:spPr/>
        <p:txBody>
          <a:bodyPr/>
          <a:lstStyle/>
          <a:p>
            <a:r>
              <a:rPr lang="en-US"/>
              <a:t>2026</a:t>
            </a:r>
          </a:p>
        </p:txBody>
      </p:sp>
      <p:sp>
        <p:nvSpPr>
          <p:cNvPr id="6" name="Slide Number Placeholder 5">
            <a:extLst>
              <a:ext uri="{FF2B5EF4-FFF2-40B4-BE49-F238E27FC236}">
                <a16:creationId xmlns:a16="http://schemas.microsoft.com/office/drawing/2014/main" id="{8AB93496-6F55-8F13-0805-AEC4C065E62F}"/>
              </a:ext>
            </a:extLst>
          </p:cNvPr>
          <p:cNvSpPr>
            <a:spLocks noGrp="1"/>
          </p:cNvSpPr>
          <p:nvPr>
            <p:ph type="sldNum" sz="quarter" idx="12"/>
          </p:nvPr>
        </p:nvSpPr>
        <p:spPr/>
        <p:txBody>
          <a:bodyPr/>
          <a:lstStyle/>
          <a:p>
            <a:fld id="{B6F15528-21DE-4FAA-801E-634DDDAF4B2B}" type="slidenum">
              <a:rPr lang="en-US" smtClean="0"/>
              <a:pPr/>
              <a:t>36</a:t>
            </a:fld>
            <a:endParaRPr lang="en-US"/>
          </a:p>
        </p:txBody>
      </p:sp>
    </p:spTree>
    <p:extLst>
      <p:ext uri="{BB962C8B-B14F-4D97-AF65-F5344CB8AC3E}">
        <p14:creationId xmlns:p14="http://schemas.microsoft.com/office/powerpoint/2010/main" val="42242674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71C89A-9402-ED9A-9E7A-3C03D363E0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909440-A88D-A25A-4576-922BE239C72E}"/>
              </a:ext>
            </a:extLst>
          </p:cNvPr>
          <p:cNvSpPr>
            <a:spLocks noGrp="1"/>
          </p:cNvSpPr>
          <p:nvPr>
            <p:ph type="title"/>
          </p:nvPr>
        </p:nvSpPr>
        <p:spPr>
          <a:xfrm>
            <a:off x="914400" y="571500"/>
            <a:ext cx="9595126" cy="1776663"/>
          </a:xfrm>
        </p:spPr>
        <p:txBody>
          <a:bodyPr/>
          <a:lstStyle/>
          <a:p>
            <a:r>
              <a:rPr lang="en-US" dirty="0"/>
              <a:t>Lesson 5 Key Actions </a:t>
            </a:r>
          </a:p>
        </p:txBody>
      </p:sp>
      <p:sp>
        <p:nvSpPr>
          <p:cNvPr id="4" name="Text Placeholder 3">
            <a:extLst>
              <a:ext uri="{FF2B5EF4-FFF2-40B4-BE49-F238E27FC236}">
                <a16:creationId xmlns:a16="http://schemas.microsoft.com/office/drawing/2014/main" id="{68E3E59D-7731-37F4-CB00-22382A72D97C}"/>
              </a:ext>
            </a:extLst>
          </p:cNvPr>
          <p:cNvSpPr>
            <a:spLocks noGrp="1"/>
          </p:cNvSpPr>
          <p:nvPr>
            <p:ph type="body" sz="half" idx="2"/>
          </p:nvPr>
        </p:nvSpPr>
        <p:spPr>
          <a:xfrm>
            <a:off x="914400" y="2366683"/>
            <a:ext cx="16290758" cy="6967817"/>
          </a:xfrm>
        </p:spPr>
        <p:txBody>
          <a:bodyPr vert="horz" lIns="91440" tIns="45720" rIns="91440" bIns="45720" numCol="2" rtlCol="0" anchor="t">
            <a:normAutofit/>
          </a:bodyPr>
          <a:lstStyle/>
          <a:p>
            <a:pPr marL="457200" indent="-457200">
              <a:buFont typeface="Wingdings" panose="05000000000000000000" pitchFamily="2" charset="2"/>
              <a:buChar char="Ø"/>
            </a:pPr>
            <a:r>
              <a:rPr lang="en-US" dirty="0">
                <a:latin typeface="Arial"/>
                <a:cs typeface="Arial"/>
              </a:rPr>
              <a:t>Preparing for the 366.26 Hearing </a:t>
            </a:r>
          </a:p>
          <a:p>
            <a:pPr marL="457200" indent="-457200">
              <a:buFont typeface="Wingdings" panose="05000000000000000000" pitchFamily="2" charset="2"/>
              <a:buChar char="Ø"/>
            </a:pPr>
            <a:r>
              <a:rPr lang="en-US" dirty="0">
                <a:latin typeface="Arial"/>
                <a:cs typeface="Arial"/>
              </a:rPr>
              <a:t>Open the Scheduled Hearing </a:t>
            </a:r>
          </a:p>
          <a:p>
            <a:pPr marL="457200" indent="-457200">
              <a:buFont typeface="Wingdings" panose="05000000000000000000" pitchFamily="2" charset="2"/>
              <a:buChar char="Ø"/>
            </a:pPr>
            <a:r>
              <a:rPr lang="en-US" dirty="0">
                <a:latin typeface="Arial"/>
                <a:cs typeface="Arial"/>
              </a:rPr>
              <a:t>Noticing- Create a Notice</a:t>
            </a:r>
          </a:p>
          <a:p>
            <a:pPr marL="457200" indent="-457200">
              <a:buFont typeface="Wingdings" panose="05000000000000000000" pitchFamily="2" charset="2"/>
              <a:buChar char="Ø"/>
            </a:pPr>
            <a:r>
              <a:rPr lang="en-US" dirty="0">
                <a:latin typeface="Arial"/>
                <a:cs typeface="Arial"/>
              </a:rPr>
              <a:t>Notice Distributions </a:t>
            </a:r>
          </a:p>
          <a:p>
            <a:pPr marL="457200" indent="-457200">
              <a:buFont typeface="Wingdings" panose="05000000000000000000" pitchFamily="2" charset="2"/>
              <a:buChar char="Ø"/>
            </a:pPr>
            <a:r>
              <a:rPr lang="en-US" dirty="0">
                <a:latin typeface="Arial"/>
                <a:cs typeface="Arial"/>
              </a:rPr>
              <a:t>Generate the Noticing Document </a:t>
            </a:r>
          </a:p>
          <a:p>
            <a:pPr marL="457200" indent="-457200">
              <a:buFont typeface="Wingdings" panose="05000000000000000000" pitchFamily="2" charset="2"/>
              <a:buChar char="Ø"/>
            </a:pPr>
            <a:r>
              <a:rPr lang="en-US" dirty="0">
                <a:latin typeface="Arial"/>
                <a:cs typeface="Arial"/>
              </a:rPr>
              <a:t>Create Notice Task </a:t>
            </a:r>
          </a:p>
          <a:p>
            <a:pPr marL="457200" indent="-457200">
              <a:buFont typeface="Wingdings" panose="05000000000000000000" pitchFamily="2" charset="2"/>
              <a:buChar char="Ø"/>
            </a:pPr>
            <a:r>
              <a:rPr lang="en-US" dirty="0">
                <a:latin typeface="Arial"/>
                <a:cs typeface="Arial"/>
              </a:rPr>
              <a:t>Create 366.26 Court Reports </a:t>
            </a:r>
          </a:p>
          <a:p>
            <a:pPr marL="457200" indent="-457200">
              <a:buFont typeface="Wingdings" panose="05000000000000000000" pitchFamily="2" charset="2"/>
              <a:buChar char="Ø"/>
            </a:pPr>
            <a:r>
              <a:rPr lang="en-US" dirty="0">
                <a:latin typeface="Arial"/>
                <a:cs typeface="Arial"/>
              </a:rPr>
              <a:t>Create the Due Diligence Report </a:t>
            </a:r>
          </a:p>
          <a:p>
            <a:pPr marL="457200" indent="-457200">
              <a:buFont typeface="Wingdings" panose="05000000000000000000" pitchFamily="2" charset="2"/>
              <a:buChar char="Ø"/>
            </a:pPr>
            <a:r>
              <a:rPr lang="en-US" dirty="0">
                <a:latin typeface="Arial"/>
                <a:cs typeface="Arial"/>
              </a:rPr>
              <a:t>Update Hearing Details </a:t>
            </a:r>
          </a:p>
          <a:p>
            <a:pPr marL="457200" indent="-457200">
              <a:buFont typeface="Wingdings" panose="05000000000000000000" pitchFamily="2" charset="2"/>
              <a:buChar char="Ø"/>
            </a:pPr>
            <a:r>
              <a:rPr lang="en-US" dirty="0">
                <a:latin typeface="Arial"/>
                <a:cs typeface="Arial"/>
              </a:rPr>
              <a:t>366.26 Minute Orders  </a:t>
            </a:r>
          </a:p>
        </p:txBody>
      </p:sp>
      <p:sp>
        <p:nvSpPr>
          <p:cNvPr id="5" name="Date Placeholder 4">
            <a:extLst>
              <a:ext uri="{FF2B5EF4-FFF2-40B4-BE49-F238E27FC236}">
                <a16:creationId xmlns:a16="http://schemas.microsoft.com/office/drawing/2014/main" id="{CB1E5D3A-9013-BBF3-D6DD-78F51651FDA4}"/>
              </a:ext>
            </a:extLst>
          </p:cNvPr>
          <p:cNvSpPr>
            <a:spLocks noGrp="1"/>
          </p:cNvSpPr>
          <p:nvPr>
            <p:ph type="dt" sz="half" idx="10"/>
          </p:nvPr>
        </p:nvSpPr>
        <p:spPr/>
        <p:txBody>
          <a:bodyPr/>
          <a:lstStyle/>
          <a:p>
            <a:r>
              <a:rPr lang="en-US"/>
              <a:t>2026</a:t>
            </a:r>
          </a:p>
        </p:txBody>
      </p:sp>
    </p:spTree>
    <p:extLst>
      <p:ext uri="{BB962C8B-B14F-4D97-AF65-F5344CB8AC3E}">
        <p14:creationId xmlns:p14="http://schemas.microsoft.com/office/powerpoint/2010/main" val="14570222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E0B46E-5277-CF6B-6002-31231F0EAA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DBEFBB-39B0-A1FB-EDEE-A87D39BAB360}"/>
              </a:ext>
            </a:extLst>
          </p:cNvPr>
          <p:cNvSpPr>
            <a:spLocks noGrp="1"/>
          </p:cNvSpPr>
          <p:nvPr>
            <p:ph type="title"/>
          </p:nvPr>
        </p:nvSpPr>
        <p:spPr>
          <a:xfrm>
            <a:off x="941294" y="571500"/>
            <a:ext cx="3514819" cy="3962399"/>
          </a:xfrm>
        </p:spPr>
        <p:txBody>
          <a:bodyPr anchor="b">
            <a:normAutofit/>
          </a:bodyPr>
          <a:lstStyle/>
          <a:p>
            <a:r>
              <a:rPr lang="en-US" dirty="0"/>
              <a:t>Lesson 5</a:t>
            </a:r>
            <a:br>
              <a:rPr lang="en-US" dirty="0"/>
            </a:br>
            <a:r>
              <a:rPr lang="en-US" dirty="0"/>
              <a:t>Follow-Up</a:t>
            </a:r>
          </a:p>
        </p:txBody>
      </p:sp>
      <p:pic>
        <p:nvPicPr>
          <p:cNvPr id="10" name="Picture Placeholder 9">
            <a:extLst>
              <a:ext uri="{FF2B5EF4-FFF2-40B4-BE49-F238E27FC236}">
                <a16:creationId xmlns:a16="http://schemas.microsoft.com/office/drawing/2014/main" id="{EE72CDF6-8150-9087-9636-4CE37F41050A}"/>
              </a:ext>
              <a:ext uri="{C183D7F6-B498-43B3-948B-1728B52AA6E4}">
                <adec:decorative xmlns:adec="http://schemas.microsoft.com/office/drawing/2017/decorative" val="1"/>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r="2134"/>
          <a:stretch>
            <a:fillRect/>
          </a:stretch>
        </p:blipFill>
        <p:spPr>
          <a:xfrm>
            <a:off x="5809129" y="1203513"/>
            <a:ext cx="11564471" cy="787081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Text Placeholder 7">
            <a:extLst>
              <a:ext uri="{FF2B5EF4-FFF2-40B4-BE49-F238E27FC236}">
                <a16:creationId xmlns:a16="http://schemas.microsoft.com/office/drawing/2014/main" id="{21BD49B4-9796-1A4D-A326-CD24378558D4}"/>
              </a:ext>
            </a:extLst>
          </p:cNvPr>
          <p:cNvSpPr>
            <a:spLocks noGrp="1"/>
          </p:cNvSpPr>
          <p:nvPr>
            <p:ph type="body" sz="half" idx="2"/>
          </p:nvPr>
        </p:nvSpPr>
        <p:spPr>
          <a:xfrm>
            <a:off x="939289" y="4838700"/>
            <a:ext cx="3516824" cy="4458419"/>
          </a:xfrm>
        </p:spPr>
        <p:txBody>
          <a:bodyPr>
            <a:normAutofit/>
          </a:bodyPr>
          <a:lstStyle/>
          <a:p>
            <a:r>
              <a:rPr lang="en-US"/>
              <a:t>Any questions?</a:t>
            </a:r>
          </a:p>
        </p:txBody>
      </p:sp>
      <p:sp>
        <p:nvSpPr>
          <p:cNvPr id="3" name="Date Placeholder 2">
            <a:extLst>
              <a:ext uri="{FF2B5EF4-FFF2-40B4-BE49-F238E27FC236}">
                <a16:creationId xmlns:a16="http://schemas.microsoft.com/office/drawing/2014/main" id="{52467DBC-97B7-B23A-249B-A8E7248E12C1}"/>
              </a:ext>
            </a:extLst>
          </p:cNvPr>
          <p:cNvSpPr>
            <a:spLocks noGrp="1"/>
          </p:cNvSpPr>
          <p:nvPr>
            <p:ph type="dt" sz="half" idx="10"/>
          </p:nvPr>
        </p:nvSpPr>
        <p:spPr>
          <a:xfrm>
            <a:off x="914400" y="9486900"/>
            <a:ext cx="2362200" cy="365123"/>
          </a:xfrm>
        </p:spPr>
        <p:txBody>
          <a:bodyPr anchor="ctr">
            <a:normAutofit/>
          </a:bodyPr>
          <a:lstStyle/>
          <a:p>
            <a:pPr>
              <a:spcAft>
                <a:spcPts val="600"/>
              </a:spcAft>
            </a:pPr>
            <a:r>
              <a:rPr lang="en-US"/>
              <a:t>2026</a:t>
            </a:r>
          </a:p>
        </p:txBody>
      </p:sp>
      <p:sp>
        <p:nvSpPr>
          <p:cNvPr id="5" name="Slide Number Placeholder 4">
            <a:extLst>
              <a:ext uri="{FF2B5EF4-FFF2-40B4-BE49-F238E27FC236}">
                <a16:creationId xmlns:a16="http://schemas.microsoft.com/office/drawing/2014/main" id="{713664A5-47A5-7571-D5BD-BFD49B0BE398}"/>
              </a:ext>
            </a:extLst>
          </p:cNvPr>
          <p:cNvSpPr>
            <a:spLocks noGrp="1"/>
          </p:cNvSpPr>
          <p:nvPr>
            <p:ph type="sldNum" sz="quarter" idx="12"/>
          </p:nvPr>
        </p:nvSpPr>
        <p:spPr>
          <a:xfrm>
            <a:off x="15240000" y="9486898"/>
            <a:ext cx="2133600" cy="365125"/>
          </a:xfrm>
        </p:spPr>
        <p:txBody>
          <a:bodyPr anchor="ctr">
            <a:normAutofit/>
          </a:bodyPr>
          <a:lstStyle/>
          <a:p>
            <a:pPr>
              <a:spcAft>
                <a:spcPts val="600"/>
              </a:spcAft>
            </a:pPr>
            <a:fld id="{B6F15528-21DE-4FAA-801E-634DDDAF4B2B}" type="slidenum">
              <a:rPr lang="en-US" smtClean="0"/>
              <a:pPr>
                <a:spcAft>
                  <a:spcPts val="600"/>
                </a:spcAft>
              </a:pPr>
              <a:t>38</a:t>
            </a:fld>
            <a:endParaRPr lang="en-US"/>
          </a:p>
        </p:txBody>
      </p:sp>
    </p:spTree>
    <p:extLst>
      <p:ext uri="{BB962C8B-B14F-4D97-AF65-F5344CB8AC3E}">
        <p14:creationId xmlns:p14="http://schemas.microsoft.com/office/powerpoint/2010/main" val="317250365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A2C923-B39B-4934-100E-0A17DD44D7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C8D305-D28F-7176-70AA-B9963F8D3ED8}"/>
              </a:ext>
            </a:extLst>
          </p:cNvPr>
          <p:cNvSpPr>
            <a:spLocks noGrp="1"/>
          </p:cNvSpPr>
          <p:nvPr>
            <p:ph type="title"/>
          </p:nvPr>
        </p:nvSpPr>
        <p:spPr>
          <a:xfrm>
            <a:off x="914400" y="571500"/>
            <a:ext cx="9595126" cy="1776663"/>
          </a:xfrm>
        </p:spPr>
        <p:txBody>
          <a:bodyPr/>
          <a:lstStyle/>
          <a:p>
            <a:r>
              <a:rPr lang="en-US"/>
              <a:t>Course Survey </a:t>
            </a:r>
          </a:p>
        </p:txBody>
      </p:sp>
      <p:sp>
        <p:nvSpPr>
          <p:cNvPr id="4" name="Text Placeholder 3">
            <a:extLst>
              <a:ext uri="{FF2B5EF4-FFF2-40B4-BE49-F238E27FC236}">
                <a16:creationId xmlns:a16="http://schemas.microsoft.com/office/drawing/2014/main" id="{06532753-52A0-A1D6-C53D-0ABFAD657CE7}"/>
              </a:ext>
            </a:extLst>
          </p:cNvPr>
          <p:cNvSpPr>
            <a:spLocks noGrp="1"/>
          </p:cNvSpPr>
          <p:nvPr>
            <p:ph type="body" sz="half" idx="2"/>
          </p:nvPr>
        </p:nvSpPr>
        <p:spPr>
          <a:xfrm>
            <a:off x="914400" y="2366683"/>
            <a:ext cx="8975559" cy="6967817"/>
          </a:xfrm>
        </p:spPr>
        <p:txBody>
          <a:bodyPr vert="horz" lIns="91440" tIns="45720" rIns="91440" bIns="45720" rtlCol="0" anchor="t">
            <a:normAutofit/>
          </a:bodyPr>
          <a:lstStyle/>
          <a:p>
            <a:r>
              <a:rPr lang="en-US" sz="3600">
                <a:ea typeface="Calibri" panose="020F0502020204030204" pitchFamily="34" charset="0"/>
              </a:rPr>
              <a:t>Thank you for completing the course!</a:t>
            </a:r>
          </a:p>
          <a:p>
            <a:r>
              <a:rPr lang="en-US" sz="3600">
                <a:ea typeface="Calibri" panose="020F0502020204030204" pitchFamily="34" charset="0"/>
              </a:rPr>
              <a:t>Please take a few minutes to fill out the Course Survey, which can be found here:</a:t>
            </a:r>
          </a:p>
          <a:p>
            <a:endParaRPr lang="en-US" sz="3600">
              <a:ea typeface="Calibri" panose="020F0502020204030204" pitchFamily="34" charset="0"/>
            </a:endParaRPr>
          </a:p>
          <a:p>
            <a:r>
              <a:rPr lang="en-US" sz="3600" u="sng">
                <a:hlinkClick r:id="rId3"/>
              </a:rPr>
              <a:t>https://cahhscwds.gov1.qualtrics.com/jfe/form/SV_024TW5uq8KQSBGm</a:t>
            </a:r>
            <a:endParaRPr lang="en-US" sz="3600">
              <a:ea typeface="Calibri" panose="020F0502020204030204" pitchFamily="34" charset="0"/>
            </a:endParaRPr>
          </a:p>
        </p:txBody>
      </p:sp>
      <p:sp>
        <p:nvSpPr>
          <p:cNvPr id="5" name="Date Placeholder 4">
            <a:extLst>
              <a:ext uri="{FF2B5EF4-FFF2-40B4-BE49-F238E27FC236}">
                <a16:creationId xmlns:a16="http://schemas.microsoft.com/office/drawing/2014/main" id="{A8405F18-14BE-3C6D-A737-6C843E269906}"/>
              </a:ext>
            </a:extLst>
          </p:cNvPr>
          <p:cNvSpPr>
            <a:spLocks noGrp="1"/>
          </p:cNvSpPr>
          <p:nvPr>
            <p:ph type="dt" sz="half" idx="10"/>
          </p:nvPr>
        </p:nvSpPr>
        <p:spPr/>
        <p:txBody>
          <a:bodyPr/>
          <a:lstStyle/>
          <a:p>
            <a:r>
              <a:rPr lang="en-US"/>
              <a:t>2026</a:t>
            </a:r>
          </a:p>
        </p:txBody>
      </p:sp>
      <p:sp>
        <p:nvSpPr>
          <p:cNvPr id="6" name="Freeform 3">
            <a:extLst>
              <a:ext uri="{FF2B5EF4-FFF2-40B4-BE49-F238E27FC236}">
                <a16:creationId xmlns:a16="http://schemas.microsoft.com/office/drawing/2014/main" id="{550C55D4-BEFD-1D07-0D2B-527FD24D51E9}"/>
              </a:ext>
              <a:ext uri="{C183D7F6-B498-43B3-948B-1728B52AA6E4}">
                <adec:decorative xmlns:adec="http://schemas.microsoft.com/office/drawing/2017/decorative" val="1"/>
              </a:ext>
            </a:extLst>
          </p:cNvPr>
          <p:cNvSpPr/>
          <p:nvPr/>
        </p:nvSpPr>
        <p:spPr>
          <a:xfrm>
            <a:off x="11088565" y="2462217"/>
            <a:ext cx="5918406" cy="5985747"/>
          </a:xfrm>
          <a:custGeom>
            <a:avLst/>
            <a:gdLst/>
            <a:ahLst/>
            <a:cxnLst/>
            <a:rect l="l" t="t" r="r" b="b"/>
            <a:pathLst>
              <a:path w="4068508" h="4114800">
                <a:moveTo>
                  <a:pt x="0" y="0"/>
                </a:moveTo>
                <a:lnTo>
                  <a:pt x="4068509" y="0"/>
                </a:lnTo>
                <a:lnTo>
                  <a:pt x="4068509" y="4114800"/>
                </a:lnTo>
                <a:lnTo>
                  <a:pt x="0" y="411480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Tree>
    <p:extLst>
      <p:ext uri="{BB962C8B-B14F-4D97-AF65-F5344CB8AC3E}">
        <p14:creationId xmlns:p14="http://schemas.microsoft.com/office/powerpoint/2010/main" val="32943448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7F08E3-AFF2-35B9-2071-513F840D91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B31200-92BA-E813-9E90-010C887C17B6}"/>
              </a:ext>
            </a:extLst>
          </p:cNvPr>
          <p:cNvSpPr>
            <a:spLocks noGrp="1"/>
          </p:cNvSpPr>
          <p:nvPr>
            <p:ph type="title" idx="4294967295"/>
          </p:nvPr>
        </p:nvSpPr>
        <p:spPr>
          <a:xfrm>
            <a:off x="5585785" y="412657"/>
            <a:ext cx="5709173" cy="996950"/>
          </a:xfrm>
        </p:spPr>
        <p:txBody>
          <a:bodyPr anchor="t"/>
          <a:lstStyle/>
          <a:p>
            <a:r>
              <a:rPr lang="en-US">
                <a:latin typeface="Arial" panose="020B0604020202020204" pitchFamily="34" charset="0"/>
                <a:cs typeface="Arial" panose="020B0604020202020204" pitchFamily="34" charset="0"/>
              </a:rPr>
              <a:t>About This Course</a:t>
            </a:r>
          </a:p>
        </p:txBody>
      </p:sp>
      <p:grpSp>
        <p:nvGrpSpPr>
          <p:cNvPr id="35" name="Group 34">
            <a:extLst>
              <a:ext uri="{FF2B5EF4-FFF2-40B4-BE49-F238E27FC236}">
                <a16:creationId xmlns:a16="http://schemas.microsoft.com/office/drawing/2014/main" id="{A6E5452D-4B80-39B3-34E1-1F32B6720541}"/>
              </a:ext>
              <a:ext uri="{C183D7F6-B498-43B3-948B-1728B52AA6E4}">
                <adec:decorative xmlns:adec="http://schemas.microsoft.com/office/drawing/2017/decorative" val="1"/>
              </a:ext>
            </a:extLst>
          </p:cNvPr>
          <p:cNvGrpSpPr/>
          <p:nvPr/>
        </p:nvGrpSpPr>
        <p:grpSpPr>
          <a:xfrm>
            <a:off x="2724006" y="1997826"/>
            <a:ext cx="2212724" cy="2776117"/>
            <a:chOff x="4729974" y="3250082"/>
            <a:chExt cx="1798338" cy="2256486"/>
          </a:xfrm>
        </p:grpSpPr>
        <p:grpSp>
          <p:nvGrpSpPr>
            <p:cNvPr id="29" name="Group 28">
              <a:extLst>
                <a:ext uri="{FF2B5EF4-FFF2-40B4-BE49-F238E27FC236}">
                  <a16:creationId xmlns:a16="http://schemas.microsoft.com/office/drawing/2014/main" id="{16A3DC4A-645B-8401-D3AF-33EBA6211AE4}"/>
                </a:ext>
              </a:extLst>
            </p:cNvPr>
            <p:cNvGrpSpPr/>
            <p:nvPr/>
          </p:nvGrpSpPr>
          <p:grpSpPr>
            <a:xfrm>
              <a:off x="4729974" y="3250082"/>
              <a:ext cx="1798338" cy="2256486"/>
              <a:chOff x="3622989" y="1602865"/>
              <a:chExt cx="1598523" cy="2005765"/>
            </a:xfrm>
          </p:grpSpPr>
          <p:sp>
            <p:nvSpPr>
              <p:cNvPr id="30" name="Teardrop 29">
                <a:extLst>
                  <a:ext uri="{FF2B5EF4-FFF2-40B4-BE49-F238E27FC236}">
                    <a16:creationId xmlns:a16="http://schemas.microsoft.com/office/drawing/2014/main" id="{C22B0992-DA5E-1DE4-1431-0737B6896017}"/>
                  </a:ext>
                  <a:ext uri="{C183D7F6-B498-43B3-948B-1728B52AA6E4}">
                    <adec:decorative xmlns:adec="http://schemas.microsoft.com/office/drawing/2017/decorative" val="1"/>
                  </a:ext>
                </a:extLst>
              </p:cNvPr>
              <p:cNvSpPr/>
              <p:nvPr/>
            </p:nvSpPr>
            <p:spPr bwMode="gray">
              <a:xfrm rot="8100000">
                <a:off x="3670329" y="1602865"/>
                <a:ext cx="1503841" cy="1503844"/>
              </a:xfrm>
              <a:prstGeom prst="teardrop">
                <a:avLst/>
              </a:prstGeom>
              <a:solidFill>
                <a:srgbClr val="A4D545"/>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046A38"/>
                  </a:solidFill>
                  <a:latin typeface="Verdana"/>
                </a:endParaRPr>
              </a:p>
            </p:txBody>
          </p:sp>
          <p:sp>
            <p:nvSpPr>
              <p:cNvPr id="31" name="Freeform 27">
                <a:extLst>
                  <a:ext uri="{FF2B5EF4-FFF2-40B4-BE49-F238E27FC236}">
                    <a16:creationId xmlns:a16="http://schemas.microsoft.com/office/drawing/2014/main" id="{B3DBC20F-1691-89D7-B0F0-43423B731F65}"/>
                  </a:ext>
                </a:extLst>
              </p:cNvPr>
              <p:cNvSpPr/>
              <p:nvPr/>
            </p:nvSpPr>
            <p:spPr bwMode="gray">
              <a:xfrm>
                <a:off x="3622989" y="2736722"/>
                <a:ext cx="1598523" cy="871908"/>
              </a:xfrm>
              <a:custGeom>
                <a:avLst/>
                <a:gdLst>
                  <a:gd name="connsiteX0" fmla="*/ 0 w 2235812"/>
                  <a:gd name="connsiteY0" fmla="*/ 0 h 1219515"/>
                  <a:gd name="connsiteX1" fmla="*/ 135994 w 2235812"/>
                  <a:gd name="connsiteY1" fmla="*/ 0 h 1219515"/>
                  <a:gd name="connsiteX2" fmla="*/ 183908 w 2235812"/>
                  <a:gd name="connsiteY2" fmla="*/ 81083 h 1219515"/>
                  <a:gd name="connsiteX3" fmla="*/ 327199 w 2235812"/>
                  <a:gd name="connsiteY3" fmla="*/ 256502 h 1219515"/>
                  <a:gd name="connsiteX4" fmla="*/ 1117908 w 2235812"/>
                  <a:gd name="connsiteY4" fmla="*/ 1047211 h 1219515"/>
                  <a:gd name="connsiteX5" fmla="*/ 1908614 w 2235812"/>
                  <a:gd name="connsiteY5" fmla="*/ 256504 h 1219515"/>
                  <a:gd name="connsiteX6" fmla="*/ 2051905 w 2235812"/>
                  <a:gd name="connsiteY6" fmla="*/ 81085 h 1219515"/>
                  <a:gd name="connsiteX7" fmla="*/ 2099821 w 2235812"/>
                  <a:gd name="connsiteY7" fmla="*/ 0 h 1219515"/>
                  <a:gd name="connsiteX8" fmla="*/ 2235812 w 2235812"/>
                  <a:gd name="connsiteY8" fmla="*/ 0 h 1219515"/>
                  <a:gd name="connsiteX9" fmla="*/ 2216094 w 2235812"/>
                  <a:gd name="connsiteY9" fmla="*/ 42485 h 1219515"/>
                  <a:gd name="connsiteX10" fmla="*/ 1994765 w 2235812"/>
                  <a:gd name="connsiteY10" fmla="*/ 342657 h 1219515"/>
                  <a:gd name="connsiteX11" fmla="*/ 1117907 w 2235812"/>
                  <a:gd name="connsiteY11" fmla="*/ 1219515 h 1219515"/>
                  <a:gd name="connsiteX12" fmla="*/ 241048 w 2235812"/>
                  <a:gd name="connsiteY12" fmla="*/ 342656 h 1219515"/>
                  <a:gd name="connsiteX13" fmla="*/ 19718 w 2235812"/>
                  <a:gd name="connsiteY13" fmla="*/ 42483 h 1219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5812" h="1219515">
                    <a:moveTo>
                      <a:pt x="0" y="0"/>
                    </a:moveTo>
                    <a:lnTo>
                      <a:pt x="135994" y="0"/>
                    </a:lnTo>
                    <a:lnTo>
                      <a:pt x="183908" y="81083"/>
                    </a:lnTo>
                    <a:cubicBezTo>
                      <a:pt x="224849" y="143089"/>
                      <a:pt x="272612" y="201915"/>
                      <a:pt x="327199" y="256502"/>
                    </a:cubicBezTo>
                    <a:lnTo>
                      <a:pt x="1117908" y="1047211"/>
                    </a:lnTo>
                    <a:lnTo>
                      <a:pt x="1908614" y="256504"/>
                    </a:lnTo>
                    <a:cubicBezTo>
                      <a:pt x="1963201" y="201918"/>
                      <a:pt x="2010965" y="143091"/>
                      <a:pt x="2051905" y="81085"/>
                    </a:cubicBezTo>
                    <a:lnTo>
                      <a:pt x="2099821" y="0"/>
                    </a:lnTo>
                    <a:lnTo>
                      <a:pt x="2235812" y="0"/>
                    </a:lnTo>
                    <a:lnTo>
                      <a:pt x="2216094" y="42485"/>
                    </a:lnTo>
                    <a:cubicBezTo>
                      <a:pt x="2159343" y="150476"/>
                      <a:pt x="2085567" y="251855"/>
                      <a:pt x="1994765" y="342657"/>
                    </a:cubicBezTo>
                    <a:lnTo>
                      <a:pt x="1117907" y="1219515"/>
                    </a:lnTo>
                    <a:lnTo>
                      <a:pt x="241048" y="342656"/>
                    </a:lnTo>
                    <a:cubicBezTo>
                      <a:pt x="150246" y="251854"/>
                      <a:pt x="76469" y="150475"/>
                      <a:pt x="19718" y="42483"/>
                    </a:cubicBezTo>
                    <a:close/>
                  </a:path>
                </a:pathLst>
              </a:custGeom>
              <a:solidFill>
                <a:srgbClr val="A4D545"/>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046A38"/>
                  </a:solidFill>
                  <a:latin typeface="Verdana"/>
                </a:endParaRPr>
              </a:p>
            </p:txBody>
          </p:sp>
          <p:sp>
            <p:nvSpPr>
              <p:cNvPr id="32" name="Oval 31">
                <a:extLst>
                  <a:ext uri="{FF2B5EF4-FFF2-40B4-BE49-F238E27FC236}">
                    <a16:creationId xmlns:a16="http://schemas.microsoft.com/office/drawing/2014/main" id="{192D8F12-E494-DD22-7E4E-0D7998A9DC0C}"/>
                  </a:ext>
                </a:extLst>
              </p:cNvPr>
              <p:cNvSpPr/>
              <p:nvPr/>
            </p:nvSpPr>
            <p:spPr bwMode="gray">
              <a:xfrm>
                <a:off x="3862715" y="1758652"/>
                <a:ext cx="1119070" cy="1119071"/>
              </a:xfrm>
              <a:prstGeom prst="ellipse">
                <a:avLst/>
              </a:prstGeom>
              <a:solidFill>
                <a:schemeClr val="bg1"/>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046A38"/>
                  </a:solidFill>
                  <a:latin typeface="Verdana"/>
                </a:endParaRPr>
              </a:p>
            </p:txBody>
          </p:sp>
        </p:grpSp>
        <p:pic>
          <p:nvPicPr>
            <p:cNvPr id="34" name="Picture 33">
              <a:extLst>
                <a:ext uri="{FF2B5EF4-FFF2-40B4-BE49-F238E27FC236}">
                  <a16:creationId xmlns:a16="http://schemas.microsoft.com/office/drawing/2014/main" id="{A8AA36BB-5B24-5821-DB12-E1138177C3BB}"/>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72229" y="3570455"/>
              <a:ext cx="914400" cy="914400"/>
            </a:xfrm>
            <a:prstGeom prst="rect">
              <a:avLst/>
            </a:prstGeom>
          </p:spPr>
        </p:pic>
      </p:grpSp>
      <p:sp>
        <p:nvSpPr>
          <p:cNvPr id="38" name="Text Placeholder 4">
            <a:extLst>
              <a:ext uri="{FF2B5EF4-FFF2-40B4-BE49-F238E27FC236}">
                <a16:creationId xmlns:a16="http://schemas.microsoft.com/office/drawing/2014/main" id="{5AF1E987-3255-2EF5-3393-DDC14ADBAFCC}"/>
              </a:ext>
            </a:extLst>
          </p:cNvPr>
          <p:cNvSpPr txBox="1">
            <a:spLocks/>
          </p:cNvSpPr>
          <p:nvPr/>
        </p:nvSpPr>
        <p:spPr>
          <a:xfrm>
            <a:off x="2626340" y="4786614"/>
            <a:ext cx="2408052" cy="1206781"/>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4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2400">
                <a:latin typeface="Arial" panose="020B0604020202020204" pitchFamily="34" charset="0"/>
                <a:cs typeface="Arial" panose="020B0604020202020204" pitchFamily="34" charset="0"/>
              </a:rPr>
              <a:t>Recording Notice</a:t>
            </a:r>
          </a:p>
        </p:txBody>
      </p:sp>
      <p:grpSp>
        <p:nvGrpSpPr>
          <p:cNvPr id="39" name="Group 38">
            <a:extLst>
              <a:ext uri="{FF2B5EF4-FFF2-40B4-BE49-F238E27FC236}">
                <a16:creationId xmlns:a16="http://schemas.microsoft.com/office/drawing/2014/main" id="{AFEED9C2-01E3-83E9-2DDD-44D1B1FDE752}"/>
              </a:ext>
              <a:ext uri="{C183D7F6-B498-43B3-948B-1728B52AA6E4}">
                <adec:decorative xmlns:adec="http://schemas.microsoft.com/office/drawing/2017/decorative" val="1"/>
              </a:ext>
            </a:extLst>
          </p:cNvPr>
          <p:cNvGrpSpPr/>
          <p:nvPr/>
        </p:nvGrpSpPr>
        <p:grpSpPr>
          <a:xfrm>
            <a:off x="6129984" y="2015853"/>
            <a:ext cx="2212724" cy="2776117"/>
            <a:chOff x="1625817" y="1681113"/>
            <a:chExt cx="1798338" cy="2256486"/>
          </a:xfrm>
        </p:grpSpPr>
        <p:grpSp>
          <p:nvGrpSpPr>
            <p:cNvPr id="40" name="Group 39">
              <a:extLst>
                <a:ext uri="{FF2B5EF4-FFF2-40B4-BE49-F238E27FC236}">
                  <a16:creationId xmlns:a16="http://schemas.microsoft.com/office/drawing/2014/main" id="{5372290F-9424-5C9D-0BEE-D20A30FD0A6A}"/>
                </a:ext>
              </a:extLst>
            </p:cNvPr>
            <p:cNvGrpSpPr/>
            <p:nvPr/>
          </p:nvGrpSpPr>
          <p:grpSpPr>
            <a:xfrm>
              <a:off x="1625817" y="1681113"/>
              <a:ext cx="1798338" cy="2256486"/>
              <a:chOff x="2055768" y="1602865"/>
              <a:chExt cx="1598523" cy="2005765"/>
            </a:xfrm>
          </p:grpSpPr>
          <p:sp>
            <p:nvSpPr>
              <p:cNvPr id="42" name="Teardrop 41">
                <a:extLst>
                  <a:ext uri="{FF2B5EF4-FFF2-40B4-BE49-F238E27FC236}">
                    <a16:creationId xmlns:a16="http://schemas.microsoft.com/office/drawing/2014/main" id="{E3532649-7097-62F0-0495-2FA9A07CFDEC}"/>
                  </a:ext>
                  <a:ext uri="{C183D7F6-B498-43B3-948B-1728B52AA6E4}">
                    <adec:decorative xmlns:adec="http://schemas.microsoft.com/office/drawing/2017/decorative" val="1"/>
                  </a:ext>
                </a:extLst>
              </p:cNvPr>
              <p:cNvSpPr/>
              <p:nvPr/>
            </p:nvSpPr>
            <p:spPr bwMode="gray">
              <a:xfrm rot="8100000">
                <a:off x="2103109" y="1602865"/>
                <a:ext cx="1503841" cy="1503844"/>
              </a:xfrm>
              <a:prstGeom prst="teardrop">
                <a:avLst/>
              </a:prstGeom>
              <a:solidFill>
                <a:schemeClr val="accent5"/>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a:solidFill>
                    <a:srgbClr val="FFFFFF"/>
                  </a:solidFill>
                  <a:latin typeface="Verdana"/>
                </a:endParaRPr>
              </a:p>
            </p:txBody>
          </p:sp>
          <p:sp>
            <p:nvSpPr>
              <p:cNvPr id="43" name="Freeform 23">
                <a:extLst>
                  <a:ext uri="{FF2B5EF4-FFF2-40B4-BE49-F238E27FC236}">
                    <a16:creationId xmlns:a16="http://schemas.microsoft.com/office/drawing/2014/main" id="{B727E8EC-31FB-D67D-A36B-2CD4D4EA07F7}"/>
                  </a:ext>
                  <a:ext uri="{C183D7F6-B498-43B3-948B-1728B52AA6E4}">
                    <adec:decorative xmlns:adec="http://schemas.microsoft.com/office/drawing/2017/decorative" val="1"/>
                  </a:ext>
                </a:extLst>
              </p:cNvPr>
              <p:cNvSpPr/>
              <p:nvPr/>
            </p:nvSpPr>
            <p:spPr bwMode="gray">
              <a:xfrm>
                <a:off x="2055768" y="2736722"/>
                <a:ext cx="1598523" cy="871908"/>
              </a:xfrm>
              <a:custGeom>
                <a:avLst/>
                <a:gdLst>
                  <a:gd name="connsiteX0" fmla="*/ 0 w 2235812"/>
                  <a:gd name="connsiteY0" fmla="*/ 0 h 1219515"/>
                  <a:gd name="connsiteX1" fmla="*/ 135994 w 2235812"/>
                  <a:gd name="connsiteY1" fmla="*/ 0 h 1219515"/>
                  <a:gd name="connsiteX2" fmla="*/ 183908 w 2235812"/>
                  <a:gd name="connsiteY2" fmla="*/ 81083 h 1219515"/>
                  <a:gd name="connsiteX3" fmla="*/ 327199 w 2235812"/>
                  <a:gd name="connsiteY3" fmla="*/ 256502 h 1219515"/>
                  <a:gd name="connsiteX4" fmla="*/ 1117908 w 2235812"/>
                  <a:gd name="connsiteY4" fmla="*/ 1047211 h 1219515"/>
                  <a:gd name="connsiteX5" fmla="*/ 1908614 w 2235812"/>
                  <a:gd name="connsiteY5" fmla="*/ 256504 h 1219515"/>
                  <a:gd name="connsiteX6" fmla="*/ 2051905 w 2235812"/>
                  <a:gd name="connsiteY6" fmla="*/ 81085 h 1219515"/>
                  <a:gd name="connsiteX7" fmla="*/ 2099821 w 2235812"/>
                  <a:gd name="connsiteY7" fmla="*/ 0 h 1219515"/>
                  <a:gd name="connsiteX8" fmla="*/ 2235812 w 2235812"/>
                  <a:gd name="connsiteY8" fmla="*/ 0 h 1219515"/>
                  <a:gd name="connsiteX9" fmla="*/ 2216094 w 2235812"/>
                  <a:gd name="connsiteY9" fmla="*/ 42485 h 1219515"/>
                  <a:gd name="connsiteX10" fmla="*/ 1994765 w 2235812"/>
                  <a:gd name="connsiteY10" fmla="*/ 342657 h 1219515"/>
                  <a:gd name="connsiteX11" fmla="*/ 1117907 w 2235812"/>
                  <a:gd name="connsiteY11" fmla="*/ 1219515 h 1219515"/>
                  <a:gd name="connsiteX12" fmla="*/ 241048 w 2235812"/>
                  <a:gd name="connsiteY12" fmla="*/ 342656 h 1219515"/>
                  <a:gd name="connsiteX13" fmla="*/ 19718 w 2235812"/>
                  <a:gd name="connsiteY13" fmla="*/ 42483 h 1219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5812" h="1219515">
                    <a:moveTo>
                      <a:pt x="0" y="0"/>
                    </a:moveTo>
                    <a:lnTo>
                      <a:pt x="135994" y="0"/>
                    </a:lnTo>
                    <a:lnTo>
                      <a:pt x="183908" y="81083"/>
                    </a:lnTo>
                    <a:cubicBezTo>
                      <a:pt x="224849" y="143089"/>
                      <a:pt x="272612" y="201915"/>
                      <a:pt x="327199" y="256502"/>
                    </a:cubicBezTo>
                    <a:lnTo>
                      <a:pt x="1117908" y="1047211"/>
                    </a:lnTo>
                    <a:lnTo>
                      <a:pt x="1908614" y="256504"/>
                    </a:lnTo>
                    <a:cubicBezTo>
                      <a:pt x="1963201" y="201918"/>
                      <a:pt x="2010965" y="143091"/>
                      <a:pt x="2051905" y="81085"/>
                    </a:cubicBezTo>
                    <a:lnTo>
                      <a:pt x="2099821" y="0"/>
                    </a:lnTo>
                    <a:lnTo>
                      <a:pt x="2235812" y="0"/>
                    </a:lnTo>
                    <a:lnTo>
                      <a:pt x="2216094" y="42485"/>
                    </a:lnTo>
                    <a:cubicBezTo>
                      <a:pt x="2159343" y="150476"/>
                      <a:pt x="2085567" y="251855"/>
                      <a:pt x="1994765" y="342657"/>
                    </a:cubicBezTo>
                    <a:lnTo>
                      <a:pt x="1117907" y="1219515"/>
                    </a:lnTo>
                    <a:lnTo>
                      <a:pt x="241048" y="342656"/>
                    </a:lnTo>
                    <a:cubicBezTo>
                      <a:pt x="150246" y="251854"/>
                      <a:pt x="76469" y="150475"/>
                      <a:pt x="19718" y="42483"/>
                    </a:cubicBezTo>
                    <a:close/>
                  </a:path>
                </a:pathLst>
              </a:custGeom>
              <a:solidFill>
                <a:schemeClr val="accent5"/>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a:solidFill>
                    <a:srgbClr val="FFFFFF"/>
                  </a:solidFill>
                  <a:latin typeface="Verdana"/>
                </a:endParaRPr>
              </a:p>
            </p:txBody>
          </p:sp>
          <p:sp>
            <p:nvSpPr>
              <p:cNvPr id="44" name="Oval 43">
                <a:extLst>
                  <a:ext uri="{FF2B5EF4-FFF2-40B4-BE49-F238E27FC236}">
                    <a16:creationId xmlns:a16="http://schemas.microsoft.com/office/drawing/2014/main" id="{038DF7CC-B283-686E-B8A8-27BD39CC8562}"/>
                  </a:ext>
                </a:extLst>
              </p:cNvPr>
              <p:cNvSpPr/>
              <p:nvPr/>
            </p:nvSpPr>
            <p:spPr bwMode="gray">
              <a:xfrm>
                <a:off x="2303206" y="1758652"/>
                <a:ext cx="1119070" cy="1119071"/>
              </a:xfrm>
              <a:prstGeom prst="ellipse">
                <a:avLst/>
              </a:prstGeom>
              <a:solidFill>
                <a:schemeClr val="bg1"/>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grpSp>
        <p:pic>
          <p:nvPicPr>
            <p:cNvPr id="41" name="Picture 40">
              <a:extLst>
                <a:ext uri="{FF2B5EF4-FFF2-40B4-BE49-F238E27FC236}">
                  <a16:creationId xmlns:a16="http://schemas.microsoft.com/office/drawing/2014/main" id="{90F50BC2-1BC8-2776-3F56-664B418EEA45}"/>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2076461" y="1971982"/>
              <a:ext cx="914400" cy="914400"/>
            </a:xfrm>
            <a:prstGeom prst="rect">
              <a:avLst/>
            </a:prstGeom>
          </p:spPr>
        </p:pic>
      </p:grpSp>
      <p:sp>
        <p:nvSpPr>
          <p:cNvPr id="45" name="Text Placeholder 4">
            <a:extLst>
              <a:ext uri="{FF2B5EF4-FFF2-40B4-BE49-F238E27FC236}">
                <a16:creationId xmlns:a16="http://schemas.microsoft.com/office/drawing/2014/main" id="{14AC3DE8-D85C-83C8-416E-AC96BB92EBAF}"/>
              </a:ext>
            </a:extLst>
          </p:cNvPr>
          <p:cNvSpPr txBox="1">
            <a:spLocks/>
          </p:cNvSpPr>
          <p:nvPr/>
        </p:nvSpPr>
        <p:spPr>
          <a:xfrm>
            <a:off x="6032320" y="4540961"/>
            <a:ext cx="2408052" cy="1206781"/>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4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2400">
                <a:latin typeface="Arial" panose="020B0604020202020204" pitchFamily="34" charset="0"/>
                <a:cs typeface="Arial" panose="020B0604020202020204" pitchFamily="34" charset="0"/>
              </a:rPr>
              <a:t>Course Content</a:t>
            </a:r>
          </a:p>
        </p:txBody>
      </p:sp>
      <p:grpSp>
        <p:nvGrpSpPr>
          <p:cNvPr id="60" name="Group 59">
            <a:extLst>
              <a:ext uri="{FF2B5EF4-FFF2-40B4-BE49-F238E27FC236}">
                <a16:creationId xmlns:a16="http://schemas.microsoft.com/office/drawing/2014/main" id="{BA7C03EA-CEC2-EDD8-6DE6-E63E4A7D69BD}"/>
              </a:ext>
              <a:ext uri="{C183D7F6-B498-43B3-948B-1728B52AA6E4}">
                <adec:decorative xmlns:adec="http://schemas.microsoft.com/office/drawing/2017/decorative" val="1"/>
              </a:ext>
            </a:extLst>
          </p:cNvPr>
          <p:cNvGrpSpPr/>
          <p:nvPr/>
        </p:nvGrpSpPr>
        <p:grpSpPr>
          <a:xfrm>
            <a:off x="9815653" y="1997826"/>
            <a:ext cx="2212724" cy="2776117"/>
            <a:chOff x="4729974" y="3250082"/>
            <a:chExt cx="1798338" cy="2256486"/>
          </a:xfrm>
        </p:grpSpPr>
        <p:grpSp>
          <p:nvGrpSpPr>
            <p:cNvPr id="61" name="Group 60">
              <a:extLst>
                <a:ext uri="{FF2B5EF4-FFF2-40B4-BE49-F238E27FC236}">
                  <a16:creationId xmlns:a16="http://schemas.microsoft.com/office/drawing/2014/main" id="{461D54AC-60E8-1790-FC11-7CE924429B42}"/>
                </a:ext>
              </a:extLst>
            </p:cNvPr>
            <p:cNvGrpSpPr/>
            <p:nvPr/>
          </p:nvGrpSpPr>
          <p:grpSpPr>
            <a:xfrm>
              <a:off x="4729974" y="3250082"/>
              <a:ext cx="1798338" cy="2256486"/>
              <a:chOff x="3622989" y="1602865"/>
              <a:chExt cx="1598523" cy="2005765"/>
            </a:xfrm>
          </p:grpSpPr>
          <p:sp>
            <p:nvSpPr>
              <p:cNvPr id="63" name="Teardrop 62">
                <a:extLst>
                  <a:ext uri="{FF2B5EF4-FFF2-40B4-BE49-F238E27FC236}">
                    <a16:creationId xmlns:a16="http://schemas.microsoft.com/office/drawing/2014/main" id="{EA7DA02A-B6AF-1E89-AD2A-F1BC8EDD3A4D}"/>
                  </a:ext>
                  <a:ext uri="{C183D7F6-B498-43B3-948B-1728B52AA6E4}">
                    <adec:decorative xmlns:adec="http://schemas.microsoft.com/office/drawing/2017/decorative" val="1"/>
                  </a:ext>
                </a:extLst>
              </p:cNvPr>
              <p:cNvSpPr/>
              <p:nvPr/>
            </p:nvSpPr>
            <p:spPr bwMode="gray">
              <a:xfrm rot="8100000">
                <a:off x="3670329" y="1602865"/>
                <a:ext cx="1503841" cy="1503844"/>
              </a:xfrm>
              <a:prstGeom prst="teardrop">
                <a:avLst/>
              </a:prstGeom>
              <a:solidFill>
                <a:srgbClr val="053D53"/>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046A38"/>
                  </a:solidFill>
                  <a:latin typeface="Verdana"/>
                </a:endParaRPr>
              </a:p>
            </p:txBody>
          </p:sp>
          <p:sp>
            <p:nvSpPr>
              <p:cNvPr id="64" name="Freeform 27">
                <a:extLst>
                  <a:ext uri="{FF2B5EF4-FFF2-40B4-BE49-F238E27FC236}">
                    <a16:creationId xmlns:a16="http://schemas.microsoft.com/office/drawing/2014/main" id="{0D41BFCF-F53A-D0D4-5A15-61F0333595E6}"/>
                  </a:ext>
                </a:extLst>
              </p:cNvPr>
              <p:cNvSpPr/>
              <p:nvPr/>
            </p:nvSpPr>
            <p:spPr bwMode="gray">
              <a:xfrm>
                <a:off x="3622989" y="2736722"/>
                <a:ext cx="1598523" cy="871908"/>
              </a:xfrm>
              <a:custGeom>
                <a:avLst/>
                <a:gdLst>
                  <a:gd name="connsiteX0" fmla="*/ 0 w 2235812"/>
                  <a:gd name="connsiteY0" fmla="*/ 0 h 1219515"/>
                  <a:gd name="connsiteX1" fmla="*/ 135994 w 2235812"/>
                  <a:gd name="connsiteY1" fmla="*/ 0 h 1219515"/>
                  <a:gd name="connsiteX2" fmla="*/ 183908 w 2235812"/>
                  <a:gd name="connsiteY2" fmla="*/ 81083 h 1219515"/>
                  <a:gd name="connsiteX3" fmla="*/ 327199 w 2235812"/>
                  <a:gd name="connsiteY3" fmla="*/ 256502 h 1219515"/>
                  <a:gd name="connsiteX4" fmla="*/ 1117908 w 2235812"/>
                  <a:gd name="connsiteY4" fmla="*/ 1047211 h 1219515"/>
                  <a:gd name="connsiteX5" fmla="*/ 1908614 w 2235812"/>
                  <a:gd name="connsiteY5" fmla="*/ 256504 h 1219515"/>
                  <a:gd name="connsiteX6" fmla="*/ 2051905 w 2235812"/>
                  <a:gd name="connsiteY6" fmla="*/ 81085 h 1219515"/>
                  <a:gd name="connsiteX7" fmla="*/ 2099821 w 2235812"/>
                  <a:gd name="connsiteY7" fmla="*/ 0 h 1219515"/>
                  <a:gd name="connsiteX8" fmla="*/ 2235812 w 2235812"/>
                  <a:gd name="connsiteY8" fmla="*/ 0 h 1219515"/>
                  <a:gd name="connsiteX9" fmla="*/ 2216094 w 2235812"/>
                  <a:gd name="connsiteY9" fmla="*/ 42485 h 1219515"/>
                  <a:gd name="connsiteX10" fmla="*/ 1994765 w 2235812"/>
                  <a:gd name="connsiteY10" fmla="*/ 342657 h 1219515"/>
                  <a:gd name="connsiteX11" fmla="*/ 1117907 w 2235812"/>
                  <a:gd name="connsiteY11" fmla="*/ 1219515 h 1219515"/>
                  <a:gd name="connsiteX12" fmla="*/ 241048 w 2235812"/>
                  <a:gd name="connsiteY12" fmla="*/ 342656 h 1219515"/>
                  <a:gd name="connsiteX13" fmla="*/ 19718 w 2235812"/>
                  <a:gd name="connsiteY13" fmla="*/ 42483 h 1219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5812" h="1219515">
                    <a:moveTo>
                      <a:pt x="0" y="0"/>
                    </a:moveTo>
                    <a:lnTo>
                      <a:pt x="135994" y="0"/>
                    </a:lnTo>
                    <a:lnTo>
                      <a:pt x="183908" y="81083"/>
                    </a:lnTo>
                    <a:cubicBezTo>
                      <a:pt x="224849" y="143089"/>
                      <a:pt x="272612" y="201915"/>
                      <a:pt x="327199" y="256502"/>
                    </a:cubicBezTo>
                    <a:lnTo>
                      <a:pt x="1117908" y="1047211"/>
                    </a:lnTo>
                    <a:lnTo>
                      <a:pt x="1908614" y="256504"/>
                    </a:lnTo>
                    <a:cubicBezTo>
                      <a:pt x="1963201" y="201918"/>
                      <a:pt x="2010965" y="143091"/>
                      <a:pt x="2051905" y="81085"/>
                    </a:cubicBezTo>
                    <a:lnTo>
                      <a:pt x="2099821" y="0"/>
                    </a:lnTo>
                    <a:lnTo>
                      <a:pt x="2235812" y="0"/>
                    </a:lnTo>
                    <a:lnTo>
                      <a:pt x="2216094" y="42485"/>
                    </a:lnTo>
                    <a:cubicBezTo>
                      <a:pt x="2159343" y="150476"/>
                      <a:pt x="2085567" y="251855"/>
                      <a:pt x="1994765" y="342657"/>
                    </a:cubicBezTo>
                    <a:lnTo>
                      <a:pt x="1117907" y="1219515"/>
                    </a:lnTo>
                    <a:lnTo>
                      <a:pt x="241048" y="342656"/>
                    </a:lnTo>
                    <a:cubicBezTo>
                      <a:pt x="150246" y="251854"/>
                      <a:pt x="76469" y="150475"/>
                      <a:pt x="19718" y="42483"/>
                    </a:cubicBezTo>
                    <a:close/>
                  </a:path>
                </a:pathLst>
              </a:custGeom>
              <a:solidFill>
                <a:srgbClr val="053D53"/>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046A38"/>
                  </a:solidFill>
                  <a:latin typeface="Verdana"/>
                </a:endParaRPr>
              </a:p>
            </p:txBody>
          </p:sp>
          <p:sp>
            <p:nvSpPr>
              <p:cNvPr id="65" name="Oval 64">
                <a:extLst>
                  <a:ext uri="{FF2B5EF4-FFF2-40B4-BE49-F238E27FC236}">
                    <a16:creationId xmlns:a16="http://schemas.microsoft.com/office/drawing/2014/main" id="{55C346F1-B862-A047-7F3B-93D81FAE99B9}"/>
                  </a:ext>
                </a:extLst>
              </p:cNvPr>
              <p:cNvSpPr/>
              <p:nvPr/>
            </p:nvSpPr>
            <p:spPr bwMode="gray">
              <a:xfrm>
                <a:off x="3862715" y="1758652"/>
                <a:ext cx="1119070" cy="1119071"/>
              </a:xfrm>
              <a:prstGeom prst="ellipse">
                <a:avLst/>
              </a:prstGeom>
              <a:solidFill>
                <a:schemeClr val="bg1"/>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046A38"/>
                  </a:solidFill>
                  <a:latin typeface="Verdana"/>
                </a:endParaRPr>
              </a:p>
            </p:txBody>
          </p:sp>
        </p:grpSp>
        <p:pic>
          <p:nvPicPr>
            <p:cNvPr id="62" name="Picture 61">
              <a:extLst>
                <a:ext uri="{FF2B5EF4-FFF2-40B4-BE49-F238E27FC236}">
                  <a16:creationId xmlns:a16="http://schemas.microsoft.com/office/drawing/2014/main" id="{622FAC0C-5327-778E-7657-B86ACD48BDB8}"/>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5179263" y="3597751"/>
              <a:ext cx="900332" cy="914400"/>
            </a:xfrm>
            <a:prstGeom prst="rect">
              <a:avLst/>
            </a:prstGeom>
          </p:spPr>
        </p:pic>
      </p:grpSp>
      <p:sp>
        <p:nvSpPr>
          <p:cNvPr id="66" name="Text Placeholder 4">
            <a:extLst>
              <a:ext uri="{FF2B5EF4-FFF2-40B4-BE49-F238E27FC236}">
                <a16:creationId xmlns:a16="http://schemas.microsoft.com/office/drawing/2014/main" id="{8BDA8037-7111-4CBF-C832-8AC518E72AE1}"/>
              </a:ext>
            </a:extLst>
          </p:cNvPr>
          <p:cNvSpPr txBox="1">
            <a:spLocks/>
          </p:cNvSpPr>
          <p:nvPr/>
        </p:nvSpPr>
        <p:spPr>
          <a:xfrm>
            <a:off x="9728660" y="4642045"/>
            <a:ext cx="2408052" cy="1206781"/>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4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2400">
                <a:latin typeface="Arial" panose="020B0604020202020204" pitchFamily="34" charset="0"/>
                <a:cs typeface="Arial" panose="020B0604020202020204" pitchFamily="34" charset="0"/>
              </a:rPr>
              <a:t>Tech Support</a:t>
            </a:r>
          </a:p>
        </p:txBody>
      </p:sp>
      <p:grpSp>
        <p:nvGrpSpPr>
          <p:cNvPr id="74" name="Group 73">
            <a:extLst>
              <a:ext uri="{FF2B5EF4-FFF2-40B4-BE49-F238E27FC236}">
                <a16:creationId xmlns:a16="http://schemas.microsoft.com/office/drawing/2014/main" id="{FCCC0807-13A9-C471-F37E-B21A44526C29}"/>
              </a:ext>
              <a:ext uri="{C183D7F6-B498-43B3-948B-1728B52AA6E4}">
                <adec:decorative xmlns:adec="http://schemas.microsoft.com/office/drawing/2017/decorative" val="1"/>
              </a:ext>
            </a:extLst>
          </p:cNvPr>
          <p:cNvGrpSpPr/>
          <p:nvPr/>
        </p:nvGrpSpPr>
        <p:grpSpPr>
          <a:xfrm>
            <a:off x="13361475" y="1997826"/>
            <a:ext cx="2212724" cy="2776117"/>
            <a:chOff x="1625817" y="1681113"/>
            <a:chExt cx="1798338" cy="2256486"/>
          </a:xfrm>
        </p:grpSpPr>
        <p:grpSp>
          <p:nvGrpSpPr>
            <p:cNvPr id="75" name="Group 74">
              <a:extLst>
                <a:ext uri="{FF2B5EF4-FFF2-40B4-BE49-F238E27FC236}">
                  <a16:creationId xmlns:a16="http://schemas.microsoft.com/office/drawing/2014/main" id="{38DACB12-A6F2-A4C3-A877-52AEDFD8EA78}"/>
                </a:ext>
              </a:extLst>
            </p:cNvPr>
            <p:cNvGrpSpPr/>
            <p:nvPr/>
          </p:nvGrpSpPr>
          <p:grpSpPr>
            <a:xfrm>
              <a:off x="1625817" y="1681113"/>
              <a:ext cx="1798338" cy="2256486"/>
              <a:chOff x="2055768" y="1602865"/>
              <a:chExt cx="1598523" cy="2005765"/>
            </a:xfrm>
          </p:grpSpPr>
          <p:sp>
            <p:nvSpPr>
              <p:cNvPr id="77" name="Teardrop 76">
                <a:extLst>
                  <a:ext uri="{FF2B5EF4-FFF2-40B4-BE49-F238E27FC236}">
                    <a16:creationId xmlns:a16="http://schemas.microsoft.com/office/drawing/2014/main" id="{05FBFFA6-1D50-3AAF-1F87-88F0C745D285}"/>
                  </a:ext>
                  <a:ext uri="{C183D7F6-B498-43B3-948B-1728B52AA6E4}">
                    <adec:decorative xmlns:adec="http://schemas.microsoft.com/office/drawing/2017/decorative" val="1"/>
                  </a:ext>
                </a:extLst>
              </p:cNvPr>
              <p:cNvSpPr/>
              <p:nvPr/>
            </p:nvSpPr>
            <p:spPr bwMode="gray">
              <a:xfrm rot="8100000">
                <a:off x="2103109" y="1602865"/>
                <a:ext cx="1503841" cy="1503844"/>
              </a:xfrm>
              <a:prstGeom prst="teardrop">
                <a:avLst/>
              </a:prstGeom>
              <a:solidFill>
                <a:srgbClr val="1BA8FA"/>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sp>
            <p:nvSpPr>
              <p:cNvPr id="78" name="Freeform 23">
                <a:extLst>
                  <a:ext uri="{FF2B5EF4-FFF2-40B4-BE49-F238E27FC236}">
                    <a16:creationId xmlns:a16="http://schemas.microsoft.com/office/drawing/2014/main" id="{3B5032FC-BE49-12D6-812E-73C1241DF948}"/>
                  </a:ext>
                </a:extLst>
              </p:cNvPr>
              <p:cNvSpPr/>
              <p:nvPr/>
            </p:nvSpPr>
            <p:spPr bwMode="gray">
              <a:xfrm>
                <a:off x="2055768" y="2736722"/>
                <a:ext cx="1598523" cy="871908"/>
              </a:xfrm>
              <a:custGeom>
                <a:avLst/>
                <a:gdLst>
                  <a:gd name="connsiteX0" fmla="*/ 0 w 2235812"/>
                  <a:gd name="connsiteY0" fmla="*/ 0 h 1219515"/>
                  <a:gd name="connsiteX1" fmla="*/ 135994 w 2235812"/>
                  <a:gd name="connsiteY1" fmla="*/ 0 h 1219515"/>
                  <a:gd name="connsiteX2" fmla="*/ 183908 w 2235812"/>
                  <a:gd name="connsiteY2" fmla="*/ 81083 h 1219515"/>
                  <a:gd name="connsiteX3" fmla="*/ 327199 w 2235812"/>
                  <a:gd name="connsiteY3" fmla="*/ 256502 h 1219515"/>
                  <a:gd name="connsiteX4" fmla="*/ 1117908 w 2235812"/>
                  <a:gd name="connsiteY4" fmla="*/ 1047211 h 1219515"/>
                  <a:gd name="connsiteX5" fmla="*/ 1908614 w 2235812"/>
                  <a:gd name="connsiteY5" fmla="*/ 256504 h 1219515"/>
                  <a:gd name="connsiteX6" fmla="*/ 2051905 w 2235812"/>
                  <a:gd name="connsiteY6" fmla="*/ 81085 h 1219515"/>
                  <a:gd name="connsiteX7" fmla="*/ 2099821 w 2235812"/>
                  <a:gd name="connsiteY7" fmla="*/ 0 h 1219515"/>
                  <a:gd name="connsiteX8" fmla="*/ 2235812 w 2235812"/>
                  <a:gd name="connsiteY8" fmla="*/ 0 h 1219515"/>
                  <a:gd name="connsiteX9" fmla="*/ 2216094 w 2235812"/>
                  <a:gd name="connsiteY9" fmla="*/ 42485 h 1219515"/>
                  <a:gd name="connsiteX10" fmla="*/ 1994765 w 2235812"/>
                  <a:gd name="connsiteY10" fmla="*/ 342657 h 1219515"/>
                  <a:gd name="connsiteX11" fmla="*/ 1117907 w 2235812"/>
                  <a:gd name="connsiteY11" fmla="*/ 1219515 h 1219515"/>
                  <a:gd name="connsiteX12" fmla="*/ 241048 w 2235812"/>
                  <a:gd name="connsiteY12" fmla="*/ 342656 h 1219515"/>
                  <a:gd name="connsiteX13" fmla="*/ 19718 w 2235812"/>
                  <a:gd name="connsiteY13" fmla="*/ 42483 h 1219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5812" h="1219515">
                    <a:moveTo>
                      <a:pt x="0" y="0"/>
                    </a:moveTo>
                    <a:lnTo>
                      <a:pt x="135994" y="0"/>
                    </a:lnTo>
                    <a:lnTo>
                      <a:pt x="183908" y="81083"/>
                    </a:lnTo>
                    <a:cubicBezTo>
                      <a:pt x="224849" y="143089"/>
                      <a:pt x="272612" y="201915"/>
                      <a:pt x="327199" y="256502"/>
                    </a:cubicBezTo>
                    <a:lnTo>
                      <a:pt x="1117908" y="1047211"/>
                    </a:lnTo>
                    <a:lnTo>
                      <a:pt x="1908614" y="256504"/>
                    </a:lnTo>
                    <a:cubicBezTo>
                      <a:pt x="1963201" y="201918"/>
                      <a:pt x="2010965" y="143091"/>
                      <a:pt x="2051905" y="81085"/>
                    </a:cubicBezTo>
                    <a:lnTo>
                      <a:pt x="2099821" y="0"/>
                    </a:lnTo>
                    <a:lnTo>
                      <a:pt x="2235812" y="0"/>
                    </a:lnTo>
                    <a:lnTo>
                      <a:pt x="2216094" y="42485"/>
                    </a:lnTo>
                    <a:cubicBezTo>
                      <a:pt x="2159343" y="150476"/>
                      <a:pt x="2085567" y="251855"/>
                      <a:pt x="1994765" y="342657"/>
                    </a:cubicBezTo>
                    <a:lnTo>
                      <a:pt x="1117907" y="1219515"/>
                    </a:lnTo>
                    <a:lnTo>
                      <a:pt x="241048" y="342656"/>
                    </a:lnTo>
                    <a:cubicBezTo>
                      <a:pt x="150246" y="251854"/>
                      <a:pt x="76469" y="150475"/>
                      <a:pt x="19718" y="42483"/>
                    </a:cubicBezTo>
                    <a:close/>
                  </a:path>
                </a:pathLst>
              </a:custGeom>
              <a:solidFill>
                <a:srgbClr val="1BA8FA"/>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sp>
            <p:nvSpPr>
              <p:cNvPr id="79" name="Oval 78">
                <a:extLst>
                  <a:ext uri="{FF2B5EF4-FFF2-40B4-BE49-F238E27FC236}">
                    <a16:creationId xmlns:a16="http://schemas.microsoft.com/office/drawing/2014/main" id="{1D0CF172-0E1C-F9F3-DCFE-B91A6CBBCC39}"/>
                  </a:ext>
                </a:extLst>
              </p:cNvPr>
              <p:cNvSpPr/>
              <p:nvPr/>
            </p:nvSpPr>
            <p:spPr bwMode="gray">
              <a:xfrm>
                <a:off x="2303206" y="1758652"/>
                <a:ext cx="1119070" cy="1119071"/>
              </a:xfrm>
              <a:prstGeom prst="ellipse">
                <a:avLst/>
              </a:prstGeom>
              <a:solidFill>
                <a:schemeClr val="bg1"/>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grpSp>
        <p:pic>
          <p:nvPicPr>
            <p:cNvPr id="76" name="Picture 75">
              <a:extLst>
                <a:ext uri="{FF2B5EF4-FFF2-40B4-BE49-F238E27FC236}">
                  <a16:creationId xmlns:a16="http://schemas.microsoft.com/office/drawing/2014/main" id="{4E66E133-D79E-20B6-4DF5-66C0D6CC4858}"/>
                </a:ext>
                <a:ext uri="{C183D7F6-B498-43B3-948B-1728B52AA6E4}">
                  <adec:decorative xmlns:adec="http://schemas.microsoft.com/office/drawing/2017/decorative" val="1"/>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2076461" y="2026574"/>
              <a:ext cx="914400" cy="914400"/>
            </a:xfrm>
            <a:prstGeom prst="rect">
              <a:avLst/>
            </a:prstGeom>
          </p:spPr>
        </p:pic>
      </p:grpSp>
      <p:sp>
        <p:nvSpPr>
          <p:cNvPr id="80" name="Text Placeholder 4">
            <a:extLst>
              <a:ext uri="{FF2B5EF4-FFF2-40B4-BE49-F238E27FC236}">
                <a16:creationId xmlns:a16="http://schemas.microsoft.com/office/drawing/2014/main" id="{06BC9E42-86AA-00DE-C4F0-36E39514130B}"/>
              </a:ext>
            </a:extLst>
          </p:cNvPr>
          <p:cNvSpPr txBox="1">
            <a:spLocks/>
          </p:cNvSpPr>
          <p:nvPr/>
        </p:nvSpPr>
        <p:spPr>
          <a:xfrm>
            <a:off x="13263811" y="4529439"/>
            <a:ext cx="2408052" cy="1206781"/>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4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2400">
                <a:latin typeface="Arial" panose="020B0604020202020204" pitchFamily="34" charset="0"/>
                <a:cs typeface="Arial" panose="020B0604020202020204" pitchFamily="34" charset="0"/>
              </a:rPr>
              <a:t>Parking Lot</a:t>
            </a:r>
          </a:p>
        </p:txBody>
      </p:sp>
      <p:grpSp>
        <p:nvGrpSpPr>
          <p:cNvPr id="37" name="Group 36">
            <a:extLst>
              <a:ext uri="{FF2B5EF4-FFF2-40B4-BE49-F238E27FC236}">
                <a16:creationId xmlns:a16="http://schemas.microsoft.com/office/drawing/2014/main" id="{F84D5DDC-0179-65A1-B460-37B3459DFD00}"/>
              </a:ext>
              <a:ext uri="{C183D7F6-B498-43B3-948B-1728B52AA6E4}">
                <adec:decorative xmlns:adec="http://schemas.microsoft.com/office/drawing/2017/decorative" val="1"/>
              </a:ext>
            </a:extLst>
          </p:cNvPr>
          <p:cNvGrpSpPr/>
          <p:nvPr/>
        </p:nvGrpSpPr>
        <p:grpSpPr>
          <a:xfrm>
            <a:off x="4076238" y="5936416"/>
            <a:ext cx="2212724" cy="2776117"/>
            <a:chOff x="1625817" y="1681113"/>
            <a:chExt cx="1798338" cy="2256486"/>
          </a:xfrm>
        </p:grpSpPr>
        <p:grpSp>
          <p:nvGrpSpPr>
            <p:cNvPr id="7" name="Group 6">
              <a:extLst>
                <a:ext uri="{FF2B5EF4-FFF2-40B4-BE49-F238E27FC236}">
                  <a16:creationId xmlns:a16="http://schemas.microsoft.com/office/drawing/2014/main" id="{1D403FED-FD1C-6E61-53A3-AA23E6F01772}"/>
                </a:ext>
              </a:extLst>
            </p:cNvPr>
            <p:cNvGrpSpPr/>
            <p:nvPr/>
          </p:nvGrpSpPr>
          <p:grpSpPr>
            <a:xfrm>
              <a:off x="1625817" y="1681113"/>
              <a:ext cx="1798338" cy="2256486"/>
              <a:chOff x="2055768" y="1602865"/>
              <a:chExt cx="1598523" cy="2005765"/>
            </a:xfrm>
          </p:grpSpPr>
          <p:sp>
            <p:nvSpPr>
              <p:cNvPr id="15" name="Teardrop 14">
                <a:extLst>
                  <a:ext uri="{FF2B5EF4-FFF2-40B4-BE49-F238E27FC236}">
                    <a16:creationId xmlns:a16="http://schemas.microsoft.com/office/drawing/2014/main" id="{5918568D-7FC9-D675-6416-3FA65738F39F}"/>
                  </a:ext>
                </a:extLst>
              </p:cNvPr>
              <p:cNvSpPr/>
              <p:nvPr/>
            </p:nvSpPr>
            <p:spPr bwMode="gray">
              <a:xfrm rot="8100000">
                <a:off x="2103109" y="1602865"/>
                <a:ext cx="1503841" cy="1503844"/>
              </a:xfrm>
              <a:prstGeom prst="teardrop">
                <a:avLst/>
              </a:prstGeom>
              <a:solidFill>
                <a:srgbClr val="1BA8FA"/>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sp>
            <p:nvSpPr>
              <p:cNvPr id="16" name="Freeform 23">
                <a:extLst>
                  <a:ext uri="{FF2B5EF4-FFF2-40B4-BE49-F238E27FC236}">
                    <a16:creationId xmlns:a16="http://schemas.microsoft.com/office/drawing/2014/main" id="{344ED68A-6DF5-F90C-8066-DAA398D5D08B}"/>
                  </a:ext>
                </a:extLst>
              </p:cNvPr>
              <p:cNvSpPr/>
              <p:nvPr/>
            </p:nvSpPr>
            <p:spPr bwMode="gray">
              <a:xfrm>
                <a:off x="2055768" y="2736722"/>
                <a:ext cx="1598523" cy="871908"/>
              </a:xfrm>
              <a:custGeom>
                <a:avLst/>
                <a:gdLst>
                  <a:gd name="connsiteX0" fmla="*/ 0 w 2235812"/>
                  <a:gd name="connsiteY0" fmla="*/ 0 h 1219515"/>
                  <a:gd name="connsiteX1" fmla="*/ 135994 w 2235812"/>
                  <a:gd name="connsiteY1" fmla="*/ 0 h 1219515"/>
                  <a:gd name="connsiteX2" fmla="*/ 183908 w 2235812"/>
                  <a:gd name="connsiteY2" fmla="*/ 81083 h 1219515"/>
                  <a:gd name="connsiteX3" fmla="*/ 327199 w 2235812"/>
                  <a:gd name="connsiteY3" fmla="*/ 256502 h 1219515"/>
                  <a:gd name="connsiteX4" fmla="*/ 1117908 w 2235812"/>
                  <a:gd name="connsiteY4" fmla="*/ 1047211 h 1219515"/>
                  <a:gd name="connsiteX5" fmla="*/ 1908614 w 2235812"/>
                  <a:gd name="connsiteY5" fmla="*/ 256504 h 1219515"/>
                  <a:gd name="connsiteX6" fmla="*/ 2051905 w 2235812"/>
                  <a:gd name="connsiteY6" fmla="*/ 81085 h 1219515"/>
                  <a:gd name="connsiteX7" fmla="*/ 2099821 w 2235812"/>
                  <a:gd name="connsiteY7" fmla="*/ 0 h 1219515"/>
                  <a:gd name="connsiteX8" fmla="*/ 2235812 w 2235812"/>
                  <a:gd name="connsiteY8" fmla="*/ 0 h 1219515"/>
                  <a:gd name="connsiteX9" fmla="*/ 2216094 w 2235812"/>
                  <a:gd name="connsiteY9" fmla="*/ 42485 h 1219515"/>
                  <a:gd name="connsiteX10" fmla="*/ 1994765 w 2235812"/>
                  <a:gd name="connsiteY10" fmla="*/ 342657 h 1219515"/>
                  <a:gd name="connsiteX11" fmla="*/ 1117907 w 2235812"/>
                  <a:gd name="connsiteY11" fmla="*/ 1219515 h 1219515"/>
                  <a:gd name="connsiteX12" fmla="*/ 241048 w 2235812"/>
                  <a:gd name="connsiteY12" fmla="*/ 342656 h 1219515"/>
                  <a:gd name="connsiteX13" fmla="*/ 19718 w 2235812"/>
                  <a:gd name="connsiteY13" fmla="*/ 42483 h 1219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5812" h="1219515">
                    <a:moveTo>
                      <a:pt x="0" y="0"/>
                    </a:moveTo>
                    <a:lnTo>
                      <a:pt x="135994" y="0"/>
                    </a:lnTo>
                    <a:lnTo>
                      <a:pt x="183908" y="81083"/>
                    </a:lnTo>
                    <a:cubicBezTo>
                      <a:pt x="224849" y="143089"/>
                      <a:pt x="272612" y="201915"/>
                      <a:pt x="327199" y="256502"/>
                    </a:cubicBezTo>
                    <a:lnTo>
                      <a:pt x="1117908" y="1047211"/>
                    </a:lnTo>
                    <a:lnTo>
                      <a:pt x="1908614" y="256504"/>
                    </a:lnTo>
                    <a:cubicBezTo>
                      <a:pt x="1963201" y="201918"/>
                      <a:pt x="2010965" y="143091"/>
                      <a:pt x="2051905" y="81085"/>
                    </a:cubicBezTo>
                    <a:lnTo>
                      <a:pt x="2099821" y="0"/>
                    </a:lnTo>
                    <a:lnTo>
                      <a:pt x="2235812" y="0"/>
                    </a:lnTo>
                    <a:lnTo>
                      <a:pt x="2216094" y="42485"/>
                    </a:lnTo>
                    <a:cubicBezTo>
                      <a:pt x="2159343" y="150476"/>
                      <a:pt x="2085567" y="251855"/>
                      <a:pt x="1994765" y="342657"/>
                    </a:cubicBezTo>
                    <a:lnTo>
                      <a:pt x="1117907" y="1219515"/>
                    </a:lnTo>
                    <a:lnTo>
                      <a:pt x="241048" y="342656"/>
                    </a:lnTo>
                    <a:cubicBezTo>
                      <a:pt x="150246" y="251854"/>
                      <a:pt x="76469" y="150475"/>
                      <a:pt x="19718" y="42483"/>
                    </a:cubicBezTo>
                    <a:close/>
                  </a:path>
                </a:pathLst>
              </a:custGeom>
              <a:solidFill>
                <a:srgbClr val="1BA8FA"/>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sp>
            <p:nvSpPr>
              <p:cNvPr id="17" name="Oval 16">
                <a:extLst>
                  <a:ext uri="{FF2B5EF4-FFF2-40B4-BE49-F238E27FC236}">
                    <a16:creationId xmlns:a16="http://schemas.microsoft.com/office/drawing/2014/main" id="{6CEB43BF-E3B9-E6E3-FF29-7E873E84FE2F}"/>
                  </a:ext>
                  <a:ext uri="{C183D7F6-B498-43B3-948B-1728B52AA6E4}">
                    <adec:decorative xmlns:adec="http://schemas.microsoft.com/office/drawing/2017/decorative" val="1"/>
                  </a:ext>
                </a:extLst>
              </p:cNvPr>
              <p:cNvSpPr/>
              <p:nvPr/>
            </p:nvSpPr>
            <p:spPr bwMode="gray">
              <a:xfrm>
                <a:off x="2303206" y="1758652"/>
                <a:ext cx="1119070" cy="1119071"/>
              </a:xfrm>
              <a:prstGeom prst="ellipse">
                <a:avLst/>
              </a:prstGeom>
              <a:solidFill>
                <a:schemeClr val="bg1"/>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grpSp>
        <p:pic>
          <p:nvPicPr>
            <p:cNvPr id="19" name="Picture 18">
              <a:extLst>
                <a:ext uri="{FF2B5EF4-FFF2-40B4-BE49-F238E27FC236}">
                  <a16:creationId xmlns:a16="http://schemas.microsoft.com/office/drawing/2014/main" id="{601D6BF2-7654-977E-071B-FA7F60EE7B1F}"/>
                </a:ext>
                <a:ext uri="{C183D7F6-B498-43B3-948B-1728B52AA6E4}">
                  <adec:decorative xmlns:adec="http://schemas.microsoft.com/office/drawing/2017/decorative" val="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076461" y="1971982"/>
              <a:ext cx="914400" cy="914400"/>
            </a:xfrm>
            <a:prstGeom prst="rect">
              <a:avLst/>
            </a:prstGeom>
          </p:spPr>
        </p:pic>
      </p:grpSp>
      <p:sp>
        <p:nvSpPr>
          <p:cNvPr id="53" name="Text Placeholder 4">
            <a:extLst>
              <a:ext uri="{FF2B5EF4-FFF2-40B4-BE49-F238E27FC236}">
                <a16:creationId xmlns:a16="http://schemas.microsoft.com/office/drawing/2014/main" id="{EF84D75E-A805-DF4F-5860-1565FF2C0518}"/>
              </a:ext>
            </a:extLst>
          </p:cNvPr>
          <p:cNvSpPr txBox="1">
            <a:spLocks/>
          </p:cNvSpPr>
          <p:nvPr/>
        </p:nvSpPr>
        <p:spPr>
          <a:xfrm>
            <a:off x="3979627" y="8461524"/>
            <a:ext cx="2408052" cy="1206781"/>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4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2400">
                <a:latin typeface="Arial"/>
                <a:cs typeface="Arial"/>
              </a:rPr>
              <a:t>Training </a:t>
            </a:r>
            <a:endParaRPr lang="en-US"/>
          </a:p>
          <a:p>
            <a:pPr marL="0" indent="0" algn="ctr">
              <a:buNone/>
            </a:pPr>
            <a:r>
              <a:rPr lang="en-US" sz="2400">
                <a:latin typeface="Arial"/>
                <a:cs typeface="Arial"/>
              </a:rPr>
              <a:t> Environment</a:t>
            </a:r>
            <a:endParaRPr lang="en-US"/>
          </a:p>
        </p:txBody>
      </p:sp>
      <p:grpSp>
        <p:nvGrpSpPr>
          <p:cNvPr id="67" name="Group 66">
            <a:extLst>
              <a:ext uri="{FF2B5EF4-FFF2-40B4-BE49-F238E27FC236}">
                <a16:creationId xmlns:a16="http://schemas.microsoft.com/office/drawing/2014/main" id="{3967DF61-ECA9-1BCA-B7A0-E9E766B09784}"/>
              </a:ext>
              <a:ext uri="{C183D7F6-B498-43B3-948B-1728B52AA6E4}">
                <adec:decorative xmlns:adec="http://schemas.microsoft.com/office/drawing/2017/decorative" val="1"/>
              </a:ext>
            </a:extLst>
          </p:cNvPr>
          <p:cNvGrpSpPr/>
          <p:nvPr/>
        </p:nvGrpSpPr>
        <p:grpSpPr>
          <a:xfrm>
            <a:off x="7622061" y="5936416"/>
            <a:ext cx="2212724" cy="2776117"/>
            <a:chOff x="1625817" y="1681113"/>
            <a:chExt cx="1798338" cy="2256486"/>
          </a:xfrm>
        </p:grpSpPr>
        <p:grpSp>
          <p:nvGrpSpPr>
            <p:cNvPr id="68" name="Group 67">
              <a:extLst>
                <a:ext uri="{FF2B5EF4-FFF2-40B4-BE49-F238E27FC236}">
                  <a16:creationId xmlns:a16="http://schemas.microsoft.com/office/drawing/2014/main" id="{69EB0686-6E5A-CDA4-C0F9-DF31B55C75A5}"/>
                </a:ext>
              </a:extLst>
            </p:cNvPr>
            <p:cNvGrpSpPr/>
            <p:nvPr/>
          </p:nvGrpSpPr>
          <p:grpSpPr>
            <a:xfrm>
              <a:off x="1625817" y="1681113"/>
              <a:ext cx="1798338" cy="2256486"/>
              <a:chOff x="2055768" y="1602865"/>
              <a:chExt cx="1598523" cy="2005765"/>
            </a:xfrm>
          </p:grpSpPr>
          <p:sp>
            <p:nvSpPr>
              <p:cNvPr id="70" name="Teardrop 69">
                <a:extLst>
                  <a:ext uri="{FF2B5EF4-FFF2-40B4-BE49-F238E27FC236}">
                    <a16:creationId xmlns:a16="http://schemas.microsoft.com/office/drawing/2014/main" id="{48BD77E7-994F-9856-3BBB-99B8F0674491}"/>
                  </a:ext>
                </a:extLst>
              </p:cNvPr>
              <p:cNvSpPr/>
              <p:nvPr/>
            </p:nvSpPr>
            <p:spPr bwMode="gray">
              <a:xfrm rot="8100000">
                <a:off x="2103109" y="1602865"/>
                <a:ext cx="1503841" cy="1503844"/>
              </a:xfrm>
              <a:prstGeom prst="teardrop">
                <a:avLst/>
              </a:prstGeom>
              <a:solidFill>
                <a:srgbClr val="A4D545"/>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sp>
            <p:nvSpPr>
              <p:cNvPr id="71" name="Freeform 23">
                <a:extLst>
                  <a:ext uri="{FF2B5EF4-FFF2-40B4-BE49-F238E27FC236}">
                    <a16:creationId xmlns:a16="http://schemas.microsoft.com/office/drawing/2014/main" id="{2F3FAC61-C546-0C6F-7680-EC9702EE7A49}"/>
                  </a:ext>
                </a:extLst>
              </p:cNvPr>
              <p:cNvSpPr/>
              <p:nvPr/>
            </p:nvSpPr>
            <p:spPr bwMode="gray">
              <a:xfrm>
                <a:off x="2055768" y="2736722"/>
                <a:ext cx="1598523" cy="871908"/>
              </a:xfrm>
              <a:custGeom>
                <a:avLst/>
                <a:gdLst>
                  <a:gd name="connsiteX0" fmla="*/ 0 w 2235812"/>
                  <a:gd name="connsiteY0" fmla="*/ 0 h 1219515"/>
                  <a:gd name="connsiteX1" fmla="*/ 135994 w 2235812"/>
                  <a:gd name="connsiteY1" fmla="*/ 0 h 1219515"/>
                  <a:gd name="connsiteX2" fmla="*/ 183908 w 2235812"/>
                  <a:gd name="connsiteY2" fmla="*/ 81083 h 1219515"/>
                  <a:gd name="connsiteX3" fmla="*/ 327199 w 2235812"/>
                  <a:gd name="connsiteY3" fmla="*/ 256502 h 1219515"/>
                  <a:gd name="connsiteX4" fmla="*/ 1117908 w 2235812"/>
                  <a:gd name="connsiteY4" fmla="*/ 1047211 h 1219515"/>
                  <a:gd name="connsiteX5" fmla="*/ 1908614 w 2235812"/>
                  <a:gd name="connsiteY5" fmla="*/ 256504 h 1219515"/>
                  <a:gd name="connsiteX6" fmla="*/ 2051905 w 2235812"/>
                  <a:gd name="connsiteY6" fmla="*/ 81085 h 1219515"/>
                  <a:gd name="connsiteX7" fmla="*/ 2099821 w 2235812"/>
                  <a:gd name="connsiteY7" fmla="*/ 0 h 1219515"/>
                  <a:gd name="connsiteX8" fmla="*/ 2235812 w 2235812"/>
                  <a:gd name="connsiteY8" fmla="*/ 0 h 1219515"/>
                  <a:gd name="connsiteX9" fmla="*/ 2216094 w 2235812"/>
                  <a:gd name="connsiteY9" fmla="*/ 42485 h 1219515"/>
                  <a:gd name="connsiteX10" fmla="*/ 1994765 w 2235812"/>
                  <a:gd name="connsiteY10" fmla="*/ 342657 h 1219515"/>
                  <a:gd name="connsiteX11" fmla="*/ 1117907 w 2235812"/>
                  <a:gd name="connsiteY11" fmla="*/ 1219515 h 1219515"/>
                  <a:gd name="connsiteX12" fmla="*/ 241048 w 2235812"/>
                  <a:gd name="connsiteY12" fmla="*/ 342656 h 1219515"/>
                  <a:gd name="connsiteX13" fmla="*/ 19718 w 2235812"/>
                  <a:gd name="connsiteY13" fmla="*/ 42483 h 1219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5812" h="1219515">
                    <a:moveTo>
                      <a:pt x="0" y="0"/>
                    </a:moveTo>
                    <a:lnTo>
                      <a:pt x="135994" y="0"/>
                    </a:lnTo>
                    <a:lnTo>
                      <a:pt x="183908" y="81083"/>
                    </a:lnTo>
                    <a:cubicBezTo>
                      <a:pt x="224849" y="143089"/>
                      <a:pt x="272612" y="201915"/>
                      <a:pt x="327199" y="256502"/>
                    </a:cubicBezTo>
                    <a:lnTo>
                      <a:pt x="1117908" y="1047211"/>
                    </a:lnTo>
                    <a:lnTo>
                      <a:pt x="1908614" y="256504"/>
                    </a:lnTo>
                    <a:cubicBezTo>
                      <a:pt x="1963201" y="201918"/>
                      <a:pt x="2010965" y="143091"/>
                      <a:pt x="2051905" y="81085"/>
                    </a:cubicBezTo>
                    <a:lnTo>
                      <a:pt x="2099821" y="0"/>
                    </a:lnTo>
                    <a:lnTo>
                      <a:pt x="2235812" y="0"/>
                    </a:lnTo>
                    <a:lnTo>
                      <a:pt x="2216094" y="42485"/>
                    </a:lnTo>
                    <a:cubicBezTo>
                      <a:pt x="2159343" y="150476"/>
                      <a:pt x="2085567" y="251855"/>
                      <a:pt x="1994765" y="342657"/>
                    </a:cubicBezTo>
                    <a:lnTo>
                      <a:pt x="1117907" y="1219515"/>
                    </a:lnTo>
                    <a:lnTo>
                      <a:pt x="241048" y="342656"/>
                    </a:lnTo>
                    <a:cubicBezTo>
                      <a:pt x="150246" y="251854"/>
                      <a:pt x="76469" y="150475"/>
                      <a:pt x="19718" y="42483"/>
                    </a:cubicBezTo>
                    <a:close/>
                  </a:path>
                </a:pathLst>
              </a:custGeom>
              <a:solidFill>
                <a:srgbClr val="A4D545"/>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sp>
            <p:nvSpPr>
              <p:cNvPr id="72" name="Oval 71">
                <a:extLst>
                  <a:ext uri="{FF2B5EF4-FFF2-40B4-BE49-F238E27FC236}">
                    <a16:creationId xmlns:a16="http://schemas.microsoft.com/office/drawing/2014/main" id="{C87DBEA6-E452-EF06-842F-C77271B34623}"/>
                  </a:ext>
                  <a:ext uri="{C183D7F6-B498-43B3-948B-1728B52AA6E4}">
                    <adec:decorative xmlns:adec="http://schemas.microsoft.com/office/drawing/2017/decorative" val="1"/>
                  </a:ext>
                </a:extLst>
              </p:cNvPr>
              <p:cNvSpPr/>
              <p:nvPr/>
            </p:nvSpPr>
            <p:spPr bwMode="gray">
              <a:xfrm>
                <a:off x="2303206" y="1758652"/>
                <a:ext cx="1119070" cy="1119071"/>
              </a:xfrm>
              <a:prstGeom prst="ellipse">
                <a:avLst/>
              </a:prstGeom>
              <a:solidFill>
                <a:schemeClr val="bg1"/>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grpSp>
        <p:pic>
          <p:nvPicPr>
            <p:cNvPr id="69" name="Picture 68">
              <a:extLst>
                <a:ext uri="{FF2B5EF4-FFF2-40B4-BE49-F238E27FC236}">
                  <a16:creationId xmlns:a16="http://schemas.microsoft.com/office/drawing/2014/main" id="{D8FBCBCA-29D4-BC91-6D5F-12E0BC29AD73}"/>
                </a:ext>
                <a:ext uri="{C183D7F6-B498-43B3-948B-1728B52AA6E4}">
                  <adec:decorative xmlns:adec="http://schemas.microsoft.com/office/drawing/2017/decorative" val="1"/>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2076461" y="1971982"/>
              <a:ext cx="914400" cy="914400"/>
            </a:xfrm>
            <a:prstGeom prst="rect">
              <a:avLst/>
            </a:prstGeom>
          </p:spPr>
        </p:pic>
      </p:grpSp>
      <p:sp>
        <p:nvSpPr>
          <p:cNvPr id="73" name="Text Placeholder 4">
            <a:extLst>
              <a:ext uri="{FF2B5EF4-FFF2-40B4-BE49-F238E27FC236}">
                <a16:creationId xmlns:a16="http://schemas.microsoft.com/office/drawing/2014/main" id="{00FD2275-5F13-18FF-0947-893131195CF7}"/>
              </a:ext>
            </a:extLst>
          </p:cNvPr>
          <p:cNvSpPr txBox="1">
            <a:spLocks/>
          </p:cNvSpPr>
          <p:nvPr/>
        </p:nvSpPr>
        <p:spPr>
          <a:xfrm>
            <a:off x="7514721" y="8461524"/>
            <a:ext cx="2408052" cy="1206781"/>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4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2400">
                <a:latin typeface="Arial" panose="020B0604020202020204" pitchFamily="34" charset="0"/>
                <a:cs typeface="Arial" panose="020B0604020202020204" pitchFamily="34" charset="0"/>
              </a:rPr>
              <a:t>Q&amp;A Options</a:t>
            </a:r>
          </a:p>
        </p:txBody>
      </p:sp>
      <p:grpSp>
        <p:nvGrpSpPr>
          <p:cNvPr id="54" name="Group 53">
            <a:extLst>
              <a:ext uri="{FF2B5EF4-FFF2-40B4-BE49-F238E27FC236}">
                <a16:creationId xmlns:a16="http://schemas.microsoft.com/office/drawing/2014/main" id="{34C883AD-98CA-D9D9-F196-519E58ECDAAF}"/>
              </a:ext>
              <a:ext uri="{C183D7F6-B498-43B3-948B-1728B52AA6E4}">
                <adec:decorative xmlns:adec="http://schemas.microsoft.com/office/drawing/2017/decorative" val="1"/>
              </a:ext>
            </a:extLst>
          </p:cNvPr>
          <p:cNvGrpSpPr/>
          <p:nvPr/>
        </p:nvGrpSpPr>
        <p:grpSpPr>
          <a:xfrm>
            <a:off x="11167886" y="5936416"/>
            <a:ext cx="2212724" cy="2776117"/>
            <a:chOff x="1625817" y="1681113"/>
            <a:chExt cx="1798338" cy="2256486"/>
          </a:xfrm>
        </p:grpSpPr>
        <p:grpSp>
          <p:nvGrpSpPr>
            <p:cNvPr id="55" name="Group 54">
              <a:extLst>
                <a:ext uri="{FF2B5EF4-FFF2-40B4-BE49-F238E27FC236}">
                  <a16:creationId xmlns:a16="http://schemas.microsoft.com/office/drawing/2014/main" id="{67ECDC8F-79E6-9794-E644-A1A596507AAD}"/>
                </a:ext>
              </a:extLst>
            </p:cNvPr>
            <p:cNvGrpSpPr/>
            <p:nvPr/>
          </p:nvGrpSpPr>
          <p:grpSpPr>
            <a:xfrm>
              <a:off x="1625817" y="1681113"/>
              <a:ext cx="1798338" cy="2256486"/>
              <a:chOff x="2055768" y="1602865"/>
              <a:chExt cx="1598523" cy="2005765"/>
            </a:xfrm>
          </p:grpSpPr>
          <p:sp>
            <p:nvSpPr>
              <p:cNvPr id="57" name="Teardrop 56">
                <a:extLst>
                  <a:ext uri="{FF2B5EF4-FFF2-40B4-BE49-F238E27FC236}">
                    <a16:creationId xmlns:a16="http://schemas.microsoft.com/office/drawing/2014/main" id="{54295F86-1C2F-96B8-F56B-CB9B7268CE70}"/>
                  </a:ext>
                  <a:ext uri="{C183D7F6-B498-43B3-948B-1728B52AA6E4}">
                    <adec:decorative xmlns:adec="http://schemas.microsoft.com/office/drawing/2017/decorative" val="1"/>
                  </a:ext>
                </a:extLst>
              </p:cNvPr>
              <p:cNvSpPr/>
              <p:nvPr/>
            </p:nvSpPr>
            <p:spPr bwMode="gray">
              <a:xfrm rot="8100000">
                <a:off x="2103109" y="1602865"/>
                <a:ext cx="1503841" cy="1503844"/>
              </a:xfrm>
              <a:prstGeom prst="teardrop">
                <a:avLst/>
              </a:prstGeom>
              <a:solidFill>
                <a:srgbClr val="FA8D29"/>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sp>
            <p:nvSpPr>
              <p:cNvPr id="58" name="Freeform 23">
                <a:extLst>
                  <a:ext uri="{FF2B5EF4-FFF2-40B4-BE49-F238E27FC236}">
                    <a16:creationId xmlns:a16="http://schemas.microsoft.com/office/drawing/2014/main" id="{DB2C38F9-3BFD-EBB3-6336-463BB34C4667}"/>
                  </a:ext>
                </a:extLst>
              </p:cNvPr>
              <p:cNvSpPr/>
              <p:nvPr/>
            </p:nvSpPr>
            <p:spPr bwMode="gray">
              <a:xfrm>
                <a:off x="2055768" y="2736722"/>
                <a:ext cx="1598523" cy="871908"/>
              </a:xfrm>
              <a:custGeom>
                <a:avLst/>
                <a:gdLst>
                  <a:gd name="connsiteX0" fmla="*/ 0 w 2235812"/>
                  <a:gd name="connsiteY0" fmla="*/ 0 h 1219515"/>
                  <a:gd name="connsiteX1" fmla="*/ 135994 w 2235812"/>
                  <a:gd name="connsiteY1" fmla="*/ 0 h 1219515"/>
                  <a:gd name="connsiteX2" fmla="*/ 183908 w 2235812"/>
                  <a:gd name="connsiteY2" fmla="*/ 81083 h 1219515"/>
                  <a:gd name="connsiteX3" fmla="*/ 327199 w 2235812"/>
                  <a:gd name="connsiteY3" fmla="*/ 256502 h 1219515"/>
                  <a:gd name="connsiteX4" fmla="*/ 1117908 w 2235812"/>
                  <a:gd name="connsiteY4" fmla="*/ 1047211 h 1219515"/>
                  <a:gd name="connsiteX5" fmla="*/ 1908614 w 2235812"/>
                  <a:gd name="connsiteY5" fmla="*/ 256504 h 1219515"/>
                  <a:gd name="connsiteX6" fmla="*/ 2051905 w 2235812"/>
                  <a:gd name="connsiteY6" fmla="*/ 81085 h 1219515"/>
                  <a:gd name="connsiteX7" fmla="*/ 2099821 w 2235812"/>
                  <a:gd name="connsiteY7" fmla="*/ 0 h 1219515"/>
                  <a:gd name="connsiteX8" fmla="*/ 2235812 w 2235812"/>
                  <a:gd name="connsiteY8" fmla="*/ 0 h 1219515"/>
                  <a:gd name="connsiteX9" fmla="*/ 2216094 w 2235812"/>
                  <a:gd name="connsiteY9" fmla="*/ 42485 h 1219515"/>
                  <a:gd name="connsiteX10" fmla="*/ 1994765 w 2235812"/>
                  <a:gd name="connsiteY10" fmla="*/ 342657 h 1219515"/>
                  <a:gd name="connsiteX11" fmla="*/ 1117907 w 2235812"/>
                  <a:gd name="connsiteY11" fmla="*/ 1219515 h 1219515"/>
                  <a:gd name="connsiteX12" fmla="*/ 241048 w 2235812"/>
                  <a:gd name="connsiteY12" fmla="*/ 342656 h 1219515"/>
                  <a:gd name="connsiteX13" fmla="*/ 19718 w 2235812"/>
                  <a:gd name="connsiteY13" fmla="*/ 42483 h 1219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5812" h="1219515">
                    <a:moveTo>
                      <a:pt x="0" y="0"/>
                    </a:moveTo>
                    <a:lnTo>
                      <a:pt x="135994" y="0"/>
                    </a:lnTo>
                    <a:lnTo>
                      <a:pt x="183908" y="81083"/>
                    </a:lnTo>
                    <a:cubicBezTo>
                      <a:pt x="224849" y="143089"/>
                      <a:pt x="272612" y="201915"/>
                      <a:pt x="327199" y="256502"/>
                    </a:cubicBezTo>
                    <a:lnTo>
                      <a:pt x="1117908" y="1047211"/>
                    </a:lnTo>
                    <a:lnTo>
                      <a:pt x="1908614" y="256504"/>
                    </a:lnTo>
                    <a:cubicBezTo>
                      <a:pt x="1963201" y="201918"/>
                      <a:pt x="2010965" y="143091"/>
                      <a:pt x="2051905" y="81085"/>
                    </a:cubicBezTo>
                    <a:lnTo>
                      <a:pt x="2099821" y="0"/>
                    </a:lnTo>
                    <a:lnTo>
                      <a:pt x="2235812" y="0"/>
                    </a:lnTo>
                    <a:lnTo>
                      <a:pt x="2216094" y="42485"/>
                    </a:lnTo>
                    <a:cubicBezTo>
                      <a:pt x="2159343" y="150476"/>
                      <a:pt x="2085567" y="251855"/>
                      <a:pt x="1994765" y="342657"/>
                    </a:cubicBezTo>
                    <a:lnTo>
                      <a:pt x="1117907" y="1219515"/>
                    </a:lnTo>
                    <a:lnTo>
                      <a:pt x="241048" y="342656"/>
                    </a:lnTo>
                    <a:cubicBezTo>
                      <a:pt x="150246" y="251854"/>
                      <a:pt x="76469" y="150475"/>
                      <a:pt x="19718" y="42483"/>
                    </a:cubicBezTo>
                    <a:close/>
                  </a:path>
                </a:pathLst>
              </a:custGeom>
              <a:solidFill>
                <a:srgbClr val="FA8D29"/>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sp>
            <p:nvSpPr>
              <p:cNvPr id="59" name="Oval 58">
                <a:extLst>
                  <a:ext uri="{FF2B5EF4-FFF2-40B4-BE49-F238E27FC236}">
                    <a16:creationId xmlns:a16="http://schemas.microsoft.com/office/drawing/2014/main" id="{3E3B26F9-2559-8D38-8B73-FA09128CC44F}"/>
                  </a:ext>
                </a:extLst>
              </p:cNvPr>
              <p:cNvSpPr/>
              <p:nvPr/>
            </p:nvSpPr>
            <p:spPr bwMode="gray">
              <a:xfrm>
                <a:off x="2303206" y="1758652"/>
                <a:ext cx="1119070" cy="1119071"/>
              </a:xfrm>
              <a:prstGeom prst="ellipse">
                <a:avLst/>
              </a:prstGeom>
              <a:solidFill>
                <a:schemeClr val="bg1"/>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grpSp>
        <p:pic>
          <p:nvPicPr>
            <p:cNvPr id="56" name="Picture 55">
              <a:extLst>
                <a:ext uri="{FF2B5EF4-FFF2-40B4-BE49-F238E27FC236}">
                  <a16:creationId xmlns:a16="http://schemas.microsoft.com/office/drawing/2014/main" id="{107870F5-6014-A710-77BA-D0CE992A2C66}"/>
                </a:ext>
                <a:ext uri="{C183D7F6-B498-43B3-948B-1728B52AA6E4}">
                  <adec:decorative xmlns:adec="http://schemas.microsoft.com/office/drawing/2017/decorative" val="1"/>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2076461" y="2026574"/>
              <a:ext cx="914400" cy="914400"/>
            </a:xfrm>
            <a:prstGeom prst="rect">
              <a:avLst/>
            </a:prstGeom>
          </p:spPr>
        </p:pic>
      </p:grpSp>
      <p:sp>
        <p:nvSpPr>
          <p:cNvPr id="81" name="Text Placeholder 4">
            <a:extLst>
              <a:ext uri="{FF2B5EF4-FFF2-40B4-BE49-F238E27FC236}">
                <a16:creationId xmlns:a16="http://schemas.microsoft.com/office/drawing/2014/main" id="{B492B2B7-8556-17B2-EFB7-9E9114150BDF}"/>
              </a:ext>
            </a:extLst>
          </p:cNvPr>
          <p:cNvSpPr txBox="1">
            <a:spLocks/>
          </p:cNvSpPr>
          <p:nvPr/>
        </p:nvSpPr>
        <p:spPr>
          <a:xfrm>
            <a:off x="10951325" y="8720317"/>
            <a:ext cx="2665313" cy="766583"/>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4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2400">
                <a:latin typeface="Arial" panose="020B0604020202020204" pitchFamily="34" charset="0"/>
                <a:cs typeface="Arial" panose="020B0604020202020204" pitchFamily="34" charset="0"/>
              </a:rPr>
              <a:t>Course Feedback</a:t>
            </a:r>
          </a:p>
        </p:txBody>
      </p:sp>
      <p:sp>
        <p:nvSpPr>
          <p:cNvPr id="8" name="Slide Number Placeholder 7">
            <a:extLst>
              <a:ext uri="{FF2B5EF4-FFF2-40B4-BE49-F238E27FC236}">
                <a16:creationId xmlns:a16="http://schemas.microsoft.com/office/drawing/2014/main" id="{6A478993-5921-4D0B-429C-FB20B0F2C6A5}"/>
              </a:ext>
            </a:extLst>
          </p:cNvPr>
          <p:cNvSpPr>
            <a:spLocks noGrp="1"/>
          </p:cNvSpPr>
          <p:nvPr>
            <p:ph type="sldNum" sz="quarter" idx="4294967295"/>
          </p:nvPr>
        </p:nvSpPr>
        <p:spPr>
          <a:xfrm>
            <a:off x="15243048" y="9486900"/>
            <a:ext cx="2133600" cy="365125"/>
          </a:xfrm>
        </p:spPr>
        <p:txBody>
          <a:bodyPr/>
          <a:lstStyle/>
          <a:p>
            <a:fld id="{B6F15528-21DE-4FAA-801E-634DDDAF4B2B}" type="slidenum">
              <a:rPr lang="en-US" smtClean="0"/>
              <a:pPr/>
              <a:t>4</a:t>
            </a:fld>
            <a:endParaRPr lang="en-US"/>
          </a:p>
        </p:txBody>
      </p:sp>
    </p:spTree>
    <p:extLst>
      <p:ext uri="{BB962C8B-B14F-4D97-AF65-F5344CB8AC3E}">
        <p14:creationId xmlns:p14="http://schemas.microsoft.com/office/powerpoint/2010/main" val="4147384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fade">
                                      <p:cBhvr>
                                        <p:cTn id="10" dur="500"/>
                                        <p:tgtEl>
                                          <p:spTgt spid="3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9"/>
                                        </p:tgtEl>
                                        <p:attrNameLst>
                                          <p:attrName>style.visibility</p:attrName>
                                        </p:attrNameLst>
                                      </p:cBhvr>
                                      <p:to>
                                        <p:strVal val="visible"/>
                                      </p:to>
                                    </p:set>
                                    <p:animEffect transition="in" filter="fade">
                                      <p:cBhvr>
                                        <p:cTn id="15" dur="500"/>
                                        <p:tgtEl>
                                          <p:spTgt spid="3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5"/>
                                        </p:tgtEl>
                                        <p:attrNameLst>
                                          <p:attrName>style.visibility</p:attrName>
                                        </p:attrNameLst>
                                      </p:cBhvr>
                                      <p:to>
                                        <p:strVal val="visible"/>
                                      </p:to>
                                    </p:set>
                                    <p:animEffect transition="in" filter="fade">
                                      <p:cBhvr>
                                        <p:cTn id="18" dur="500"/>
                                        <p:tgtEl>
                                          <p:spTgt spid="4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7"/>
                                        </p:tgtEl>
                                        <p:attrNameLst>
                                          <p:attrName>style.visibility</p:attrName>
                                        </p:attrNameLst>
                                      </p:cBhvr>
                                      <p:to>
                                        <p:strVal val="visible"/>
                                      </p:to>
                                    </p:set>
                                    <p:animEffect transition="in" filter="fade">
                                      <p:cBhvr>
                                        <p:cTn id="23" dur="500"/>
                                        <p:tgtEl>
                                          <p:spTgt spid="37"/>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53"/>
                                        </p:tgtEl>
                                        <p:attrNameLst>
                                          <p:attrName>style.visibility</p:attrName>
                                        </p:attrNameLst>
                                      </p:cBhvr>
                                      <p:to>
                                        <p:strVal val="visible"/>
                                      </p:to>
                                    </p:set>
                                    <p:animEffect transition="in" filter="fade">
                                      <p:cBhvr>
                                        <p:cTn id="26" dur="500"/>
                                        <p:tgtEl>
                                          <p:spTgt spid="53"/>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60"/>
                                        </p:tgtEl>
                                        <p:attrNameLst>
                                          <p:attrName>style.visibility</p:attrName>
                                        </p:attrNameLst>
                                      </p:cBhvr>
                                      <p:to>
                                        <p:strVal val="visible"/>
                                      </p:to>
                                    </p:set>
                                    <p:animEffect transition="in" filter="fade">
                                      <p:cBhvr>
                                        <p:cTn id="31" dur="500"/>
                                        <p:tgtEl>
                                          <p:spTgt spid="6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66"/>
                                        </p:tgtEl>
                                        <p:attrNameLst>
                                          <p:attrName>style.visibility</p:attrName>
                                        </p:attrNameLst>
                                      </p:cBhvr>
                                      <p:to>
                                        <p:strVal val="visible"/>
                                      </p:to>
                                    </p:set>
                                    <p:animEffect transition="in" filter="fade">
                                      <p:cBhvr>
                                        <p:cTn id="34" dur="500"/>
                                        <p:tgtEl>
                                          <p:spTgt spid="66"/>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67"/>
                                        </p:tgtEl>
                                        <p:attrNameLst>
                                          <p:attrName>style.visibility</p:attrName>
                                        </p:attrNameLst>
                                      </p:cBhvr>
                                      <p:to>
                                        <p:strVal val="visible"/>
                                      </p:to>
                                    </p:set>
                                    <p:animEffect transition="in" filter="fade">
                                      <p:cBhvr>
                                        <p:cTn id="39" dur="500"/>
                                        <p:tgtEl>
                                          <p:spTgt spid="67"/>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73"/>
                                        </p:tgtEl>
                                        <p:attrNameLst>
                                          <p:attrName>style.visibility</p:attrName>
                                        </p:attrNameLst>
                                      </p:cBhvr>
                                      <p:to>
                                        <p:strVal val="visible"/>
                                      </p:to>
                                    </p:set>
                                    <p:animEffect transition="in" filter="fade">
                                      <p:cBhvr>
                                        <p:cTn id="42" dur="500"/>
                                        <p:tgtEl>
                                          <p:spTgt spid="73"/>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74"/>
                                        </p:tgtEl>
                                        <p:attrNameLst>
                                          <p:attrName>style.visibility</p:attrName>
                                        </p:attrNameLst>
                                      </p:cBhvr>
                                      <p:to>
                                        <p:strVal val="visible"/>
                                      </p:to>
                                    </p:set>
                                    <p:animEffect transition="in" filter="fade">
                                      <p:cBhvr>
                                        <p:cTn id="47" dur="500"/>
                                        <p:tgtEl>
                                          <p:spTgt spid="74"/>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80"/>
                                        </p:tgtEl>
                                        <p:attrNameLst>
                                          <p:attrName>style.visibility</p:attrName>
                                        </p:attrNameLst>
                                      </p:cBhvr>
                                      <p:to>
                                        <p:strVal val="visible"/>
                                      </p:to>
                                    </p:set>
                                    <p:animEffect transition="in" filter="fade">
                                      <p:cBhvr>
                                        <p:cTn id="50" dur="500"/>
                                        <p:tgtEl>
                                          <p:spTgt spid="80"/>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54"/>
                                        </p:tgtEl>
                                        <p:attrNameLst>
                                          <p:attrName>style.visibility</p:attrName>
                                        </p:attrNameLst>
                                      </p:cBhvr>
                                      <p:to>
                                        <p:strVal val="visible"/>
                                      </p:to>
                                    </p:set>
                                    <p:animEffect transition="in" filter="fade">
                                      <p:cBhvr>
                                        <p:cTn id="55" dur="500"/>
                                        <p:tgtEl>
                                          <p:spTgt spid="54"/>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81"/>
                                        </p:tgtEl>
                                        <p:attrNameLst>
                                          <p:attrName>style.visibility</p:attrName>
                                        </p:attrNameLst>
                                      </p:cBhvr>
                                      <p:to>
                                        <p:strVal val="visible"/>
                                      </p:to>
                                    </p:set>
                                    <p:animEffect transition="in" filter="fade">
                                      <p:cBhvr>
                                        <p:cTn id="58" dur="500"/>
                                        <p:tgtEl>
                                          <p:spTgt spid="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45" grpId="0"/>
      <p:bldP spid="66" grpId="0"/>
      <p:bldP spid="80" grpId="0"/>
      <p:bldP spid="53" grpId="0"/>
      <p:bldP spid="73" grpId="0"/>
      <p:bldP spid="81"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7B0CBE-1E1F-0959-6524-BB6B47C422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A5BBA1-17C1-D1E8-275D-D657A9DBF216}"/>
              </a:ext>
            </a:extLst>
          </p:cNvPr>
          <p:cNvSpPr>
            <a:spLocks noGrp="1"/>
          </p:cNvSpPr>
          <p:nvPr>
            <p:ph type="ctrTitle"/>
          </p:nvPr>
        </p:nvSpPr>
        <p:spPr>
          <a:xfrm>
            <a:off x="914400" y="7089124"/>
            <a:ext cx="8153400" cy="1828798"/>
          </a:xfrm>
        </p:spPr>
        <p:txBody>
          <a:bodyPr/>
          <a:lstStyle/>
          <a:p>
            <a:r>
              <a:rPr lang="en-US" sz="8600" dirty="0"/>
              <a:t>Thank you!</a:t>
            </a:r>
          </a:p>
        </p:txBody>
      </p:sp>
      <p:sp>
        <p:nvSpPr>
          <p:cNvPr id="3" name="Text Placeholder 8">
            <a:extLst>
              <a:ext uri="{FF2B5EF4-FFF2-40B4-BE49-F238E27FC236}">
                <a16:creationId xmlns:a16="http://schemas.microsoft.com/office/drawing/2014/main" id="{D96DA2B6-58A1-1DB2-D2B8-2F90E909646D}"/>
              </a:ext>
            </a:extLst>
          </p:cNvPr>
          <p:cNvSpPr>
            <a:spLocks noGrp="1"/>
          </p:cNvSpPr>
          <p:nvPr>
            <p:ph type="body" sz="quarter" idx="10"/>
          </p:nvPr>
        </p:nvSpPr>
        <p:spPr>
          <a:xfrm>
            <a:off x="12801600" y="952500"/>
            <a:ext cx="4572000" cy="2133600"/>
          </a:xfrm>
        </p:spPr>
        <p:txBody>
          <a:bodyPr/>
          <a:lstStyle/>
          <a:p>
            <a:r>
              <a:rPr lang="en-US"/>
              <a:t>You have reached the end of this training. Congratulations!</a:t>
            </a:r>
          </a:p>
        </p:txBody>
      </p:sp>
    </p:spTree>
    <p:extLst>
      <p:ext uri="{BB962C8B-B14F-4D97-AF65-F5344CB8AC3E}">
        <p14:creationId xmlns:p14="http://schemas.microsoft.com/office/powerpoint/2010/main" val="40210876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F36196-1A44-4C49-B463-CD5DC39D442E}"/>
              </a:ext>
            </a:extLst>
          </p:cNvPr>
          <p:cNvSpPr>
            <a:spLocks noGrp="1"/>
          </p:cNvSpPr>
          <p:nvPr>
            <p:ph type="title"/>
          </p:nvPr>
        </p:nvSpPr>
        <p:spPr>
          <a:xfrm>
            <a:off x="722313" y="4268647"/>
            <a:ext cx="14022387" cy="1278682"/>
          </a:xfrm>
        </p:spPr>
        <p:txBody>
          <a:bodyPr anchor="t">
            <a:normAutofit/>
          </a:bodyPr>
          <a:lstStyle/>
          <a:p>
            <a:r>
              <a:rPr lang="en-US" kern="1200"/>
              <a:t>Meet Your Facilitators!</a:t>
            </a:r>
          </a:p>
        </p:txBody>
      </p:sp>
      <p:sp>
        <p:nvSpPr>
          <p:cNvPr id="19" name="Date Placeholder 3">
            <a:extLst>
              <a:ext uri="{FF2B5EF4-FFF2-40B4-BE49-F238E27FC236}">
                <a16:creationId xmlns:a16="http://schemas.microsoft.com/office/drawing/2014/main" id="{243A7BC8-1285-3EF5-07E6-E83DFD14E8D8}"/>
              </a:ext>
              <a:ext uri="{C183D7F6-B498-43B3-948B-1728B52AA6E4}">
                <adec:decorative xmlns:adec="http://schemas.microsoft.com/office/drawing/2017/decorative" val="1"/>
              </a:ext>
            </a:extLst>
          </p:cNvPr>
          <p:cNvSpPr>
            <a:spLocks noGrp="1"/>
          </p:cNvSpPr>
          <p:nvPr>
            <p:ph type="dt" sz="half" idx="10"/>
          </p:nvPr>
        </p:nvSpPr>
        <p:spPr>
          <a:xfrm>
            <a:off x="914400" y="9486900"/>
            <a:ext cx="2362200" cy="365123"/>
          </a:xfrm>
        </p:spPr>
        <p:txBody>
          <a:bodyPr/>
          <a:lstStyle/>
          <a:p>
            <a:pPr>
              <a:spcAft>
                <a:spcPts val="600"/>
              </a:spcAft>
            </a:pPr>
            <a:fld id="{528C128D-1A63-457C-8B9F-2AF2CF1D3B84}" type="datetime1">
              <a:rPr lang="en-US" smtClean="0"/>
              <a:pPr>
                <a:spcAft>
                  <a:spcPts val="600"/>
                </a:spcAft>
              </a:pPr>
              <a:t>7/17/2026</a:t>
            </a:fld>
            <a:endParaRPr lang="en-US"/>
          </a:p>
        </p:txBody>
      </p:sp>
      <p:sp>
        <p:nvSpPr>
          <p:cNvPr id="21" name="Slide Number Placeholder 5">
            <a:extLst>
              <a:ext uri="{FF2B5EF4-FFF2-40B4-BE49-F238E27FC236}">
                <a16:creationId xmlns:a16="http://schemas.microsoft.com/office/drawing/2014/main" id="{C1C475D2-2269-2BD2-6D0D-58F0DA7B19AF}"/>
              </a:ext>
            </a:extLst>
          </p:cNvPr>
          <p:cNvSpPr>
            <a:spLocks noGrp="1"/>
          </p:cNvSpPr>
          <p:nvPr>
            <p:ph type="sldNum" sz="quarter" idx="12"/>
          </p:nvPr>
        </p:nvSpPr>
        <p:spPr>
          <a:xfrm>
            <a:off x="14859000" y="9486898"/>
            <a:ext cx="514350" cy="365125"/>
          </a:xfrm>
        </p:spPr>
        <p:txBody>
          <a:bodyPr/>
          <a:lstStyle/>
          <a:p>
            <a:pPr>
              <a:spcAft>
                <a:spcPts val="600"/>
              </a:spcAft>
            </a:pPr>
            <a:fld id="{B6F15528-21DE-4FAA-801E-634DDDAF4B2B}" type="slidenum">
              <a:rPr lang="en-US" smtClean="0"/>
              <a:pPr>
                <a:spcAft>
                  <a:spcPts val="600"/>
                </a:spcAft>
              </a:pPr>
              <a:t>5</a:t>
            </a:fld>
            <a:endParaRPr lang="en-US"/>
          </a:p>
        </p:txBody>
      </p:sp>
    </p:spTree>
    <p:extLst>
      <p:ext uri="{BB962C8B-B14F-4D97-AF65-F5344CB8AC3E}">
        <p14:creationId xmlns:p14="http://schemas.microsoft.com/office/powerpoint/2010/main" val="42561272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16AA99-43CA-9096-8FB2-A9202A864A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831D94-0EF4-EAC2-791A-588CE7FBE3FD}"/>
              </a:ext>
            </a:extLst>
          </p:cNvPr>
          <p:cNvSpPr>
            <a:spLocks noGrp="1"/>
          </p:cNvSpPr>
          <p:nvPr>
            <p:ph type="title"/>
          </p:nvPr>
        </p:nvSpPr>
        <p:spPr>
          <a:xfrm>
            <a:off x="914400" y="434976"/>
            <a:ext cx="14673805" cy="1147380"/>
          </a:xfrm>
        </p:spPr>
        <p:txBody>
          <a:bodyPr/>
          <a:lstStyle/>
          <a:p>
            <a:r>
              <a:rPr lang="en-US">
                <a:latin typeface="Arial"/>
                <a:cs typeface="Arial"/>
              </a:rPr>
              <a:t>Course Objectives</a:t>
            </a:r>
            <a:endParaRPr lang="en-US">
              <a:latin typeface="Arial" panose="020B0604020202020204" pitchFamily="34" charset="0"/>
              <a:cs typeface="Arial" panose="020B0604020202020204" pitchFamily="34" charset="0"/>
            </a:endParaRPr>
          </a:p>
        </p:txBody>
      </p:sp>
      <p:graphicFrame>
        <p:nvGraphicFramePr>
          <p:cNvPr id="4" name="Table 3">
            <a:extLst>
              <a:ext uri="{FF2B5EF4-FFF2-40B4-BE49-F238E27FC236}">
                <a16:creationId xmlns:a16="http://schemas.microsoft.com/office/drawing/2014/main" id="{EC054786-7F2D-0B0C-40EC-D09757624BD3}"/>
              </a:ext>
            </a:extLst>
          </p:cNvPr>
          <p:cNvGraphicFramePr/>
          <p:nvPr>
            <p:extLst>
              <p:ext uri="{D42A27DB-BD31-4B8C-83A1-F6EECF244321}">
                <p14:modId xmlns:p14="http://schemas.microsoft.com/office/powerpoint/2010/main" val="2720316124"/>
              </p:ext>
            </p:extLst>
          </p:nvPr>
        </p:nvGraphicFramePr>
        <p:xfrm>
          <a:off x="914400" y="1804793"/>
          <a:ext cx="14160996" cy="8047230"/>
        </p:xfrm>
        <a:graphic>
          <a:graphicData uri="http://schemas.openxmlformats.org/drawingml/2006/table">
            <a:tbl>
              <a:tblPr firstRow="1" bandRow="1">
                <a:tableStyleId>{7E9639D4-E3E2-4D34-9284-5A2195B3D0D7}</a:tableStyleId>
              </a:tblPr>
              <a:tblGrid>
                <a:gridCol w="1105581">
                  <a:extLst>
                    <a:ext uri="{9D8B030D-6E8A-4147-A177-3AD203B41FA5}">
                      <a16:colId xmlns:a16="http://schemas.microsoft.com/office/drawing/2014/main" val="3348809164"/>
                    </a:ext>
                  </a:extLst>
                </a:gridCol>
                <a:gridCol w="13055415">
                  <a:extLst>
                    <a:ext uri="{9D8B030D-6E8A-4147-A177-3AD203B41FA5}">
                      <a16:colId xmlns:a16="http://schemas.microsoft.com/office/drawing/2014/main" val="2496405819"/>
                    </a:ext>
                  </a:extLst>
                </a:gridCol>
              </a:tblGrid>
              <a:tr h="607670">
                <a:tc>
                  <a:txBody>
                    <a:bodyPr/>
                    <a:lstStyle/>
                    <a:p>
                      <a:pPr algn="l"/>
                      <a:r>
                        <a:rPr lang="en-US" sz="2000">
                          <a:solidFill>
                            <a:schemeClr val="bg1"/>
                          </a:solidFill>
                          <a:latin typeface="Arial" panose="020B0604020202020204" pitchFamily="34" charset="0"/>
                          <a:cs typeface="Arial" panose="020B0604020202020204" pitchFamily="34" charset="0"/>
                        </a:rPr>
                        <a:t>Item</a:t>
                      </a:r>
                    </a:p>
                  </a:txBody>
                  <a:tcPr>
                    <a:lnB w="12700" cap="flat" cmpd="sng" algn="ctr">
                      <a:solidFill>
                        <a:schemeClr val="tx1"/>
                      </a:solidFill>
                      <a:prstDash val="solid"/>
                      <a:round/>
                      <a:headEnd type="none" w="med" len="med"/>
                      <a:tailEnd type="none" w="med" len="med"/>
                    </a:lnB>
                  </a:tcPr>
                </a:tc>
                <a:tc>
                  <a:txBody>
                    <a:bodyPr/>
                    <a:lstStyle/>
                    <a:p>
                      <a:pPr lvl="0" algn="l">
                        <a:buNone/>
                      </a:pPr>
                      <a:r>
                        <a:rPr lang="en-US" sz="2000">
                          <a:solidFill>
                            <a:schemeClr val="bg1"/>
                          </a:solidFill>
                          <a:latin typeface="Arial" panose="020B0604020202020204" pitchFamily="34" charset="0"/>
                          <a:cs typeface="Arial" panose="020B0604020202020204" pitchFamily="34" charset="0"/>
                        </a:rPr>
                        <a:t>Objectives</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77853823"/>
                  </a:ext>
                </a:extLst>
              </a:tr>
              <a:tr h="1116095">
                <a:tc>
                  <a:txBody>
                    <a:bodyPr/>
                    <a:lstStyle/>
                    <a:p>
                      <a:pPr marL="0" lvl="0" indent="0" algn="ctr">
                        <a:buFont typeface="+mj-lt"/>
                        <a:buNone/>
                      </a:pPr>
                      <a:r>
                        <a:rPr lang="en-US" sz="1800">
                          <a:solidFill>
                            <a:schemeClr val="tx1"/>
                          </a:solidFill>
                          <a:latin typeface="Arial"/>
                          <a:cs typeface="Arial"/>
                        </a:rPr>
                        <a:t>1.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0" fontAlgn="base"/>
                      <a:r>
                        <a:rPr lang="en-US" sz="1800" b="0" i="0" kern="1200">
                          <a:solidFill>
                            <a:schemeClr val="tx1"/>
                          </a:solidFill>
                          <a:effectLst/>
                          <a:highlight>
                            <a:srgbClr val="FFFFFF"/>
                          </a:highlight>
                          <a:latin typeface="Arial"/>
                          <a:ea typeface="+mn-ea"/>
                          <a:cs typeface="Arial"/>
                        </a:rPr>
                        <a:t>Understand key processes to create and process Warrants in CWS-CARES, including: </a:t>
                      </a:r>
                    </a:p>
                    <a:p>
                      <a:pPr marL="285750" indent="-285750" rtl="0" fontAlgn="base">
                        <a:buFont typeface="Arial" panose="020B0604020202020204" pitchFamily="34" charset="0"/>
                        <a:buChar char="•"/>
                      </a:pPr>
                      <a:r>
                        <a:rPr lang="en-US" sz="1800" b="0" i="0" kern="1200">
                          <a:solidFill>
                            <a:schemeClr val="tx1"/>
                          </a:solidFill>
                          <a:effectLst/>
                          <a:highlight>
                            <a:srgbClr val="FFFFFF"/>
                          </a:highlight>
                          <a:latin typeface="Arial"/>
                          <a:ea typeface="+mn-ea"/>
                          <a:cs typeface="Arial"/>
                        </a:rPr>
                        <a:t>Creating a Protective Custody Warrant </a:t>
                      </a:r>
                    </a:p>
                    <a:p>
                      <a:pPr marL="285750" indent="-285750" rtl="0" fontAlgn="base">
                        <a:buFont typeface="Arial" panose="020B0604020202020204" pitchFamily="34" charset="0"/>
                        <a:buChar char="•"/>
                      </a:pPr>
                      <a:r>
                        <a:rPr lang="en-US" sz="1800" b="0" i="0" kern="1200">
                          <a:solidFill>
                            <a:schemeClr val="tx1"/>
                          </a:solidFill>
                          <a:effectLst/>
                          <a:highlight>
                            <a:srgbClr val="FFFFFF"/>
                          </a:highlight>
                          <a:latin typeface="Arial"/>
                          <a:ea typeface="+mn-ea"/>
                          <a:cs typeface="Arial"/>
                        </a:rPr>
                        <a:t>Documenting a Warrant Ruling </a:t>
                      </a:r>
                    </a:p>
                    <a:p>
                      <a:pPr marL="285750" indent="-285750" rtl="0" fontAlgn="base">
                        <a:buFont typeface="Arial" panose="020B0604020202020204" pitchFamily="34" charset="0"/>
                        <a:buChar char="•"/>
                      </a:pPr>
                      <a:r>
                        <a:rPr lang="en-US" sz="1800" b="0" i="0" kern="1200">
                          <a:solidFill>
                            <a:schemeClr val="tx1"/>
                          </a:solidFill>
                          <a:effectLst/>
                          <a:highlight>
                            <a:srgbClr val="FFFFFF"/>
                          </a:highlight>
                          <a:latin typeface="Arial"/>
                          <a:ea typeface="+mn-ea"/>
                          <a:cs typeface="Arial"/>
                        </a:rPr>
                        <a:t>Document Warrant Service Attempts </a:t>
                      </a:r>
                    </a:p>
                    <a:p>
                      <a:pPr marL="285750" indent="-285750" rtl="0" fontAlgn="base">
                        <a:buFont typeface="Arial" panose="020B0604020202020204" pitchFamily="34" charset="0"/>
                        <a:buChar char="•"/>
                      </a:pPr>
                      <a:r>
                        <a:rPr lang="en-US" sz="1800" b="0" i="0" kern="1200">
                          <a:solidFill>
                            <a:schemeClr val="tx1"/>
                          </a:solidFill>
                          <a:effectLst/>
                          <a:highlight>
                            <a:srgbClr val="FFFFFF"/>
                          </a:highlight>
                          <a:latin typeface="Arial"/>
                          <a:ea typeface="+mn-ea"/>
                          <a:cs typeface="Arial"/>
                        </a:rPr>
                        <a:t>Closing a Warrant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29770199"/>
                  </a:ext>
                </a:extLst>
              </a:tr>
              <a:tr h="976580">
                <a:tc>
                  <a:txBody>
                    <a:bodyPr/>
                    <a:lstStyle/>
                    <a:p>
                      <a:pPr lvl="0" algn="ctr">
                        <a:buNone/>
                      </a:pPr>
                      <a:r>
                        <a:rPr lang="en-US" sz="1800">
                          <a:solidFill>
                            <a:schemeClr val="tx1"/>
                          </a:solidFill>
                          <a:latin typeface="Arial"/>
                          <a:cs typeface="Arial"/>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0" fontAlgn="base"/>
                      <a:r>
                        <a:rPr lang="en-US" sz="1800" b="0" i="0" kern="1200">
                          <a:solidFill>
                            <a:schemeClr val="tx1"/>
                          </a:solidFill>
                          <a:effectLst/>
                          <a:highlight>
                            <a:srgbClr val="FFFFFF"/>
                          </a:highlight>
                          <a:latin typeface="Arial"/>
                          <a:ea typeface="+mn-ea"/>
                          <a:cs typeface="Arial"/>
                        </a:rPr>
                        <a:t>Understand key processes to create and prepare Detention Hearing documents for Court in CWS-CARES, including: </a:t>
                      </a:r>
                    </a:p>
                    <a:p>
                      <a:pPr marL="285750" indent="-285750" rtl="0" fontAlgn="base">
                        <a:buFont typeface="Arial" panose="020B0604020202020204" pitchFamily="34" charset="0"/>
                        <a:buChar char="•"/>
                      </a:pPr>
                      <a:r>
                        <a:rPr lang="en-US" sz="1800" b="0" i="0" kern="1200">
                          <a:solidFill>
                            <a:schemeClr val="tx1"/>
                          </a:solidFill>
                          <a:effectLst/>
                          <a:highlight>
                            <a:srgbClr val="FFFFFF"/>
                          </a:highlight>
                          <a:latin typeface="Arial"/>
                          <a:ea typeface="+mn-ea"/>
                          <a:cs typeface="Arial"/>
                        </a:rPr>
                        <a:t>Petitions </a:t>
                      </a:r>
                    </a:p>
                    <a:p>
                      <a:pPr marL="285750" indent="-285750" rtl="0" fontAlgn="base">
                        <a:buFont typeface="Arial" panose="020B0604020202020204" pitchFamily="34" charset="0"/>
                        <a:buChar char="•"/>
                      </a:pPr>
                      <a:r>
                        <a:rPr lang="en-US" sz="1800" b="0" i="0" kern="1200">
                          <a:solidFill>
                            <a:schemeClr val="tx1"/>
                          </a:solidFill>
                          <a:effectLst/>
                          <a:highlight>
                            <a:srgbClr val="FFFFFF"/>
                          </a:highlight>
                          <a:latin typeface="Arial"/>
                          <a:ea typeface="+mn-ea"/>
                          <a:cs typeface="Arial"/>
                        </a:rPr>
                        <a:t>Notices </a:t>
                      </a:r>
                    </a:p>
                    <a:p>
                      <a:pPr marL="285750" indent="-285750" rtl="0" fontAlgn="base">
                        <a:buFont typeface="Arial" panose="020B0604020202020204" pitchFamily="34" charset="0"/>
                        <a:buChar char="•"/>
                      </a:pPr>
                      <a:r>
                        <a:rPr lang="en-US" sz="1800" b="0" i="0" kern="1200">
                          <a:solidFill>
                            <a:schemeClr val="tx1"/>
                          </a:solidFill>
                          <a:effectLst/>
                          <a:highlight>
                            <a:srgbClr val="FFFFFF"/>
                          </a:highlight>
                          <a:latin typeface="Arial"/>
                          <a:ea typeface="+mn-ea"/>
                          <a:cs typeface="Arial"/>
                        </a:rPr>
                        <a:t>ICWA 30  </a:t>
                      </a:r>
                    </a:p>
                    <a:p>
                      <a:pPr marL="285750" indent="-285750" rtl="0" fontAlgn="base">
                        <a:buFont typeface="Arial" panose="020B0604020202020204" pitchFamily="34" charset="0"/>
                        <a:buChar char="•"/>
                      </a:pPr>
                      <a:r>
                        <a:rPr lang="en-US" sz="1800" b="0" i="0" kern="1200">
                          <a:solidFill>
                            <a:schemeClr val="tx1"/>
                          </a:solidFill>
                          <a:effectLst/>
                          <a:highlight>
                            <a:srgbClr val="FFFFFF"/>
                          </a:highlight>
                          <a:latin typeface="Arial"/>
                          <a:ea typeface="+mn-ea"/>
                          <a:cs typeface="Arial"/>
                        </a:rPr>
                        <a:t>Minute Orders </a:t>
                      </a:r>
                    </a:p>
                    <a:p>
                      <a:pPr marL="285750" indent="-285750" rtl="0" fontAlgn="base">
                        <a:buFont typeface="Arial" panose="020B0604020202020204" pitchFamily="34" charset="0"/>
                        <a:buChar char="•"/>
                      </a:pPr>
                      <a:r>
                        <a:rPr lang="en-US" sz="1800" b="0" i="0" kern="1200">
                          <a:solidFill>
                            <a:schemeClr val="tx1"/>
                          </a:solidFill>
                          <a:effectLst/>
                          <a:highlight>
                            <a:srgbClr val="FFFFFF"/>
                          </a:highlight>
                          <a:latin typeface="Arial"/>
                          <a:ea typeface="+mn-ea"/>
                          <a:cs typeface="Arial"/>
                        </a:rPr>
                        <a:t>Court Reports </a:t>
                      </a:r>
                    </a:p>
                    <a:p>
                      <a:pPr marL="285750" indent="-285750" rtl="0" fontAlgn="base">
                        <a:buFont typeface="Arial" panose="020B0604020202020204" pitchFamily="34" charset="0"/>
                        <a:buChar char="•"/>
                      </a:pPr>
                      <a:r>
                        <a:rPr lang="en-US" sz="1800" b="0" i="0" kern="1200">
                          <a:solidFill>
                            <a:schemeClr val="tx1"/>
                          </a:solidFill>
                          <a:effectLst/>
                          <a:highlight>
                            <a:srgbClr val="FFFFFF"/>
                          </a:highlight>
                          <a:latin typeface="Arial"/>
                          <a:ea typeface="+mn-ea"/>
                          <a:cs typeface="Arial"/>
                        </a:rPr>
                        <a:t>Court Officer Notes </a:t>
                      </a:r>
                    </a:p>
                    <a:p>
                      <a:pPr marL="285750" indent="-285750" rtl="0" fontAlgn="base">
                        <a:buFont typeface="Arial" panose="020B0604020202020204" pitchFamily="34" charset="0"/>
                        <a:buChar char="•"/>
                      </a:pPr>
                      <a:r>
                        <a:rPr lang="en-US" sz="1800" b="0" i="0" kern="1200">
                          <a:solidFill>
                            <a:schemeClr val="tx1"/>
                          </a:solidFill>
                          <a:effectLst/>
                          <a:highlight>
                            <a:srgbClr val="FFFFFF"/>
                          </a:highlight>
                          <a:latin typeface="Arial"/>
                          <a:ea typeface="+mn-ea"/>
                          <a:cs typeface="Arial"/>
                        </a:rPr>
                        <a:t>Scheduling Next Hearing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94042432"/>
                  </a:ext>
                </a:extLst>
              </a:tr>
              <a:tr h="976580">
                <a:tc>
                  <a:txBody>
                    <a:bodyPr/>
                    <a:lstStyle/>
                    <a:p>
                      <a:pPr lvl="0" algn="ctr">
                        <a:buNone/>
                      </a:pPr>
                      <a:r>
                        <a:rPr lang="en-US" sz="1800">
                          <a:solidFill>
                            <a:schemeClr val="tx1"/>
                          </a:solidFill>
                          <a:latin typeface="Arial"/>
                          <a:cs typeface="Arial"/>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0" fontAlgn="base"/>
                      <a:r>
                        <a:rPr lang="en-US" sz="1800" b="0" i="0" kern="1200">
                          <a:solidFill>
                            <a:schemeClr val="tx1"/>
                          </a:solidFill>
                          <a:effectLst/>
                          <a:highlight>
                            <a:srgbClr val="FFFFFF"/>
                          </a:highlight>
                          <a:latin typeface="Arial"/>
                          <a:ea typeface="+mn-ea"/>
                          <a:cs typeface="Arial"/>
                        </a:rPr>
                        <a:t>Understand key processes to support the 366.26 Hearing documents for Court in CWS-CARES, including: </a:t>
                      </a:r>
                    </a:p>
                    <a:p>
                      <a:pPr marL="285750" indent="-285750" rtl="0" fontAlgn="base">
                        <a:buFont typeface="Arial" panose="020B0604020202020204" pitchFamily="34" charset="0"/>
                        <a:buChar char="•"/>
                      </a:pPr>
                      <a:r>
                        <a:rPr lang="en-US" sz="1800" b="0" i="0" kern="1200">
                          <a:solidFill>
                            <a:schemeClr val="tx1"/>
                          </a:solidFill>
                          <a:effectLst/>
                          <a:highlight>
                            <a:srgbClr val="FFFFFF"/>
                          </a:highlight>
                          <a:latin typeface="Arial"/>
                          <a:ea typeface="+mn-ea"/>
                          <a:cs typeface="Arial"/>
                        </a:rPr>
                        <a:t>Due Diligence Search </a:t>
                      </a:r>
                    </a:p>
                    <a:p>
                      <a:pPr marL="285750" indent="-285750" rtl="0" fontAlgn="base">
                        <a:buFont typeface="Arial" panose="020B0604020202020204" pitchFamily="34" charset="0"/>
                        <a:buChar char="•"/>
                      </a:pPr>
                      <a:r>
                        <a:rPr lang="en-US" sz="1800" b="0" i="0" kern="1200">
                          <a:solidFill>
                            <a:schemeClr val="tx1"/>
                          </a:solidFill>
                          <a:effectLst/>
                          <a:highlight>
                            <a:srgbClr val="FFFFFF"/>
                          </a:highlight>
                          <a:latin typeface="Arial"/>
                          <a:ea typeface="+mn-ea"/>
                          <a:cs typeface="Arial"/>
                        </a:rPr>
                        <a:t>Notices </a:t>
                      </a:r>
                    </a:p>
                    <a:p>
                      <a:pPr marL="285750" indent="-285750" rtl="0" fontAlgn="base">
                        <a:buFont typeface="Arial" panose="020B0604020202020204" pitchFamily="34" charset="0"/>
                        <a:buChar char="•"/>
                      </a:pPr>
                      <a:r>
                        <a:rPr lang="en-US" sz="1800" b="0" i="0" kern="1200">
                          <a:solidFill>
                            <a:schemeClr val="tx1"/>
                          </a:solidFill>
                          <a:effectLst/>
                          <a:highlight>
                            <a:srgbClr val="FFFFFF"/>
                          </a:highlight>
                          <a:latin typeface="Arial"/>
                          <a:ea typeface="+mn-ea"/>
                          <a:cs typeface="Arial"/>
                        </a:rPr>
                        <a:t>366.26 Court Report </a:t>
                      </a:r>
                    </a:p>
                    <a:p>
                      <a:pPr marL="285750" indent="-285750" rtl="0" fontAlgn="base">
                        <a:buFont typeface="Arial" panose="020B0604020202020204" pitchFamily="34" charset="0"/>
                        <a:buChar char="•"/>
                      </a:pPr>
                      <a:r>
                        <a:rPr lang="en-US" sz="1800" b="0" i="0" kern="1200">
                          <a:solidFill>
                            <a:schemeClr val="tx1"/>
                          </a:solidFill>
                          <a:effectLst/>
                          <a:highlight>
                            <a:srgbClr val="FFFFFF"/>
                          </a:highlight>
                          <a:latin typeface="Arial"/>
                          <a:ea typeface="+mn-ea"/>
                          <a:cs typeface="Arial"/>
                        </a:rPr>
                        <a:t>Findings &amp; Orders (Minute Orders) </a:t>
                      </a:r>
                    </a:p>
                    <a:p>
                      <a:pPr marL="285750" indent="-285750" rtl="0" fontAlgn="base">
                        <a:buFont typeface="Arial" panose="020B0604020202020204" pitchFamily="34" charset="0"/>
                        <a:buChar char="•"/>
                      </a:pPr>
                      <a:r>
                        <a:rPr lang="en-US" sz="1800" b="0" i="0" kern="1200">
                          <a:solidFill>
                            <a:schemeClr val="tx1"/>
                          </a:solidFill>
                          <a:effectLst/>
                          <a:highlight>
                            <a:srgbClr val="FFFFFF"/>
                          </a:highlight>
                          <a:latin typeface="Arial"/>
                          <a:ea typeface="+mn-ea"/>
                          <a:cs typeface="Arial"/>
                        </a:rPr>
                        <a:t>Court Officer Notes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25617998"/>
                  </a:ext>
                </a:extLst>
              </a:tr>
              <a:tr h="976580">
                <a:tc>
                  <a:txBody>
                    <a:bodyPr/>
                    <a:lstStyle/>
                    <a:p>
                      <a:pPr lvl="0" algn="ctr">
                        <a:buNone/>
                      </a:pPr>
                      <a:r>
                        <a:rPr lang="en-US" sz="1800">
                          <a:solidFill>
                            <a:schemeClr val="tx1"/>
                          </a:solidFill>
                          <a:latin typeface="Arial"/>
                          <a:cs typeface="Arial"/>
                        </a:rPr>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0" fontAlgn="base"/>
                      <a:r>
                        <a:rPr lang="en-US" sz="1800" b="0" i="0" kern="1200">
                          <a:solidFill>
                            <a:schemeClr val="tx1"/>
                          </a:solidFill>
                          <a:effectLst/>
                          <a:highlight>
                            <a:srgbClr val="FFFFFF"/>
                          </a:highlight>
                          <a:latin typeface="Arial"/>
                          <a:ea typeface="+mn-ea"/>
                          <a:cs typeface="Arial"/>
                        </a:rPr>
                        <a:t>Understand key processes to support court-related functionality in CWS-CARES, including: </a:t>
                      </a:r>
                    </a:p>
                    <a:p>
                      <a:pPr marL="285750" indent="-285750" rtl="0" fontAlgn="base">
                        <a:buFont typeface="Arial" panose="020B0604020202020204" pitchFamily="34" charset="0"/>
                        <a:buChar char="•"/>
                      </a:pPr>
                      <a:r>
                        <a:rPr lang="en-US" sz="1800" b="0" i="0" kern="1200">
                          <a:solidFill>
                            <a:schemeClr val="tx1"/>
                          </a:solidFill>
                          <a:effectLst/>
                          <a:highlight>
                            <a:srgbClr val="FFFFFF"/>
                          </a:highlight>
                          <a:latin typeface="Arial"/>
                          <a:ea typeface="+mn-ea"/>
                          <a:cs typeface="Arial"/>
                        </a:rPr>
                        <a:t>Ex </a:t>
                      </a:r>
                      <a:r>
                        <a:rPr lang="en-US" sz="1800" b="0" i="0" kern="1200" err="1">
                          <a:solidFill>
                            <a:schemeClr val="tx1"/>
                          </a:solidFill>
                          <a:effectLst/>
                          <a:highlight>
                            <a:srgbClr val="FFFFFF"/>
                          </a:highlight>
                          <a:latin typeface="Arial"/>
                          <a:ea typeface="+mn-ea"/>
                          <a:cs typeface="Arial"/>
                        </a:rPr>
                        <a:t>Parte</a:t>
                      </a:r>
                      <a:r>
                        <a:rPr lang="en-US" sz="1800" b="0" i="0" kern="1200">
                          <a:solidFill>
                            <a:schemeClr val="tx1"/>
                          </a:solidFill>
                          <a:effectLst/>
                          <a:highlight>
                            <a:srgbClr val="FFFFFF"/>
                          </a:highlight>
                          <a:latin typeface="Arial"/>
                          <a:ea typeface="+mn-ea"/>
                          <a:cs typeface="Arial"/>
                        </a:rPr>
                        <a:t> </a:t>
                      </a:r>
                    </a:p>
                    <a:p>
                      <a:pPr marL="285750" indent="-285750" rtl="0" fontAlgn="base">
                        <a:buFont typeface="Arial" panose="020B0604020202020204" pitchFamily="34" charset="0"/>
                        <a:buChar char="•"/>
                      </a:pPr>
                      <a:r>
                        <a:rPr lang="en-US" sz="1800" b="0" i="0" kern="1200">
                          <a:solidFill>
                            <a:schemeClr val="tx1"/>
                          </a:solidFill>
                          <a:effectLst/>
                          <a:highlight>
                            <a:srgbClr val="FFFFFF"/>
                          </a:highlight>
                          <a:latin typeface="Arial"/>
                          <a:ea typeface="+mn-ea"/>
                          <a:cs typeface="Arial"/>
                        </a:rPr>
                        <a:t>Completing Discovery Requests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36991666"/>
                  </a:ext>
                </a:extLst>
              </a:tr>
              <a:tr h="976580">
                <a:tc>
                  <a:txBody>
                    <a:bodyPr/>
                    <a:lstStyle/>
                    <a:p>
                      <a:pPr lvl="0" algn="ctr">
                        <a:buNone/>
                      </a:pPr>
                      <a:r>
                        <a:rPr lang="en-US" sz="1800">
                          <a:solidFill>
                            <a:schemeClr val="tx1"/>
                          </a:solidFill>
                          <a:latin typeface="Arial"/>
                          <a:cs typeface="Arial"/>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0" fontAlgn="base"/>
                      <a:r>
                        <a:rPr lang="en-US" sz="1800" b="0" i="0" kern="1200" dirty="0">
                          <a:solidFill>
                            <a:schemeClr val="tx1"/>
                          </a:solidFill>
                          <a:effectLst/>
                          <a:highlight>
                            <a:srgbClr val="FFFFFF"/>
                          </a:highlight>
                          <a:latin typeface="Arial"/>
                          <a:ea typeface="+mn-ea"/>
                          <a:cs typeface="Arial"/>
                        </a:rPr>
                        <a:t>Understand the process to attach a Case Plan to a Court Report in CWS-CARES.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78802147"/>
                  </a:ext>
                </a:extLst>
              </a:tr>
            </a:tbl>
          </a:graphicData>
        </a:graphic>
      </p:graphicFrame>
      <p:sp>
        <p:nvSpPr>
          <p:cNvPr id="23" name="Freeform 3">
            <a:extLst>
              <a:ext uri="{FF2B5EF4-FFF2-40B4-BE49-F238E27FC236}">
                <a16:creationId xmlns:a16="http://schemas.microsoft.com/office/drawing/2014/main" id="{B3E05D7D-D604-E461-A183-31E4069E0FE2}"/>
              </a:ext>
              <a:ext uri="{C183D7F6-B498-43B3-948B-1728B52AA6E4}">
                <adec:decorative xmlns:adec="http://schemas.microsoft.com/office/drawing/2017/decorative" val="1"/>
              </a:ext>
            </a:extLst>
          </p:cNvPr>
          <p:cNvSpPr/>
          <p:nvPr/>
        </p:nvSpPr>
        <p:spPr>
          <a:xfrm>
            <a:off x="15797607" y="6592108"/>
            <a:ext cx="1813611" cy="1861510"/>
          </a:xfrm>
          <a:custGeom>
            <a:avLst/>
            <a:gdLst/>
            <a:ahLst/>
            <a:cxnLst/>
            <a:rect l="l" t="t" r="r" b="b"/>
            <a:pathLst>
              <a:path w="3955352" h="4114800">
                <a:moveTo>
                  <a:pt x="0" y="0"/>
                </a:moveTo>
                <a:lnTo>
                  <a:pt x="3955352" y="0"/>
                </a:lnTo>
                <a:lnTo>
                  <a:pt x="3955352"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Slide Number Placeholder 7">
            <a:extLst>
              <a:ext uri="{FF2B5EF4-FFF2-40B4-BE49-F238E27FC236}">
                <a16:creationId xmlns:a16="http://schemas.microsoft.com/office/drawing/2014/main" id="{A23E8D65-7615-26E1-4944-E12631756FB4}"/>
              </a:ext>
            </a:extLst>
          </p:cNvPr>
          <p:cNvSpPr>
            <a:spLocks noGrp="1"/>
          </p:cNvSpPr>
          <p:nvPr>
            <p:ph type="sldNum" sz="quarter" idx="12"/>
          </p:nvPr>
        </p:nvSpPr>
        <p:spPr/>
        <p:txBody>
          <a:bodyPr/>
          <a:lstStyle/>
          <a:p>
            <a:fld id="{B6F15528-21DE-4FAA-801E-634DDDAF4B2B}" type="slidenum">
              <a:rPr lang="en-US" smtClean="0"/>
              <a:pPr/>
              <a:t>6</a:t>
            </a:fld>
            <a:endParaRPr lang="en-US"/>
          </a:p>
        </p:txBody>
      </p:sp>
    </p:spTree>
    <p:extLst>
      <p:ext uri="{BB962C8B-B14F-4D97-AF65-F5344CB8AC3E}">
        <p14:creationId xmlns:p14="http://schemas.microsoft.com/office/powerpoint/2010/main" val="31353097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C75A3-C04A-164D-EA5A-535571E91E88}"/>
              </a:ext>
            </a:extLst>
          </p:cNvPr>
          <p:cNvSpPr>
            <a:spLocks noGrp="1"/>
          </p:cNvSpPr>
          <p:nvPr>
            <p:ph type="title"/>
          </p:nvPr>
        </p:nvSpPr>
        <p:spPr>
          <a:xfrm>
            <a:off x="594094" y="317803"/>
            <a:ext cx="8305800" cy="1162050"/>
          </a:xfrm>
        </p:spPr>
        <p:txBody>
          <a:bodyPr/>
          <a:lstStyle/>
          <a:p>
            <a:r>
              <a:rPr lang="en-US" sz="4800">
                <a:latin typeface="Arial"/>
                <a:cs typeface="Arial"/>
              </a:rPr>
              <a:t>Course Agenda</a:t>
            </a:r>
          </a:p>
        </p:txBody>
      </p:sp>
      <p:graphicFrame>
        <p:nvGraphicFramePr>
          <p:cNvPr id="6" name="Table 5">
            <a:extLst>
              <a:ext uri="{FF2B5EF4-FFF2-40B4-BE49-F238E27FC236}">
                <a16:creationId xmlns:a16="http://schemas.microsoft.com/office/drawing/2014/main" id="{80A7BF7A-2FE1-5851-3546-48417A17779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92265012"/>
              </p:ext>
            </p:extLst>
          </p:nvPr>
        </p:nvGraphicFramePr>
        <p:xfrm>
          <a:off x="1386840" y="1981200"/>
          <a:ext cx="8498874" cy="6615385"/>
        </p:xfrm>
        <a:graphic>
          <a:graphicData uri="http://schemas.openxmlformats.org/drawingml/2006/table">
            <a:tbl>
              <a:tblPr firstRow="1" bandRow="1">
                <a:tableStyleId>{5C22544A-7EE6-4342-B048-85BDC9FD1C3A}</a:tableStyleId>
              </a:tblPr>
              <a:tblGrid>
                <a:gridCol w="6965156">
                  <a:extLst>
                    <a:ext uri="{9D8B030D-6E8A-4147-A177-3AD203B41FA5}">
                      <a16:colId xmlns:a16="http://schemas.microsoft.com/office/drawing/2014/main" val="3348809164"/>
                    </a:ext>
                  </a:extLst>
                </a:gridCol>
                <a:gridCol w="1533718">
                  <a:extLst>
                    <a:ext uri="{9D8B030D-6E8A-4147-A177-3AD203B41FA5}">
                      <a16:colId xmlns:a16="http://schemas.microsoft.com/office/drawing/2014/main" val="2496405819"/>
                    </a:ext>
                  </a:extLst>
                </a:gridCol>
              </a:tblGrid>
              <a:tr h="469965">
                <a:tc>
                  <a:txBody>
                    <a:bodyPr/>
                    <a:lstStyle/>
                    <a:p>
                      <a:pPr algn="l"/>
                      <a:r>
                        <a:rPr lang="en-US" sz="2400">
                          <a:solidFill>
                            <a:schemeClr val="tx1"/>
                          </a:solidFill>
                          <a:latin typeface="Arial" panose="020B0604020202020204" pitchFamily="34" charset="0"/>
                          <a:cs typeface="Arial" panose="020B0604020202020204" pitchFamily="34" charset="0"/>
                        </a:rPr>
                        <a:t>Activity</a:t>
                      </a:r>
                    </a:p>
                  </a:txBody>
                  <a:tcPr>
                    <a:lnL w="12700" cmpd="sng">
                      <a:noFill/>
                    </a:lnL>
                    <a:lnR w="12700" cmpd="sng">
                      <a:noFill/>
                    </a:lnR>
                    <a:lnT w="12700" cmpd="sng">
                      <a:noFill/>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algn="l"/>
                      <a:r>
                        <a:rPr lang="en-US" sz="2400">
                          <a:solidFill>
                            <a:schemeClr val="tx1"/>
                          </a:solidFill>
                          <a:latin typeface="Arial" panose="020B0604020202020204" pitchFamily="34" charset="0"/>
                          <a:cs typeface="Arial" panose="020B0604020202020204" pitchFamily="34" charset="0"/>
                        </a:rPr>
                        <a:t>Duration</a:t>
                      </a:r>
                    </a:p>
                  </a:txBody>
                  <a:tcPr>
                    <a:lnL w="12700" cmpd="sng">
                      <a:noFill/>
                    </a:lnL>
                    <a:lnR w="12700" cmpd="sng">
                      <a:noFill/>
                    </a:lnR>
                    <a:lnT w="12700" cmpd="sng">
                      <a:noFill/>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7853823"/>
                  </a:ext>
                </a:extLst>
              </a:tr>
              <a:tr h="537101">
                <a:tc>
                  <a:txBody>
                    <a:bodyPr/>
                    <a:lstStyle/>
                    <a:p>
                      <a:pPr lvl="0" algn="l">
                        <a:lnSpc>
                          <a:spcPct val="100000"/>
                        </a:lnSpc>
                        <a:spcBef>
                          <a:spcPts val="0"/>
                        </a:spcBef>
                        <a:spcAft>
                          <a:spcPts val="0"/>
                        </a:spcAft>
                        <a:buNone/>
                      </a:pPr>
                      <a:r>
                        <a:rPr lang="en-US" sz="2000" b="1" i="1" u="none" strike="noStrike" noProof="0">
                          <a:solidFill>
                            <a:srgbClr val="053D53"/>
                          </a:solidFill>
                          <a:latin typeface="Arial" panose="020B0604020202020204" pitchFamily="34" charset="0"/>
                          <a:cs typeface="Arial" panose="020B0604020202020204" pitchFamily="34" charset="0"/>
                        </a:rPr>
                        <a:t>Welcome</a:t>
                      </a:r>
                    </a:p>
                    <a:p>
                      <a:pPr lvl="0" algn="l">
                        <a:buNone/>
                      </a:pPr>
                      <a:endParaRPr lang="en-US" sz="2000" b="1" i="1">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lgn="l">
                        <a:lnSpc>
                          <a:spcPct val="100000"/>
                        </a:lnSpc>
                        <a:spcBef>
                          <a:spcPts val="0"/>
                        </a:spcBef>
                        <a:spcAft>
                          <a:spcPts val="0"/>
                        </a:spcAft>
                        <a:buNone/>
                      </a:pPr>
                      <a:r>
                        <a:rPr lang="en-US" sz="2000" b="0" i="0" u="none" strike="noStrike" noProof="0">
                          <a:solidFill>
                            <a:srgbClr val="053D53"/>
                          </a:solidFill>
                          <a:latin typeface="Arial" panose="020B0604020202020204" pitchFamily="34" charset="0"/>
                          <a:cs typeface="Arial" panose="020B0604020202020204" pitchFamily="34" charset="0"/>
                        </a:rPr>
                        <a:t>10 min</a:t>
                      </a:r>
                    </a:p>
                    <a:p>
                      <a:pPr lvl="0">
                        <a:buNone/>
                      </a:pPr>
                      <a:endParaRPr lang="en-US" sz="2000">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4042432"/>
                  </a:ext>
                </a:extLst>
              </a:tr>
              <a:tr h="537100">
                <a:tc>
                  <a:txBody>
                    <a:bodyPr/>
                    <a:lstStyle/>
                    <a:p>
                      <a:pPr lvl="0" algn="l">
                        <a:lnSpc>
                          <a:spcPct val="100000"/>
                        </a:lnSpc>
                        <a:spcBef>
                          <a:spcPts val="0"/>
                        </a:spcBef>
                        <a:spcAft>
                          <a:spcPts val="0"/>
                        </a:spcAft>
                        <a:buNone/>
                      </a:pPr>
                      <a:r>
                        <a:rPr lang="en-US" sz="2000" b="1" i="1" u="none" strike="noStrike" noProof="0">
                          <a:solidFill>
                            <a:srgbClr val="053D53"/>
                          </a:solidFill>
                          <a:latin typeface="Arial" panose="020B0604020202020204" pitchFamily="34" charset="0"/>
                          <a:cs typeface="Arial" panose="020B0604020202020204" pitchFamily="34" charset="0"/>
                        </a:rPr>
                        <a:t>Lesson 1: Review Activity</a:t>
                      </a:r>
                    </a:p>
                    <a:p>
                      <a:pPr lvl="0" algn="l">
                        <a:buNone/>
                      </a:pPr>
                      <a:endParaRPr lang="en-US" sz="2000" b="1" i="1">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lgn="l">
                        <a:lnSpc>
                          <a:spcPct val="100000"/>
                        </a:lnSpc>
                        <a:spcBef>
                          <a:spcPts val="0"/>
                        </a:spcBef>
                        <a:spcAft>
                          <a:spcPts val="0"/>
                        </a:spcAft>
                        <a:buNone/>
                      </a:pPr>
                      <a:r>
                        <a:rPr lang="en-US" sz="2000" b="0" i="0" u="none" strike="noStrike" noProof="0">
                          <a:solidFill>
                            <a:srgbClr val="053D53"/>
                          </a:solidFill>
                          <a:latin typeface="Arial" panose="020B0604020202020204" pitchFamily="34" charset="0"/>
                          <a:cs typeface="Arial" panose="020B0604020202020204" pitchFamily="34" charset="0"/>
                        </a:rPr>
                        <a:t>15 min</a:t>
                      </a:r>
                    </a:p>
                    <a:p>
                      <a:pPr lvl="0">
                        <a:buNone/>
                      </a:pPr>
                      <a:endParaRPr lang="en-US" sz="2000">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59975210"/>
                  </a:ext>
                </a:extLst>
              </a:tr>
              <a:tr h="537100">
                <a:tc>
                  <a:txBody>
                    <a:bodyPr/>
                    <a:lstStyle/>
                    <a:p>
                      <a:pPr lvl="0" algn="l">
                        <a:lnSpc>
                          <a:spcPct val="100000"/>
                        </a:lnSpc>
                        <a:spcBef>
                          <a:spcPts val="0"/>
                        </a:spcBef>
                        <a:spcAft>
                          <a:spcPts val="0"/>
                        </a:spcAft>
                        <a:buNone/>
                      </a:pPr>
                      <a:r>
                        <a:rPr lang="en-US" sz="2000" b="1" i="1" u="none" strike="noStrike" noProof="0">
                          <a:solidFill>
                            <a:srgbClr val="053D53"/>
                          </a:solidFill>
                          <a:latin typeface="Arial"/>
                          <a:cs typeface="Arial"/>
                        </a:rPr>
                        <a:t>Lesson 2: Warrants</a:t>
                      </a:r>
                    </a:p>
                    <a:p>
                      <a:pPr lvl="0" algn="l">
                        <a:buNone/>
                      </a:pPr>
                      <a:endParaRPr lang="en-US" sz="2000" b="1" i="1">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lgn="l">
                        <a:lnSpc>
                          <a:spcPct val="100000"/>
                        </a:lnSpc>
                        <a:spcBef>
                          <a:spcPts val="0"/>
                        </a:spcBef>
                        <a:spcAft>
                          <a:spcPts val="0"/>
                        </a:spcAft>
                        <a:buNone/>
                      </a:pPr>
                      <a:r>
                        <a:rPr lang="en-US" sz="2000" b="0" i="0" u="none" strike="noStrike" noProof="0">
                          <a:solidFill>
                            <a:srgbClr val="053D53"/>
                          </a:solidFill>
                          <a:latin typeface="Arial"/>
                          <a:cs typeface="Arial"/>
                        </a:rPr>
                        <a:t>30 min</a:t>
                      </a:r>
                    </a:p>
                    <a:p>
                      <a:pPr lvl="0">
                        <a:buNone/>
                      </a:pPr>
                      <a:endParaRPr lang="en-US" sz="2000">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5566886"/>
                  </a:ext>
                </a:extLst>
              </a:tr>
              <a:tr h="537100">
                <a:tc>
                  <a:txBody>
                    <a:bodyPr/>
                    <a:lstStyle/>
                    <a:p>
                      <a:pPr lvl="0" algn="l">
                        <a:lnSpc>
                          <a:spcPct val="100000"/>
                        </a:lnSpc>
                        <a:spcBef>
                          <a:spcPts val="0"/>
                        </a:spcBef>
                        <a:spcAft>
                          <a:spcPts val="0"/>
                        </a:spcAft>
                        <a:buNone/>
                      </a:pPr>
                      <a:r>
                        <a:rPr lang="en-US" sz="2000" b="1" i="1" u="none" strike="noStrike" noProof="0" dirty="0">
                          <a:solidFill>
                            <a:srgbClr val="053D53"/>
                          </a:solidFill>
                          <a:latin typeface="Arial"/>
                          <a:cs typeface="Arial"/>
                        </a:rPr>
                        <a:t>Lesson 3: </a:t>
                      </a:r>
                      <a:r>
                        <a:rPr lang="en-US" sz="2000" b="1" i="1" u="none" strike="noStrike" kern="1200" noProof="0">
                          <a:solidFill>
                            <a:srgbClr val="053D53"/>
                          </a:solidFill>
                          <a:latin typeface="Arial"/>
                          <a:ea typeface="+mn-ea"/>
                          <a:cs typeface="Arial"/>
                        </a:rPr>
                        <a:t>Detention Hearings</a:t>
                      </a:r>
                      <a:endParaRPr lang="en-US" sz="2000" b="1" i="1" u="none" strike="noStrike" kern="1200" noProof="0">
                        <a:solidFill>
                          <a:srgbClr val="053D53"/>
                        </a:solidFill>
                        <a:latin typeface="Arial" panose="020B0604020202020204" pitchFamily="34" charset="0"/>
                        <a:ea typeface="+mn-ea"/>
                        <a:cs typeface="Arial" panose="020B0604020202020204" pitchFamily="34" charset="0"/>
                      </a:endParaRPr>
                    </a:p>
                    <a:p>
                      <a:pPr lvl="0" algn="l">
                        <a:buNone/>
                      </a:pPr>
                      <a:endParaRPr lang="en-US" sz="2000" b="1" i="1">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lgn="l">
                        <a:lnSpc>
                          <a:spcPct val="100000"/>
                        </a:lnSpc>
                        <a:spcBef>
                          <a:spcPts val="0"/>
                        </a:spcBef>
                        <a:spcAft>
                          <a:spcPts val="0"/>
                        </a:spcAft>
                        <a:buNone/>
                      </a:pPr>
                      <a:r>
                        <a:rPr lang="en-US" sz="2000" b="0" i="0" u="none" strike="noStrike" noProof="0">
                          <a:solidFill>
                            <a:srgbClr val="053D53"/>
                          </a:solidFill>
                          <a:latin typeface="Arial"/>
                          <a:cs typeface="Arial"/>
                        </a:rPr>
                        <a:t>30 min</a:t>
                      </a:r>
                    </a:p>
                    <a:p>
                      <a:pPr lvl="0">
                        <a:buNone/>
                      </a:pPr>
                      <a:endParaRPr lang="en-US" sz="2000">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6670940"/>
                  </a:ext>
                </a:extLst>
              </a:tr>
              <a:tr h="537100">
                <a:tc>
                  <a:txBody>
                    <a:bodyPr/>
                    <a:lstStyle/>
                    <a:p>
                      <a:pPr lvl="0" algn="l">
                        <a:buNone/>
                      </a:pPr>
                      <a:r>
                        <a:rPr lang="en-US" sz="2000" b="1" i="1">
                          <a:solidFill>
                            <a:srgbClr val="053D53"/>
                          </a:solidFill>
                          <a:latin typeface="Arial"/>
                          <a:cs typeface="Arial"/>
                        </a:rPr>
                        <a:t>Break</a:t>
                      </a:r>
                      <a:endParaRPr lang="en-US" sz="2000" b="1" i="1" dirty="0">
                        <a:solidFill>
                          <a:srgbClr val="053D53"/>
                        </a:solidFill>
                        <a:latin typeface="Arial"/>
                        <a:cs typeface="Arial"/>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buNone/>
                      </a:pPr>
                      <a:r>
                        <a:rPr lang="en-US" sz="2000">
                          <a:solidFill>
                            <a:srgbClr val="053D53"/>
                          </a:solidFill>
                          <a:latin typeface="Arial"/>
                          <a:cs typeface="Arial"/>
                        </a:rPr>
                        <a:t>15 min</a:t>
                      </a:r>
                      <a:endParaRPr lang="en-US" sz="2000" dirty="0">
                        <a:solidFill>
                          <a:srgbClr val="053D53"/>
                        </a:solidFill>
                        <a:latin typeface="Arial"/>
                        <a:cs typeface="Arial"/>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2211335"/>
                  </a:ext>
                </a:extLst>
              </a:tr>
              <a:tr h="537100">
                <a:tc>
                  <a:txBody>
                    <a:bodyPr/>
                    <a:lstStyle/>
                    <a:p>
                      <a:pPr lvl="0" algn="l">
                        <a:buNone/>
                      </a:pPr>
                      <a:r>
                        <a:rPr lang="en-US" sz="2000" b="1" i="1">
                          <a:solidFill>
                            <a:srgbClr val="053D53"/>
                          </a:solidFill>
                          <a:latin typeface="Arial"/>
                          <a:cs typeface="Arial"/>
                        </a:rPr>
                        <a:t>Lesson 4: Other Courts Functionality</a:t>
                      </a:r>
                      <a:endParaRPr lang="en-US"/>
                    </a:p>
                    <a:p>
                      <a:pPr lvl="0" algn="l">
                        <a:buNone/>
                      </a:pPr>
                      <a:endParaRPr lang="en-US" sz="2000" b="1" i="1" dirty="0">
                        <a:solidFill>
                          <a:srgbClr val="053D53"/>
                        </a:solidFill>
                        <a:latin typeface="Arial"/>
                        <a:cs typeface="Arial"/>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buNone/>
                      </a:pPr>
                      <a:r>
                        <a:rPr lang="en-US" sz="2000">
                          <a:solidFill>
                            <a:srgbClr val="053D53"/>
                          </a:solidFill>
                          <a:latin typeface="Arial"/>
                          <a:cs typeface="Arial"/>
                        </a:rPr>
                        <a:t>30 min</a:t>
                      </a:r>
                      <a:endParaRPr lang="en-US"/>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51954790"/>
                  </a:ext>
                </a:extLst>
              </a:tr>
              <a:tr h="537100">
                <a:tc>
                  <a:txBody>
                    <a:bodyPr/>
                    <a:lstStyle/>
                    <a:p>
                      <a:pPr lvl="0" algn="l">
                        <a:buNone/>
                      </a:pPr>
                      <a:r>
                        <a:rPr lang="en-US" sz="2000" b="1" i="1">
                          <a:solidFill>
                            <a:srgbClr val="053D53"/>
                          </a:solidFill>
                          <a:latin typeface="Arial"/>
                          <a:cs typeface="Arial"/>
                        </a:rPr>
                        <a:t>Lesson 5: 366.26 Hearings</a:t>
                      </a:r>
                    </a:p>
                    <a:p>
                      <a:pPr lvl="0" algn="l">
                        <a:buNone/>
                      </a:pPr>
                      <a:endParaRPr lang="en-US" sz="2000" b="1" i="1">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buNone/>
                      </a:pPr>
                      <a:r>
                        <a:rPr lang="en-US" sz="2000">
                          <a:solidFill>
                            <a:srgbClr val="053D53"/>
                          </a:solidFill>
                          <a:latin typeface="Arial" panose="020B0604020202020204" pitchFamily="34" charset="0"/>
                          <a:cs typeface="Arial" panose="020B0604020202020204" pitchFamily="34" charset="0"/>
                        </a:rPr>
                        <a:t>45 min</a:t>
                      </a: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07934282"/>
                  </a:ext>
                </a:extLst>
              </a:tr>
              <a:tr h="537100">
                <a:tc>
                  <a:txBody>
                    <a:bodyPr/>
                    <a:lstStyle/>
                    <a:p>
                      <a:pPr lvl="0" algn="l">
                        <a:lnSpc>
                          <a:spcPct val="100000"/>
                        </a:lnSpc>
                        <a:spcBef>
                          <a:spcPts val="0"/>
                        </a:spcBef>
                        <a:spcAft>
                          <a:spcPts val="0"/>
                        </a:spcAft>
                        <a:buNone/>
                      </a:pPr>
                      <a:r>
                        <a:rPr lang="en-US" sz="2000" b="1" i="1" u="none" strike="noStrike" noProof="0" dirty="0">
                          <a:solidFill>
                            <a:srgbClr val="053D53"/>
                          </a:solidFill>
                          <a:latin typeface="Arial" panose="020B0604020202020204" pitchFamily="34" charset="0"/>
                          <a:cs typeface="Arial" panose="020B0604020202020204" pitchFamily="34" charset="0"/>
                        </a:rPr>
                        <a:t>Review/Questions/Wrap-up</a:t>
                      </a:r>
                    </a:p>
                    <a:p>
                      <a:pPr lvl="0" algn="l">
                        <a:buNone/>
                      </a:pPr>
                      <a:endParaRPr lang="en-US" sz="2000" b="1" i="1" dirty="0">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lgn="l">
                        <a:lnSpc>
                          <a:spcPct val="100000"/>
                        </a:lnSpc>
                        <a:spcBef>
                          <a:spcPts val="0"/>
                        </a:spcBef>
                        <a:spcAft>
                          <a:spcPts val="0"/>
                        </a:spcAft>
                        <a:buNone/>
                      </a:pPr>
                      <a:r>
                        <a:rPr lang="en-US" sz="2000" b="0" i="0" u="none" strike="noStrike" noProof="0">
                          <a:solidFill>
                            <a:srgbClr val="053D53"/>
                          </a:solidFill>
                          <a:latin typeface="Arial" panose="020B0604020202020204" pitchFamily="34" charset="0"/>
                          <a:cs typeface="Arial" panose="020B0604020202020204" pitchFamily="34" charset="0"/>
                        </a:rPr>
                        <a:t>15 min</a:t>
                      </a:r>
                    </a:p>
                    <a:p>
                      <a:pPr lvl="0">
                        <a:buNone/>
                      </a:pPr>
                      <a:endParaRPr lang="en-US" sz="2000">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71246042"/>
                  </a:ext>
                </a:extLst>
              </a:tr>
              <a:tr h="537100">
                <a:tc>
                  <a:txBody>
                    <a:bodyPr/>
                    <a:lstStyle/>
                    <a:p>
                      <a:pPr lvl="0" algn="l">
                        <a:lnSpc>
                          <a:spcPct val="100000"/>
                        </a:lnSpc>
                        <a:spcBef>
                          <a:spcPts val="0"/>
                        </a:spcBef>
                        <a:spcAft>
                          <a:spcPts val="0"/>
                        </a:spcAft>
                        <a:buNone/>
                      </a:pPr>
                      <a:r>
                        <a:rPr lang="en-US" sz="2000" b="1" i="0" u="none" strike="noStrike" noProof="0">
                          <a:solidFill>
                            <a:schemeClr val="accent2"/>
                          </a:solidFill>
                          <a:latin typeface="Arial" panose="020B0604020202020204" pitchFamily="34" charset="0"/>
                          <a:cs typeface="Arial" panose="020B0604020202020204" pitchFamily="34" charset="0"/>
                        </a:rPr>
                        <a:t>Estimated Total Duration</a:t>
                      </a:r>
                    </a:p>
                    <a:p>
                      <a:pPr lvl="0" algn="l">
                        <a:buNone/>
                      </a:pPr>
                      <a:endParaRPr lang="en-US" sz="2000" b="1" i="1">
                        <a:solidFill>
                          <a:schemeClr val="accent2"/>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lgn="l">
                        <a:lnSpc>
                          <a:spcPct val="100000"/>
                        </a:lnSpc>
                        <a:spcBef>
                          <a:spcPts val="0"/>
                        </a:spcBef>
                        <a:spcAft>
                          <a:spcPts val="0"/>
                        </a:spcAft>
                        <a:buNone/>
                      </a:pPr>
                      <a:r>
                        <a:rPr lang="en-US" sz="2000" b="1" i="0" u="none" strike="noStrike" noProof="0" dirty="0">
                          <a:solidFill>
                            <a:schemeClr val="accent2"/>
                          </a:solidFill>
                          <a:latin typeface="Arial"/>
                          <a:cs typeface="Arial"/>
                        </a:rPr>
                        <a:t>3.25 Hours</a:t>
                      </a:r>
                    </a:p>
                    <a:p>
                      <a:pPr lvl="0">
                        <a:buNone/>
                      </a:pPr>
                      <a:endParaRPr lang="en-US" sz="2000" dirty="0">
                        <a:solidFill>
                          <a:schemeClr val="accent2"/>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182123"/>
                  </a:ext>
                </a:extLst>
              </a:tr>
            </a:tbl>
          </a:graphicData>
        </a:graphic>
      </p:graphicFrame>
    </p:spTree>
    <p:extLst>
      <p:ext uri="{BB962C8B-B14F-4D97-AF65-F5344CB8AC3E}">
        <p14:creationId xmlns:p14="http://schemas.microsoft.com/office/powerpoint/2010/main" val="11727455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5444B4-6FAA-1C6E-8C7D-A92B8BB9B2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3EF6D3-AE5D-3B79-1C33-1AEB4A68AF7E}"/>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Logging in to CWS-CARES</a:t>
            </a:r>
          </a:p>
        </p:txBody>
      </p:sp>
      <p:sp>
        <p:nvSpPr>
          <p:cNvPr id="5" name="Slide Number Placeholder 4">
            <a:extLst>
              <a:ext uri="{FF2B5EF4-FFF2-40B4-BE49-F238E27FC236}">
                <a16:creationId xmlns:a16="http://schemas.microsoft.com/office/drawing/2014/main" id="{52897F50-C048-CCF1-D894-42CD29799288}"/>
              </a:ext>
            </a:extLst>
          </p:cNvPr>
          <p:cNvSpPr>
            <a:spLocks noGrp="1"/>
          </p:cNvSpPr>
          <p:nvPr>
            <p:ph type="sldNum" sz="quarter" idx="12"/>
          </p:nvPr>
        </p:nvSpPr>
        <p:spPr/>
        <p:txBody>
          <a:bodyPr/>
          <a:lstStyle/>
          <a:p>
            <a:fld id="{B6F15528-21DE-4FAA-801E-634DDDAF4B2B}" type="slidenum">
              <a:rPr lang="en-US" smtClean="0"/>
              <a:pPr/>
              <a:t>8</a:t>
            </a:fld>
            <a:endParaRPr lang="en-US"/>
          </a:p>
        </p:txBody>
      </p:sp>
      <p:sp>
        <p:nvSpPr>
          <p:cNvPr id="4" name="Date Placeholder 3">
            <a:extLst>
              <a:ext uri="{FF2B5EF4-FFF2-40B4-BE49-F238E27FC236}">
                <a16:creationId xmlns:a16="http://schemas.microsoft.com/office/drawing/2014/main" id="{B3673FA6-C29B-EB6B-6E18-8736E9D97B6A}"/>
              </a:ext>
              <a:ext uri="{C183D7F6-B498-43B3-948B-1728B52AA6E4}">
                <adec:decorative xmlns:adec="http://schemas.microsoft.com/office/drawing/2017/decorative" val="1"/>
              </a:ext>
            </a:extLst>
          </p:cNvPr>
          <p:cNvSpPr>
            <a:spLocks noGrp="1"/>
          </p:cNvSpPr>
          <p:nvPr>
            <p:ph type="dt" sz="half" idx="10"/>
          </p:nvPr>
        </p:nvSpPr>
        <p:spPr/>
        <p:txBody>
          <a:bodyPr/>
          <a:lstStyle/>
          <a:p>
            <a:r>
              <a:rPr lang="en-US"/>
              <a:t>2026</a:t>
            </a:r>
          </a:p>
        </p:txBody>
      </p:sp>
    </p:spTree>
    <p:extLst>
      <p:ext uri="{BB962C8B-B14F-4D97-AF65-F5344CB8AC3E}">
        <p14:creationId xmlns:p14="http://schemas.microsoft.com/office/powerpoint/2010/main" val="24422641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C1856748-8433-6846-4C93-4FA7D3057275}"/>
              </a:ext>
            </a:extLst>
          </p:cNvPr>
          <p:cNvSpPr>
            <a:spLocks noGrp="1"/>
          </p:cNvSpPr>
          <p:nvPr>
            <p:ph type="title"/>
          </p:nvPr>
        </p:nvSpPr>
        <p:spPr>
          <a:xfrm>
            <a:off x="914400" y="434976"/>
            <a:ext cx="16459200" cy="1503642"/>
          </a:xfrm>
        </p:spPr>
        <p:txBody>
          <a:bodyPr/>
          <a:lstStyle/>
          <a:p>
            <a:r>
              <a:rPr lang="en-US">
                <a:latin typeface="Arial"/>
                <a:cs typeface="Arial"/>
              </a:rPr>
              <a:t>Logging into CWS-CARES</a:t>
            </a:r>
            <a:endParaRPr lang="en-US">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5205A32E-ADFD-D4A1-1C42-DAB88EEBEF3E}"/>
              </a:ext>
            </a:extLst>
          </p:cNvPr>
          <p:cNvSpPr txBox="1"/>
          <p:nvPr/>
        </p:nvSpPr>
        <p:spPr>
          <a:xfrm>
            <a:off x="1044615" y="2778649"/>
            <a:ext cx="7009692" cy="4793804"/>
          </a:xfrm>
          <a:prstGeom prst="rect">
            <a:avLst/>
          </a:prstGeom>
        </p:spPr>
        <p:txBody>
          <a:bodyPr vert="horz" lIns="91440" tIns="45720" rIns="91440" bIns="45720" rtlCol="0" anchor="t">
            <a:normAutofit/>
          </a:bodyPr>
          <a:lstStyle/>
          <a:p>
            <a:pPr marL="514350" indent="-514350">
              <a:spcBef>
                <a:spcPct val="20000"/>
              </a:spcBef>
              <a:spcAft>
                <a:spcPts val="1800"/>
              </a:spcAft>
              <a:buAutoNum type="arabicPeriod"/>
            </a:pPr>
            <a:r>
              <a:rPr lang="en-US" sz="2800">
                <a:solidFill>
                  <a:srgbClr val="053D53"/>
                </a:solidFill>
                <a:latin typeface="Arial"/>
                <a:cs typeface="Arial"/>
              </a:rPr>
              <a:t>Navigate to: </a:t>
            </a:r>
            <a:r>
              <a:rPr lang="en-US" sz="2800" dirty="0">
                <a:solidFill>
                  <a:srgbClr val="053D53"/>
                </a:solidFill>
                <a:latin typeface="Arial"/>
                <a:cs typeface="Arial"/>
                <a:hlinkClick r:id="rId3"/>
              </a:rPr>
              <a:t>CWS-CARES</a:t>
            </a:r>
            <a:endParaRPr lang="en-US" sz="2800"/>
          </a:p>
          <a:p>
            <a:pPr marL="514350" indent="-514350">
              <a:spcBef>
                <a:spcPct val="20000"/>
              </a:spcBef>
              <a:spcAft>
                <a:spcPts val="1800"/>
              </a:spcAft>
              <a:buFont typeface="+mj-lt"/>
              <a:buAutoNum type="arabicPeriod"/>
            </a:pPr>
            <a:r>
              <a:rPr lang="en-US" sz="2800">
                <a:solidFill>
                  <a:srgbClr val="053D53"/>
                </a:solidFill>
                <a:latin typeface="Arial"/>
                <a:cs typeface="Arial"/>
              </a:rPr>
              <a:t>Enter your County Email associated with the CARES account in the </a:t>
            </a:r>
            <a:r>
              <a:rPr lang="en-US" sz="2800" b="1">
                <a:solidFill>
                  <a:srgbClr val="053D53"/>
                </a:solidFill>
                <a:latin typeface="Arial"/>
                <a:cs typeface="Arial"/>
              </a:rPr>
              <a:t>Username</a:t>
            </a:r>
            <a:r>
              <a:rPr lang="en-US" sz="2800">
                <a:solidFill>
                  <a:srgbClr val="053D53"/>
                </a:solidFill>
                <a:latin typeface="Arial"/>
                <a:cs typeface="Arial"/>
              </a:rPr>
              <a:t> field.</a:t>
            </a:r>
          </a:p>
          <a:p>
            <a:pPr marL="514350" indent="-514350">
              <a:spcBef>
                <a:spcPct val="20000"/>
              </a:spcBef>
              <a:spcAft>
                <a:spcPts val="1800"/>
              </a:spcAft>
              <a:buFont typeface="+mj-lt"/>
              <a:buAutoNum type="arabicPeriod"/>
            </a:pPr>
            <a:r>
              <a:rPr lang="en-US" sz="2800">
                <a:solidFill>
                  <a:srgbClr val="053D53"/>
                </a:solidFill>
                <a:latin typeface="Arial"/>
                <a:cs typeface="Arial"/>
              </a:rPr>
              <a:t>Enter the password you created for your CARES account in the </a:t>
            </a:r>
            <a:r>
              <a:rPr lang="en-US" sz="2800" b="1">
                <a:solidFill>
                  <a:srgbClr val="053D53"/>
                </a:solidFill>
                <a:latin typeface="Arial"/>
                <a:cs typeface="Arial"/>
              </a:rPr>
              <a:t>Password </a:t>
            </a:r>
            <a:r>
              <a:rPr lang="en-US" sz="2800">
                <a:solidFill>
                  <a:srgbClr val="053D53"/>
                </a:solidFill>
                <a:latin typeface="Arial"/>
                <a:cs typeface="Arial"/>
              </a:rPr>
              <a:t>field.</a:t>
            </a:r>
          </a:p>
          <a:p>
            <a:pPr marL="514350" indent="-514350">
              <a:spcBef>
                <a:spcPct val="20000"/>
              </a:spcBef>
              <a:spcAft>
                <a:spcPts val="1800"/>
              </a:spcAft>
              <a:buFont typeface="+mj-lt"/>
              <a:buAutoNum type="arabicPeriod"/>
            </a:pPr>
            <a:r>
              <a:rPr lang="en-US" sz="2800">
                <a:solidFill>
                  <a:srgbClr val="053D53"/>
                </a:solidFill>
                <a:latin typeface="Arial" panose="020B0604020202020204" pitchFamily="34" charset="0"/>
                <a:cs typeface="Arial" panose="020B0604020202020204" pitchFamily="34" charset="0"/>
              </a:rPr>
              <a:t>Click</a:t>
            </a:r>
            <a:r>
              <a:rPr lang="en-US" sz="2800" b="1">
                <a:solidFill>
                  <a:srgbClr val="053D53"/>
                </a:solidFill>
                <a:latin typeface="Arial" panose="020B0604020202020204" pitchFamily="34" charset="0"/>
                <a:cs typeface="Arial" panose="020B0604020202020204" pitchFamily="34" charset="0"/>
              </a:rPr>
              <a:t> Sign in.</a:t>
            </a:r>
          </a:p>
          <a:p>
            <a:pPr>
              <a:spcBef>
                <a:spcPct val="20000"/>
              </a:spcBef>
              <a:spcAft>
                <a:spcPts val="1800"/>
              </a:spcAft>
            </a:pPr>
            <a:endParaRPr lang="en-US" sz="2800" b="1">
              <a:solidFill>
                <a:srgbClr val="053D53"/>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F29B5F05-FB03-6EDA-355B-0A7DCF89F539}"/>
              </a:ext>
            </a:extLst>
          </p:cNvPr>
          <p:cNvSpPr txBox="1"/>
          <p:nvPr/>
        </p:nvSpPr>
        <p:spPr>
          <a:xfrm>
            <a:off x="918840" y="8163003"/>
            <a:ext cx="7760779" cy="1107996"/>
          </a:xfrm>
          <a:prstGeom prst="rect">
            <a:avLst/>
          </a:prstGeom>
          <a:noFill/>
        </p:spPr>
        <p:txBody>
          <a:bodyPr wrap="square" lIns="91440" tIns="45720" rIns="91440" bIns="45720" rtlCol="0" anchor="t">
            <a:spAutoFit/>
          </a:bodyPr>
          <a:lstStyle/>
          <a:p>
            <a:r>
              <a:rPr lang="en-US" sz="2200" b="1" i="1">
                <a:solidFill>
                  <a:srgbClr val="FF0000"/>
                </a:solidFill>
                <a:latin typeface="Arial"/>
                <a:cs typeface="Arial"/>
              </a:rPr>
              <a:t>Important Note:</a:t>
            </a:r>
            <a:r>
              <a:rPr lang="en-US" sz="2200" b="1" i="1">
                <a:latin typeface="Arial"/>
                <a:cs typeface="Arial"/>
              </a:rPr>
              <a:t> </a:t>
            </a:r>
            <a:r>
              <a:rPr lang="en-US" sz="2200" i="1">
                <a:latin typeface="Arial"/>
                <a:cs typeface="Arial"/>
              </a:rPr>
              <a:t>If you have difficulty logging in, we will capture your information and route it to the support team for action.</a:t>
            </a:r>
            <a:endParaRPr lang="en-US" sz="2200" i="1">
              <a:latin typeface="Arial" panose="020B0604020202020204" pitchFamily="34" charset="0"/>
              <a:cs typeface="Arial" panose="020B0604020202020204" pitchFamily="34" charset="0"/>
            </a:endParaRPr>
          </a:p>
        </p:txBody>
      </p:sp>
      <p:pic>
        <p:nvPicPr>
          <p:cNvPr id="9" name="Picture 8" descr="CWS-CARES log in page, showing the log in fields: User name, Password and Sign in button -The steps to logging in to CWS-CARES.">
            <a:extLst>
              <a:ext uri="{FF2B5EF4-FFF2-40B4-BE49-F238E27FC236}">
                <a16:creationId xmlns:a16="http://schemas.microsoft.com/office/drawing/2014/main" id="{F8C55A66-D8E6-EAA4-1B00-C285B8E440A1}"/>
              </a:ext>
            </a:extLst>
          </p:cNvPr>
          <p:cNvPicPr>
            <a:picLocks noChangeAspect="1"/>
          </p:cNvPicPr>
          <p:nvPr/>
        </p:nvPicPr>
        <p:blipFill>
          <a:blip r:embed="rId4"/>
          <a:srcRect l="7230" r="-2" b="-2"/>
          <a:stretch>
            <a:fillRect/>
          </a:stretch>
        </p:blipFill>
        <p:spPr>
          <a:xfrm>
            <a:off x="9372600" y="2376594"/>
            <a:ext cx="8001000" cy="6705600"/>
          </a:xfrm>
          <a:prstGeom prst="rect">
            <a:avLst/>
          </a:prstGeom>
          <a:solidFill>
            <a:schemeClr val="tx1"/>
          </a:solidFill>
          <a:ln>
            <a:solidFill>
              <a:schemeClr val="bg2">
                <a:lumMod val="10000"/>
              </a:schemeClr>
            </a:solidFill>
          </a:ln>
        </p:spPr>
      </p:pic>
      <p:sp>
        <p:nvSpPr>
          <p:cNvPr id="3" name="Date Placeholder 2">
            <a:extLst>
              <a:ext uri="{FF2B5EF4-FFF2-40B4-BE49-F238E27FC236}">
                <a16:creationId xmlns:a16="http://schemas.microsoft.com/office/drawing/2014/main" id="{C4BE0338-D243-F524-DC25-3B3CEE139F2F}"/>
              </a:ext>
            </a:extLst>
          </p:cNvPr>
          <p:cNvSpPr>
            <a:spLocks noGrp="1"/>
          </p:cNvSpPr>
          <p:nvPr>
            <p:ph type="dt" sz="half" idx="10"/>
          </p:nvPr>
        </p:nvSpPr>
        <p:spPr>
          <a:xfrm>
            <a:off x="914400" y="9486900"/>
            <a:ext cx="2362200" cy="365123"/>
          </a:xfrm>
        </p:spPr>
        <p:txBody>
          <a:bodyPr vert="horz" lIns="91440" tIns="45720" rIns="91440" bIns="45720" rtlCol="0" anchor="ctr">
            <a:normAutofit/>
          </a:bodyPr>
          <a:lstStyle/>
          <a:p>
            <a:pPr>
              <a:spcAft>
                <a:spcPts val="600"/>
              </a:spcAft>
            </a:pPr>
            <a:r>
              <a:rPr lang="en-US"/>
              <a:t>2026</a:t>
            </a:r>
          </a:p>
        </p:txBody>
      </p:sp>
      <p:sp>
        <p:nvSpPr>
          <p:cNvPr id="5" name="Slide Number Placeholder 4">
            <a:extLst>
              <a:ext uri="{FF2B5EF4-FFF2-40B4-BE49-F238E27FC236}">
                <a16:creationId xmlns:a16="http://schemas.microsoft.com/office/drawing/2014/main" id="{4869EB20-BE13-D953-4AC7-03E3E12EF331}"/>
              </a:ext>
            </a:extLst>
          </p:cNvPr>
          <p:cNvSpPr>
            <a:spLocks noGrp="1"/>
          </p:cNvSpPr>
          <p:nvPr>
            <p:ph type="sldNum" sz="quarter" idx="12"/>
          </p:nvPr>
        </p:nvSpPr>
        <p:spPr>
          <a:xfrm>
            <a:off x="15240000" y="9486898"/>
            <a:ext cx="2133600" cy="365125"/>
          </a:xfrm>
        </p:spPr>
        <p:txBody>
          <a:bodyPr vert="horz" lIns="91440" tIns="45720" rIns="91440" bIns="45720" rtlCol="0" anchor="ctr">
            <a:normAutofit/>
          </a:bodyPr>
          <a:lstStyle/>
          <a:p>
            <a:pPr>
              <a:spcAft>
                <a:spcPts val="600"/>
              </a:spcAft>
            </a:pPr>
            <a:fld id="{B6F15528-21DE-4FAA-801E-634DDDAF4B2B}" type="slidenum">
              <a:rPr lang="en-US" smtClean="0"/>
              <a:pPr>
                <a:spcAft>
                  <a:spcPts val="600"/>
                </a:spcAft>
              </a:pPr>
              <a:t>9</a:t>
            </a:fld>
            <a:endParaRPr lang="en-US"/>
          </a:p>
        </p:txBody>
      </p:sp>
      <p:grpSp>
        <p:nvGrpSpPr>
          <p:cNvPr id="13" name="Group 12">
            <a:extLst>
              <a:ext uri="{FF2B5EF4-FFF2-40B4-BE49-F238E27FC236}">
                <a16:creationId xmlns:a16="http://schemas.microsoft.com/office/drawing/2014/main" id="{A873E1DA-C9D4-68F6-2E43-B11FF0A96575}"/>
              </a:ext>
              <a:ext uri="{C183D7F6-B498-43B3-948B-1728B52AA6E4}">
                <adec:decorative xmlns:adec="http://schemas.microsoft.com/office/drawing/2017/decorative" val="1"/>
              </a:ext>
            </a:extLst>
          </p:cNvPr>
          <p:cNvGrpSpPr/>
          <p:nvPr/>
        </p:nvGrpSpPr>
        <p:grpSpPr>
          <a:xfrm>
            <a:off x="11174716" y="5451093"/>
            <a:ext cx="589596" cy="541213"/>
            <a:chOff x="1295400" y="3205100"/>
            <a:chExt cx="2023350" cy="1999096"/>
          </a:xfrm>
        </p:grpSpPr>
        <p:sp>
          <p:nvSpPr>
            <p:cNvPr id="15" name="Freeform 9">
              <a:extLst>
                <a:ext uri="{FF2B5EF4-FFF2-40B4-BE49-F238E27FC236}">
                  <a16:creationId xmlns:a16="http://schemas.microsoft.com/office/drawing/2014/main" id="{168DE21F-0239-5235-F1AC-CE7575275334}"/>
                </a:ext>
              </a:extLst>
            </p:cNvPr>
            <p:cNvSpPr/>
            <p:nvPr/>
          </p:nvSpPr>
          <p:spPr>
            <a:xfrm>
              <a:off x="1295400" y="3205100"/>
              <a:ext cx="2023350" cy="1970237"/>
            </a:xfrm>
            <a:custGeom>
              <a:avLst/>
              <a:gdLst/>
              <a:ahLst/>
              <a:cxnLst/>
              <a:rect l="l" t="t" r="r" b="b"/>
              <a:pathLst>
                <a:path w="2023350" h="1970237">
                  <a:moveTo>
                    <a:pt x="0" y="0"/>
                  </a:moveTo>
                  <a:lnTo>
                    <a:pt x="2023350" y="0"/>
                  </a:lnTo>
                  <a:lnTo>
                    <a:pt x="2023350" y="1970237"/>
                  </a:lnTo>
                  <a:lnTo>
                    <a:pt x="0" y="197023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7" name="TextBox 16">
              <a:extLst>
                <a:ext uri="{FF2B5EF4-FFF2-40B4-BE49-F238E27FC236}">
                  <a16:creationId xmlns:a16="http://schemas.microsoft.com/office/drawing/2014/main" id="{AE0811B2-E739-0310-678A-6C7DF01E186A}"/>
                </a:ext>
              </a:extLst>
            </p:cNvPr>
            <p:cNvSpPr txBox="1">
              <a:spLocks/>
            </p:cNvSpPr>
            <p:nvPr/>
          </p:nvSpPr>
          <p:spPr>
            <a:xfrm>
              <a:off x="1734054" y="3908797"/>
              <a:ext cx="1066799" cy="1295399"/>
            </a:xfrm>
            <a:prstGeom prst="rect">
              <a:avLst/>
            </a:prstGeom>
            <a:noFill/>
          </p:spPr>
          <p:txBody>
            <a:bodyPr wrap="square" rtlCol="0" anchor="ctr" anchorCtr="0">
              <a:noAutofit/>
            </a:bodyPr>
            <a:lstStyle/>
            <a:p>
              <a:pPr algn="ctr"/>
              <a:r>
                <a:rPr lang="en-US" sz="3200" b="1">
                  <a:solidFill>
                    <a:schemeClr val="bg1"/>
                  </a:solidFill>
                </a:rPr>
                <a:t>2</a:t>
              </a:r>
            </a:p>
          </p:txBody>
        </p:sp>
      </p:grpSp>
      <p:grpSp>
        <p:nvGrpSpPr>
          <p:cNvPr id="18" name="Group 17">
            <a:extLst>
              <a:ext uri="{FF2B5EF4-FFF2-40B4-BE49-F238E27FC236}">
                <a16:creationId xmlns:a16="http://schemas.microsoft.com/office/drawing/2014/main" id="{365B7006-B666-0083-756B-09C9599F7FE7}"/>
              </a:ext>
              <a:ext uri="{C183D7F6-B498-43B3-948B-1728B52AA6E4}">
                <adec:decorative xmlns:adec="http://schemas.microsoft.com/office/drawing/2017/decorative" val="1"/>
              </a:ext>
            </a:extLst>
          </p:cNvPr>
          <p:cNvGrpSpPr/>
          <p:nvPr/>
        </p:nvGrpSpPr>
        <p:grpSpPr>
          <a:xfrm>
            <a:off x="11172588" y="6168707"/>
            <a:ext cx="589596" cy="533400"/>
            <a:chOff x="1295400" y="3205100"/>
            <a:chExt cx="2023350" cy="1970237"/>
          </a:xfrm>
        </p:grpSpPr>
        <p:sp>
          <p:nvSpPr>
            <p:cNvPr id="19" name="Freeform 9">
              <a:extLst>
                <a:ext uri="{FF2B5EF4-FFF2-40B4-BE49-F238E27FC236}">
                  <a16:creationId xmlns:a16="http://schemas.microsoft.com/office/drawing/2014/main" id="{A8771637-F964-E7B2-7436-2F4608069EDF}"/>
                </a:ext>
              </a:extLst>
            </p:cNvPr>
            <p:cNvSpPr/>
            <p:nvPr/>
          </p:nvSpPr>
          <p:spPr>
            <a:xfrm>
              <a:off x="1295400" y="3205100"/>
              <a:ext cx="2023350" cy="1970237"/>
            </a:xfrm>
            <a:custGeom>
              <a:avLst/>
              <a:gdLst/>
              <a:ahLst/>
              <a:cxnLst/>
              <a:rect l="l" t="t" r="r" b="b"/>
              <a:pathLst>
                <a:path w="2023350" h="1970237">
                  <a:moveTo>
                    <a:pt x="0" y="0"/>
                  </a:moveTo>
                  <a:lnTo>
                    <a:pt x="2023350" y="0"/>
                  </a:lnTo>
                  <a:lnTo>
                    <a:pt x="2023350" y="1970237"/>
                  </a:lnTo>
                  <a:lnTo>
                    <a:pt x="0" y="197023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lIns="91440" tIns="45720" rIns="91440" bIns="45720" anchor="t"/>
            <a:lstStyle/>
            <a:p>
              <a:endParaRPr lang="en-US"/>
            </a:p>
          </p:txBody>
        </p:sp>
        <p:sp>
          <p:nvSpPr>
            <p:cNvPr id="20" name="TextBox 19">
              <a:extLst>
                <a:ext uri="{FF2B5EF4-FFF2-40B4-BE49-F238E27FC236}">
                  <a16:creationId xmlns:a16="http://schemas.microsoft.com/office/drawing/2014/main" id="{F4D4B9B4-4E20-02F9-6CBD-B6BD155431FF}"/>
                </a:ext>
              </a:extLst>
            </p:cNvPr>
            <p:cNvSpPr txBox="1">
              <a:spLocks/>
            </p:cNvSpPr>
            <p:nvPr/>
          </p:nvSpPr>
          <p:spPr>
            <a:xfrm>
              <a:off x="1773674" y="3867397"/>
              <a:ext cx="1066799" cy="1295399"/>
            </a:xfrm>
            <a:prstGeom prst="rect">
              <a:avLst/>
            </a:prstGeom>
            <a:noFill/>
          </p:spPr>
          <p:txBody>
            <a:bodyPr wrap="square" rtlCol="0" anchor="ctr" anchorCtr="0">
              <a:noAutofit/>
            </a:bodyPr>
            <a:lstStyle/>
            <a:p>
              <a:pPr algn="ctr"/>
              <a:r>
                <a:rPr lang="en-US" sz="3200" b="1">
                  <a:solidFill>
                    <a:schemeClr val="bg1"/>
                  </a:solidFill>
                </a:rPr>
                <a:t>3</a:t>
              </a:r>
            </a:p>
          </p:txBody>
        </p:sp>
      </p:grpSp>
      <p:grpSp>
        <p:nvGrpSpPr>
          <p:cNvPr id="8" name="Group 7">
            <a:extLst>
              <a:ext uri="{FF2B5EF4-FFF2-40B4-BE49-F238E27FC236}">
                <a16:creationId xmlns:a16="http://schemas.microsoft.com/office/drawing/2014/main" id="{8E838601-CEC8-5E9A-D6D6-6A80A08B1F96}"/>
              </a:ext>
              <a:ext uri="{C183D7F6-B498-43B3-948B-1728B52AA6E4}">
                <adec:decorative xmlns:adec="http://schemas.microsoft.com/office/drawing/2017/decorative" val="1"/>
              </a:ext>
            </a:extLst>
          </p:cNvPr>
          <p:cNvGrpSpPr/>
          <p:nvPr/>
        </p:nvGrpSpPr>
        <p:grpSpPr>
          <a:xfrm>
            <a:off x="11174716" y="6872873"/>
            <a:ext cx="589596" cy="541213"/>
            <a:chOff x="1295400" y="3205100"/>
            <a:chExt cx="2023350" cy="1999096"/>
          </a:xfrm>
        </p:grpSpPr>
        <p:sp>
          <p:nvSpPr>
            <p:cNvPr id="21" name="Freeform 9">
              <a:extLst>
                <a:ext uri="{FF2B5EF4-FFF2-40B4-BE49-F238E27FC236}">
                  <a16:creationId xmlns:a16="http://schemas.microsoft.com/office/drawing/2014/main" id="{E15F0093-F3AE-C15D-822B-393827C3E8AD}"/>
                </a:ext>
              </a:extLst>
            </p:cNvPr>
            <p:cNvSpPr/>
            <p:nvPr/>
          </p:nvSpPr>
          <p:spPr>
            <a:xfrm>
              <a:off x="1295400" y="3205100"/>
              <a:ext cx="2023350" cy="1970237"/>
            </a:xfrm>
            <a:custGeom>
              <a:avLst/>
              <a:gdLst/>
              <a:ahLst/>
              <a:cxnLst/>
              <a:rect l="l" t="t" r="r" b="b"/>
              <a:pathLst>
                <a:path w="2023350" h="1970237">
                  <a:moveTo>
                    <a:pt x="0" y="0"/>
                  </a:moveTo>
                  <a:lnTo>
                    <a:pt x="2023350" y="0"/>
                  </a:lnTo>
                  <a:lnTo>
                    <a:pt x="2023350" y="1970237"/>
                  </a:lnTo>
                  <a:lnTo>
                    <a:pt x="0" y="197023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2" name="TextBox 21">
              <a:extLst>
                <a:ext uri="{FF2B5EF4-FFF2-40B4-BE49-F238E27FC236}">
                  <a16:creationId xmlns:a16="http://schemas.microsoft.com/office/drawing/2014/main" id="{A3275C61-C7C2-9BE1-DB73-0BD603F7A670}"/>
                </a:ext>
              </a:extLst>
            </p:cNvPr>
            <p:cNvSpPr txBox="1">
              <a:spLocks/>
            </p:cNvSpPr>
            <p:nvPr/>
          </p:nvSpPr>
          <p:spPr>
            <a:xfrm>
              <a:off x="1734054" y="3908797"/>
              <a:ext cx="1066799" cy="1295399"/>
            </a:xfrm>
            <a:prstGeom prst="rect">
              <a:avLst/>
            </a:prstGeom>
            <a:noFill/>
          </p:spPr>
          <p:txBody>
            <a:bodyPr wrap="square" lIns="91440" tIns="45720" rIns="91440" bIns="45720" rtlCol="0" anchor="ctr" anchorCtr="0">
              <a:noAutofit/>
            </a:bodyPr>
            <a:lstStyle/>
            <a:p>
              <a:pPr algn="ctr"/>
              <a:r>
                <a:rPr lang="en-US" sz="3200" b="1">
                  <a:solidFill>
                    <a:schemeClr val="bg1"/>
                  </a:solidFill>
                </a:rPr>
                <a:t>4</a:t>
              </a:r>
            </a:p>
          </p:txBody>
        </p:sp>
      </p:grpSp>
    </p:spTree>
    <p:extLst>
      <p:ext uri="{BB962C8B-B14F-4D97-AF65-F5344CB8AC3E}">
        <p14:creationId xmlns:p14="http://schemas.microsoft.com/office/powerpoint/2010/main" val="181311663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try this">
      <a:dk1>
        <a:srgbClr val="053D53"/>
      </a:dk1>
      <a:lt1>
        <a:sysClr val="window" lastClr="FFFFFF"/>
      </a:lt1>
      <a:dk2>
        <a:srgbClr val="002060"/>
      </a:dk2>
      <a:lt2>
        <a:srgbClr val="E7E6E6"/>
      </a:lt2>
      <a:accent1>
        <a:srgbClr val="4472C4"/>
      </a:accent1>
      <a:accent2>
        <a:srgbClr val="92D050"/>
      </a:accent2>
      <a:accent3>
        <a:srgbClr val="E7E6E6"/>
      </a:accent3>
      <a:accent4>
        <a:srgbClr val="FFC000"/>
      </a:accent4>
      <a:accent5>
        <a:srgbClr val="ED7D31"/>
      </a:accent5>
      <a:accent6>
        <a:srgbClr val="7030A0"/>
      </a:accent6>
      <a:hlink>
        <a:srgbClr val="0563C1"/>
      </a:hlink>
      <a:folHlink>
        <a:srgbClr val="0563C1"/>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lternate with Dark Mode Slides" id="{F63D7693-49D5-49F9-AA76-93CBF7508FC8}" vid="{5E4780F5-3C48-4EDD-AF5F-E2FF6CE0703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2">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88E7C280-1C06-4304-9392-EBEE817B937A}">
  <we:reference id="97ff72f7-3dc5-4f2f-8c24-51759c83085f" version="1.0.0.1" store="EXCatalog" storeType="EXCatalog"/>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p:properties xmlns:p="http://schemas.microsoft.com/office/2006/metadata/properties" xmlns:xsi="http://www.w3.org/2001/XMLSchema-instance" xmlns:pc="http://schemas.microsoft.com/office/infopath/2007/PartnerControls">
  <documentManagement>
    <_dlc_DocId xmlns="500343c0-af67-4d55-b6f3-a7838e163d14">RCJ5YXZNKWNZ-1068808933-50722</_dlc_DocId>
    <_dlc_DocIdUrl xmlns="500343c0-af67-4d55-b6f3-a7838e163d14">
      <Url>https://osicagov.sharepoint.com/sites/CWDS/Implementation/_layouts/15/DocIdRedir.aspx?ID=RCJ5YXZNKWNZ-1068808933-50722</Url>
      <Description>RCJ5YXZNKWNZ-1068808933-50722</Description>
    </_dlc_DocIdUrl>
    <lcf76f155ced4ddcb4097134ff3c332f xmlns="94cd0665-381a-4015-9256-769fcceda643">
      <Terms xmlns="http://schemas.microsoft.com/office/infopath/2007/PartnerControls"/>
    </lcf76f155ced4ddcb4097134ff3c332f>
    <TaxCatchAll xmlns="4eb7c661-5355-418f-a04b-13b4df5d1a0a"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haredContentType xmlns="Microsoft.SharePoint.Taxonomy.ContentTypeSync" SourceId="5bce90d6-5a2c-47e0-8337-aac7acda0e97" ContentTypeId="0x0101" PreviousValue="false" LastSyncTimeStamp="2017-02-08T00:21:31.923Z"/>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5.xml><?xml version="1.0" encoding="utf-8"?>
<ct:contentTypeSchema xmlns:ct="http://schemas.microsoft.com/office/2006/metadata/contentType" xmlns:ma="http://schemas.microsoft.com/office/2006/metadata/properties/metaAttributes" ct:_="" ma:_="" ma:contentTypeName="Document" ma:contentTypeID="0x0101006426B96481C9664D9A87DD43BEC0EDF3" ma:contentTypeVersion="14" ma:contentTypeDescription="Create a new document." ma:contentTypeScope="" ma:versionID="016526c95bb4a60eb1f6b7870b63103f">
  <xsd:schema xmlns:xsd="http://www.w3.org/2001/XMLSchema" xmlns:xs="http://www.w3.org/2001/XMLSchema" xmlns:p="http://schemas.microsoft.com/office/2006/metadata/properties" xmlns:ns2="500343c0-af67-4d55-b6f3-a7838e163d14" xmlns:ns3="94cd0665-381a-4015-9256-769fcceda643" xmlns:ns4="4eb7c661-5355-418f-a04b-13b4df5d1a0a" targetNamespace="http://schemas.microsoft.com/office/2006/metadata/properties" ma:root="true" ma:fieldsID="a8277036dbcd4dcb3e8773e6a9deebf6" ns2:_="" ns3:_="" ns4:_="">
    <xsd:import namespace="500343c0-af67-4d55-b6f3-a7838e163d14"/>
    <xsd:import namespace="94cd0665-381a-4015-9256-769fcceda643"/>
    <xsd:import namespace="4eb7c661-5355-418f-a04b-13b4df5d1a0a"/>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SearchProperties" minOccurs="0"/>
                <xsd:element ref="ns3:MediaServiceGenerationTime" minOccurs="0"/>
                <xsd:element ref="ns3:MediaServiceEventHashCode" minOccurs="0"/>
                <xsd:element ref="ns3:MediaServiceDateTaken" minOccurs="0"/>
                <xsd:element ref="ns3:MediaLengthInSeconds" minOccurs="0"/>
                <xsd:element ref="ns3:lcf76f155ced4ddcb4097134ff3c332f" minOccurs="0"/>
                <xsd:element ref="ns4:TaxCatchAll" minOccurs="0"/>
                <xsd:element ref="ns3:MediaServiceOCR"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00343c0-af67-4d55-b6f3-a7838e163d14"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94cd0665-381a-4015-9256-769fcceda643"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description="" ma:hidden="true" ma:indexed="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5bce90d6-5a2c-47e0-8337-aac7acda0e97"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b7c661-5355-418f-a04b-13b4df5d1a0a"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81bd0914-e572-4d1d-b5cf-766b5be58804}" ma:internalName="TaxCatchAll" ma:showField="CatchAllData" ma:web="4eb7c661-5355-418f-a04b-13b4df5d1a0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6"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3AAB9CB-6A14-48A8-B140-7D4DFF71AA8C}">
  <ds:schemaRefs>
    <ds:schemaRef ds:uri="4eb7c661-5355-418f-a04b-13b4df5d1a0a"/>
    <ds:schemaRef ds:uri="500343c0-af67-4d55-b6f3-a7838e163d14"/>
    <ds:schemaRef ds:uri="94cd0665-381a-4015-9256-769fcceda64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F77D542E-928D-404C-BAB8-333B04011A47}">
  <ds:schemaRefs>
    <ds:schemaRef ds:uri="http://schemas.microsoft.com/sharepoint/v3/contenttype/forms"/>
  </ds:schemaRefs>
</ds:datastoreItem>
</file>

<file path=customXml/itemProps3.xml><?xml version="1.0" encoding="utf-8"?>
<ds:datastoreItem xmlns:ds="http://schemas.openxmlformats.org/officeDocument/2006/customXml" ds:itemID="{7298FA97-9313-4CA3-83E0-1257411BBDF1}">
  <ds:schemaRefs>
    <ds:schemaRef ds:uri="Microsoft.SharePoint.Taxonomy.ContentTypeSync"/>
  </ds:schemaRefs>
</ds:datastoreItem>
</file>

<file path=customXml/itemProps4.xml><?xml version="1.0" encoding="utf-8"?>
<ds:datastoreItem xmlns:ds="http://schemas.openxmlformats.org/officeDocument/2006/customXml" ds:itemID="{3015F76B-3E21-4CD7-8F12-AF49D5FADF1F}">
  <ds:schemaRefs>
    <ds:schemaRef ds:uri="http://schemas.microsoft.com/sharepoint/events"/>
  </ds:schemaRefs>
</ds:datastoreItem>
</file>

<file path=customXml/itemProps5.xml><?xml version="1.0" encoding="utf-8"?>
<ds:datastoreItem xmlns:ds="http://schemas.openxmlformats.org/officeDocument/2006/customXml" ds:itemID="{E12DE959-F285-4228-A773-2A0AB02F7724}">
  <ds:schemaRefs>
    <ds:schemaRef ds:uri="4eb7c661-5355-418f-a04b-13b4df5d1a0a"/>
    <ds:schemaRef ds:uri="500343c0-af67-4d55-b6f3-a7838e163d14"/>
    <ds:schemaRef ds:uri="94cd0665-381a-4015-9256-769fcceda64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ea60d57e-af5b-4752-ac57-3e4f28ca11dc}" enabled="1" method="Standard" siteId="{36da45f1-dd2c-4d1f-af13-5abe46b99921}" removed="0"/>
</clbl:labelList>
</file>

<file path=docProps/app.xml><?xml version="1.0" encoding="utf-8"?>
<Properties xmlns="http://schemas.openxmlformats.org/officeDocument/2006/extended-properties" xmlns:vt="http://schemas.openxmlformats.org/officeDocument/2006/docPropsVTypes">
  <Template>Alternate with Dark Mode Slides</Template>
  <TotalTime>0</TotalTime>
  <Words>2289</Words>
  <Application>Microsoft Office PowerPoint</Application>
  <PresentationFormat>Custom</PresentationFormat>
  <Paragraphs>434</Paragraphs>
  <Slides>40</Slides>
  <Notes>39</Notes>
  <HiddenSlides>0</HiddenSlides>
  <MMClips>0</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Office Theme</vt:lpstr>
      <vt:lpstr>CWS-CARES Training</vt:lpstr>
      <vt:lpstr>Course Introduction</vt:lpstr>
      <vt:lpstr>Ground Rules &amp; Housekeeping</vt:lpstr>
      <vt:lpstr>About This Course</vt:lpstr>
      <vt:lpstr>Meet Your Facilitators!</vt:lpstr>
      <vt:lpstr>Course Objectives</vt:lpstr>
      <vt:lpstr>Course Agenda</vt:lpstr>
      <vt:lpstr>Logging in to CWS-CARES</vt:lpstr>
      <vt:lpstr>Logging into CWS-CARES</vt:lpstr>
      <vt:lpstr>Accessing the CARES Training Environment (104)</vt:lpstr>
      <vt:lpstr>How to Know You're In the Right Place: CWS-CARES</vt:lpstr>
      <vt:lpstr>Navigation Menu</vt:lpstr>
      <vt:lpstr>Action Launcher &amp; Quick Links</vt:lpstr>
      <vt:lpstr>Global Search</vt:lpstr>
      <vt:lpstr>Lesson 1: Review Activity</vt:lpstr>
      <vt:lpstr>Accessing Pre-Seeded Cases for this Scenario</vt:lpstr>
      <vt:lpstr>Lesson 2: Warrants</vt:lpstr>
      <vt:lpstr>Scenario Warrants </vt:lpstr>
      <vt:lpstr>Lesson 2 Key Actions</vt:lpstr>
      <vt:lpstr>Lesson Follow-Up</vt:lpstr>
      <vt:lpstr>Let’s Take a Break!</vt:lpstr>
      <vt:lpstr>Welcome Back!</vt:lpstr>
      <vt:lpstr>Lesson 3: Detention Hearings</vt:lpstr>
      <vt:lpstr>Scenario Detention Hearings </vt:lpstr>
      <vt:lpstr>Lesson 3 Key Actions</vt:lpstr>
      <vt:lpstr>Lesson 3 Follow-Up</vt:lpstr>
      <vt:lpstr>Let’s Take a Break! </vt:lpstr>
      <vt:lpstr>Welcome Back! </vt:lpstr>
      <vt:lpstr>Lesson 4: Other Courts Functionality</vt:lpstr>
      <vt:lpstr>Scenario: Other Courts Functionality (Discovery)</vt:lpstr>
      <vt:lpstr>Lesson 4 Key Actions</vt:lpstr>
      <vt:lpstr>Scenario: Other Courts Functionality        (Ex-Parte)</vt:lpstr>
      <vt:lpstr>Lesson 4 Key Actions         </vt:lpstr>
      <vt:lpstr>Lesson  Follow-Up</vt:lpstr>
      <vt:lpstr>Lesson 5: 366.26 Hearings</vt:lpstr>
      <vt:lpstr>Scenario 366.26 Hearings</vt:lpstr>
      <vt:lpstr>Lesson 5 Key Actions </vt:lpstr>
      <vt:lpstr>Lesson 5 Follow-Up</vt:lpstr>
      <vt:lpstr>Course Survey </vt:lpstr>
      <vt:lpstr>Thank you!</vt:lpstr>
    </vt:vector>
  </TitlesOfParts>
  <Company>OTSI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Garrett, Steve@OTSI</dc:creator>
  <cp:lastModifiedBy>Parker, Jennifer@OTSI</cp:lastModifiedBy>
  <cp:revision>59</cp:revision>
  <dcterms:created xsi:type="dcterms:W3CDTF">2025-09-23T17:55:59Z</dcterms:created>
  <dcterms:modified xsi:type="dcterms:W3CDTF">2026-07-17T18:25:51Z</dcterms:modified>
  <dc:identifier>DAGg-NHgZ8E</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0x0101006426B96481C9664D9A87DD43BEC0EDF3</vt:lpwstr>
  </property>
  <property fmtid="{D5CDD505-2E9C-101B-9397-08002B2CF9AE}" pid="3" name="_dlc_DocIdItemGuid">
    <vt:lpwstr>d43acb7d-4115-4023-8f9e-0c97604ce64c</vt:lpwstr>
  </property>
  <property fmtid="{D5CDD505-2E9C-101B-9397-08002B2CF9AE}" pid="4" name="Doc_x0020_Category">
    <vt:lpwstr/>
  </property>
  <property fmtid="{D5CDD505-2E9C-101B-9397-08002B2CF9AE}" pid="5" name="MediaServiceImageTags">
    <vt:lpwstr/>
  </property>
  <property fmtid="{D5CDD505-2E9C-101B-9397-08002B2CF9AE}" pid="6" name="osiProject">
    <vt:lpwstr/>
  </property>
  <property fmtid="{D5CDD505-2E9C-101B-9397-08002B2CF9AE}" pid="7" name="Doc_x0020_Status">
    <vt:lpwstr/>
  </property>
  <property fmtid="{D5CDD505-2E9C-101B-9397-08002B2CF9AE}" pid="8" name="Functional_x0020_Area">
    <vt:lpwstr/>
  </property>
  <property fmtid="{D5CDD505-2E9C-101B-9397-08002B2CF9AE}" pid="9" name="Doc Category">
    <vt:lpwstr/>
  </property>
  <property fmtid="{D5CDD505-2E9C-101B-9397-08002B2CF9AE}" pid="10" name="Doc Status">
    <vt:lpwstr/>
  </property>
  <property fmtid="{D5CDD505-2E9C-101B-9397-08002B2CF9AE}" pid="11" name="Functional Area">
    <vt:lpwstr/>
  </property>
  <property fmtid="{D5CDD505-2E9C-101B-9397-08002B2CF9AE}" pid="12" name="_ExtendedDescription">
    <vt:lpwstr/>
  </property>
</Properties>
</file>